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8DDFF-F99A-481E-8BEC-43AD1F3AE191}" v="50" dt="2023-09-23T15:34:4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PYAE SONE KHIN#" userId="19622d85-1048-4f5b-a3d7-694992fdce83" providerId="ADAL" clId="{5D28DDFF-F99A-481E-8BEC-43AD1F3AE191}"/>
    <pc:docChg chg="addSld modSld">
      <pc:chgData name="#PYAE SONE KHIN#" userId="19622d85-1048-4f5b-a3d7-694992fdce83" providerId="ADAL" clId="{5D28DDFF-F99A-481E-8BEC-43AD1F3AE191}" dt="2023-09-23T15:34:41.772" v="50" actId="20577"/>
      <pc:docMkLst>
        <pc:docMk/>
      </pc:docMkLst>
      <pc:sldChg chg="addSp modSp new">
        <pc:chgData name="#PYAE SONE KHIN#" userId="19622d85-1048-4f5b-a3d7-694992fdce83" providerId="ADAL" clId="{5D28DDFF-F99A-481E-8BEC-43AD1F3AE191}" dt="2023-09-23T15:34:41.772" v="50" actId="20577"/>
        <pc:sldMkLst>
          <pc:docMk/>
          <pc:sldMk cId="3972081103" sldId="257"/>
        </pc:sldMkLst>
        <pc:graphicFrameChg chg="add mod">
          <ac:chgData name="#PYAE SONE KHIN#" userId="19622d85-1048-4f5b-a3d7-694992fdce83" providerId="ADAL" clId="{5D28DDFF-F99A-481E-8BEC-43AD1F3AE191}" dt="2023-09-23T15:34:41.772" v="50" actId="20577"/>
          <ac:graphicFrameMkLst>
            <pc:docMk/>
            <pc:sldMk cId="3972081103" sldId="257"/>
            <ac:graphicFrameMk id="2" creationId="{4B25CC74-ED0D-B108-F6F2-BD613F66653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8856A-C2F2-4714-9B19-55F327E84B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A19EA76-FC49-4E6A-B4C7-5A448951D92F}">
      <dgm:prSet phldrT="[Text]"/>
      <dgm:spPr/>
      <dgm:t>
        <a:bodyPr/>
        <a:lstStyle/>
        <a:p>
          <a:r>
            <a:rPr lang="en-SG" dirty="0"/>
            <a:t>Home</a:t>
          </a:r>
        </a:p>
      </dgm:t>
    </dgm:pt>
    <dgm:pt modelId="{0E595902-19E3-45FA-AFFB-2326C678EB30}" type="parTrans" cxnId="{779E3E01-1355-45FA-B891-89E72ABBA501}">
      <dgm:prSet/>
      <dgm:spPr/>
      <dgm:t>
        <a:bodyPr/>
        <a:lstStyle/>
        <a:p>
          <a:endParaRPr lang="en-SG"/>
        </a:p>
      </dgm:t>
    </dgm:pt>
    <dgm:pt modelId="{F6E0F42E-98E4-4F84-8D19-203946F46BFF}" type="sibTrans" cxnId="{779E3E01-1355-45FA-B891-89E72ABBA501}">
      <dgm:prSet/>
      <dgm:spPr/>
      <dgm:t>
        <a:bodyPr/>
        <a:lstStyle/>
        <a:p>
          <a:endParaRPr lang="en-SG"/>
        </a:p>
      </dgm:t>
    </dgm:pt>
    <dgm:pt modelId="{8F519F77-6AC1-4E1E-A873-5E95961E2E15}">
      <dgm:prSet phldrT="[Text]"/>
      <dgm:spPr/>
      <dgm:t>
        <a:bodyPr/>
        <a:lstStyle/>
        <a:p>
          <a:r>
            <a:rPr lang="en-SG" dirty="0"/>
            <a:t>Menu</a:t>
          </a:r>
        </a:p>
      </dgm:t>
    </dgm:pt>
    <dgm:pt modelId="{CE7C929B-8074-43D3-ADE5-889CD7CDC45F}" type="parTrans" cxnId="{6AC1A17E-1650-4054-B71F-DB5D9CD49B21}">
      <dgm:prSet/>
      <dgm:spPr/>
      <dgm:t>
        <a:bodyPr/>
        <a:lstStyle/>
        <a:p>
          <a:endParaRPr lang="en-SG"/>
        </a:p>
      </dgm:t>
    </dgm:pt>
    <dgm:pt modelId="{17CF4574-E5A2-451A-8E5E-010BFCDBEA8C}" type="sibTrans" cxnId="{6AC1A17E-1650-4054-B71F-DB5D9CD49B21}">
      <dgm:prSet/>
      <dgm:spPr/>
      <dgm:t>
        <a:bodyPr/>
        <a:lstStyle/>
        <a:p>
          <a:endParaRPr lang="en-SG"/>
        </a:p>
      </dgm:t>
    </dgm:pt>
    <dgm:pt modelId="{EAE7D88C-8B70-47C3-B1CF-B0EDD0808AB1}">
      <dgm:prSet phldrT="[Text]"/>
      <dgm:spPr/>
      <dgm:t>
        <a:bodyPr/>
        <a:lstStyle/>
        <a:p>
          <a:r>
            <a:rPr lang="en-SG" dirty="0"/>
            <a:t>Music</a:t>
          </a:r>
        </a:p>
      </dgm:t>
    </dgm:pt>
    <dgm:pt modelId="{B880D4E4-8D8A-4EAD-9CC3-BDA887D8E517}" type="parTrans" cxnId="{1553F389-2C5A-4467-8347-2DACDEABBFCC}">
      <dgm:prSet/>
      <dgm:spPr/>
      <dgm:t>
        <a:bodyPr/>
        <a:lstStyle/>
        <a:p>
          <a:endParaRPr lang="en-SG"/>
        </a:p>
      </dgm:t>
    </dgm:pt>
    <dgm:pt modelId="{99EEC83C-EF3C-4F11-A914-46E3D5FABEE3}" type="sibTrans" cxnId="{1553F389-2C5A-4467-8347-2DACDEABBFCC}">
      <dgm:prSet/>
      <dgm:spPr/>
      <dgm:t>
        <a:bodyPr/>
        <a:lstStyle/>
        <a:p>
          <a:endParaRPr lang="en-SG"/>
        </a:p>
      </dgm:t>
    </dgm:pt>
    <dgm:pt modelId="{0BC8F803-E1B6-4E85-90F6-3BF517401321}">
      <dgm:prSet phldrT="[Text]"/>
      <dgm:spPr/>
      <dgm:t>
        <a:bodyPr/>
        <a:lstStyle/>
        <a:p>
          <a:r>
            <a:rPr lang="en-SG" dirty="0"/>
            <a:t>Jobs</a:t>
          </a:r>
        </a:p>
      </dgm:t>
    </dgm:pt>
    <dgm:pt modelId="{E5918896-116A-4D8F-8D5F-687858B70C6D}" type="parTrans" cxnId="{C5CB806B-778E-4751-B0B9-C0D72D37E756}">
      <dgm:prSet/>
      <dgm:spPr/>
      <dgm:t>
        <a:bodyPr/>
        <a:lstStyle/>
        <a:p>
          <a:endParaRPr lang="en-SG"/>
        </a:p>
      </dgm:t>
    </dgm:pt>
    <dgm:pt modelId="{01C1A675-DF5B-4333-8306-77E062B3EFBA}" type="sibTrans" cxnId="{C5CB806B-778E-4751-B0B9-C0D72D37E756}">
      <dgm:prSet/>
      <dgm:spPr/>
      <dgm:t>
        <a:bodyPr/>
        <a:lstStyle/>
        <a:p>
          <a:endParaRPr lang="en-SG"/>
        </a:p>
      </dgm:t>
    </dgm:pt>
    <dgm:pt modelId="{649C55DA-AEF8-400B-B56D-608AE30771A9}" type="pres">
      <dgm:prSet presAssocID="{0EA8856A-C2F2-4714-9B19-55F327E84B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3F4AEC-EB0F-4938-A033-26167D526DE0}" type="pres">
      <dgm:prSet presAssocID="{AA19EA76-FC49-4E6A-B4C7-5A448951D92F}" presName="hierRoot1" presStyleCnt="0">
        <dgm:presLayoutVars>
          <dgm:hierBranch val="init"/>
        </dgm:presLayoutVars>
      </dgm:prSet>
      <dgm:spPr/>
    </dgm:pt>
    <dgm:pt modelId="{DD8E7B28-6245-443E-A651-CCDBC1FAA4BB}" type="pres">
      <dgm:prSet presAssocID="{AA19EA76-FC49-4E6A-B4C7-5A448951D92F}" presName="rootComposite1" presStyleCnt="0"/>
      <dgm:spPr/>
    </dgm:pt>
    <dgm:pt modelId="{DBED2293-B684-4475-9659-A8C94C2C60F1}" type="pres">
      <dgm:prSet presAssocID="{AA19EA76-FC49-4E6A-B4C7-5A448951D92F}" presName="rootText1" presStyleLbl="node0" presStyleIdx="0" presStyleCnt="1">
        <dgm:presLayoutVars>
          <dgm:chPref val="3"/>
        </dgm:presLayoutVars>
      </dgm:prSet>
      <dgm:spPr/>
    </dgm:pt>
    <dgm:pt modelId="{71082A0F-3483-4567-9A5C-34428EDDE4B1}" type="pres">
      <dgm:prSet presAssocID="{AA19EA76-FC49-4E6A-B4C7-5A448951D92F}" presName="rootConnector1" presStyleLbl="node1" presStyleIdx="0" presStyleCnt="0"/>
      <dgm:spPr/>
    </dgm:pt>
    <dgm:pt modelId="{1C233D57-9AE1-4AA0-9C6B-8642206ED825}" type="pres">
      <dgm:prSet presAssocID="{AA19EA76-FC49-4E6A-B4C7-5A448951D92F}" presName="hierChild2" presStyleCnt="0"/>
      <dgm:spPr/>
    </dgm:pt>
    <dgm:pt modelId="{4E370A70-1993-4AD4-BB83-0282C533559E}" type="pres">
      <dgm:prSet presAssocID="{CE7C929B-8074-43D3-ADE5-889CD7CDC45F}" presName="Name37" presStyleLbl="parChTrans1D2" presStyleIdx="0" presStyleCnt="3"/>
      <dgm:spPr/>
    </dgm:pt>
    <dgm:pt modelId="{942B4AD9-605F-472C-86ED-98AA5DB64B5E}" type="pres">
      <dgm:prSet presAssocID="{8F519F77-6AC1-4E1E-A873-5E95961E2E15}" presName="hierRoot2" presStyleCnt="0">
        <dgm:presLayoutVars>
          <dgm:hierBranch val="init"/>
        </dgm:presLayoutVars>
      </dgm:prSet>
      <dgm:spPr/>
    </dgm:pt>
    <dgm:pt modelId="{CA84A00B-AD2B-46CD-A20F-3B03BD17A76D}" type="pres">
      <dgm:prSet presAssocID="{8F519F77-6AC1-4E1E-A873-5E95961E2E15}" presName="rootComposite" presStyleCnt="0"/>
      <dgm:spPr/>
    </dgm:pt>
    <dgm:pt modelId="{B31785B5-690F-4C40-B274-0103E36226CE}" type="pres">
      <dgm:prSet presAssocID="{8F519F77-6AC1-4E1E-A873-5E95961E2E15}" presName="rootText" presStyleLbl="node2" presStyleIdx="0" presStyleCnt="3">
        <dgm:presLayoutVars>
          <dgm:chPref val="3"/>
        </dgm:presLayoutVars>
      </dgm:prSet>
      <dgm:spPr/>
    </dgm:pt>
    <dgm:pt modelId="{76726762-FE0C-4C47-BB54-D9681F9A35D1}" type="pres">
      <dgm:prSet presAssocID="{8F519F77-6AC1-4E1E-A873-5E95961E2E15}" presName="rootConnector" presStyleLbl="node2" presStyleIdx="0" presStyleCnt="3"/>
      <dgm:spPr/>
    </dgm:pt>
    <dgm:pt modelId="{C9FA4CF6-5B20-4FA5-92F5-5678EB7DD63B}" type="pres">
      <dgm:prSet presAssocID="{8F519F77-6AC1-4E1E-A873-5E95961E2E15}" presName="hierChild4" presStyleCnt="0"/>
      <dgm:spPr/>
    </dgm:pt>
    <dgm:pt modelId="{15CE3C15-A7A7-4629-86AE-6900D19EA014}" type="pres">
      <dgm:prSet presAssocID="{8F519F77-6AC1-4E1E-A873-5E95961E2E15}" presName="hierChild5" presStyleCnt="0"/>
      <dgm:spPr/>
    </dgm:pt>
    <dgm:pt modelId="{24906A25-976A-4C08-9F04-60B7B9C16B9A}" type="pres">
      <dgm:prSet presAssocID="{B880D4E4-8D8A-4EAD-9CC3-BDA887D8E517}" presName="Name37" presStyleLbl="parChTrans1D2" presStyleIdx="1" presStyleCnt="3"/>
      <dgm:spPr/>
    </dgm:pt>
    <dgm:pt modelId="{4D286082-97B4-4686-A3D6-C56A0E022546}" type="pres">
      <dgm:prSet presAssocID="{EAE7D88C-8B70-47C3-B1CF-B0EDD0808AB1}" presName="hierRoot2" presStyleCnt="0">
        <dgm:presLayoutVars>
          <dgm:hierBranch val="init"/>
        </dgm:presLayoutVars>
      </dgm:prSet>
      <dgm:spPr/>
    </dgm:pt>
    <dgm:pt modelId="{8A83501E-066F-488C-AEA6-E5F065E227F3}" type="pres">
      <dgm:prSet presAssocID="{EAE7D88C-8B70-47C3-B1CF-B0EDD0808AB1}" presName="rootComposite" presStyleCnt="0"/>
      <dgm:spPr/>
    </dgm:pt>
    <dgm:pt modelId="{7B0B4F71-07AB-41A1-A2C0-5844823E6D12}" type="pres">
      <dgm:prSet presAssocID="{EAE7D88C-8B70-47C3-B1CF-B0EDD0808AB1}" presName="rootText" presStyleLbl="node2" presStyleIdx="1" presStyleCnt="3">
        <dgm:presLayoutVars>
          <dgm:chPref val="3"/>
        </dgm:presLayoutVars>
      </dgm:prSet>
      <dgm:spPr/>
    </dgm:pt>
    <dgm:pt modelId="{4BC09147-7BB9-4342-AAA2-33D60839F3ED}" type="pres">
      <dgm:prSet presAssocID="{EAE7D88C-8B70-47C3-B1CF-B0EDD0808AB1}" presName="rootConnector" presStyleLbl="node2" presStyleIdx="1" presStyleCnt="3"/>
      <dgm:spPr/>
    </dgm:pt>
    <dgm:pt modelId="{5564D564-F85D-418D-8E87-9C35C5F3231A}" type="pres">
      <dgm:prSet presAssocID="{EAE7D88C-8B70-47C3-B1CF-B0EDD0808AB1}" presName="hierChild4" presStyleCnt="0"/>
      <dgm:spPr/>
    </dgm:pt>
    <dgm:pt modelId="{1A8983FD-469F-4812-BFBC-5C781D40AE52}" type="pres">
      <dgm:prSet presAssocID="{EAE7D88C-8B70-47C3-B1CF-B0EDD0808AB1}" presName="hierChild5" presStyleCnt="0"/>
      <dgm:spPr/>
    </dgm:pt>
    <dgm:pt modelId="{B0D87C5A-8C56-4BA8-92BC-0C54296ED459}" type="pres">
      <dgm:prSet presAssocID="{E5918896-116A-4D8F-8D5F-687858B70C6D}" presName="Name37" presStyleLbl="parChTrans1D2" presStyleIdx="2" presStyleCnt="3"/>
      <dgm:spPr/>
    </dgm:pt>
    <dgm:pt modelId="{03BA71F0-7C09-491D-A576-F2B546C04A47}" type="pres">
      <dgm:prSet presAssocID="{0BC8F803-E1B6-4E85-90F6-3BF517401321}" presName="hierRoot2" presStyleCnt="0">
        <dgm:presLayoutVars>
          <dgm:hierBranch val="init"/>
        </dgm:presLayoutVars>
      </dgm:prSet>
      <dgm:spPr/>
    </dgm:pt>
    <dgm:pt modelId="{2B276439-0D0D-40A9-8664-63B23CD57F0C}" type="pres">
      <dgm:prSet presAssocID="{0BC8F803-E1B6-4E85-90F6-3BF517401321}" presName="rootComposite" presStyleCnt="0"/>
      <dgm:spPr/>
    </dgm:pt>
    <dgm:pt modelId="{58B51497-AE18-41D8-95E8-E46F31205200}" type="pres">
      <dgm:prSet presAssocID="{0BC8F803-E1B6-4E85-90F6-3BF517401321}" presName="rootText" presStyleLbl="node2" presStyleIdx="2" presStyleCnt="3">
        <dgm:presLayoutVars>
          <dgm:chPref val="3"/>
        </dgm:presLayoutVars>
      </dgm:prSet>
      <dgm:spPr/>
    </dgm:pt>
    <dgm:pt modelId="{C7B713E7-44D6-41A8-8D88-1E58BCE1EAE0}" type="pres">
      <dgm:prSet presAssocID="{0BC8F803-E1B6-4E85-90F6-3BF517401321}" presName="rootConnector" presStyleLbl="node2" presStyleIdx="2" presStyleCnt="3"/>
      <dgm:spPr/>
    </dgm:pt>
    <dgm:pt modelId="{7C457E25-0A48-452B-9B98-3669C115BAE8}" type="pres">
      <dgm:prSet presAssocID="{0BC8F803-E1B6-4E85-90F6-3BF517401321}" presName="hierChild4" presStyleCnt="0"/>
      <dgm:spPr/>
    </dgm:pt>
    <dgm:pt modelId="{3ACA00B9-D759-4635-829A-FC0DF8D8CF12}" type="pres">
      <dgm:prSet presAssocID="{0BC8F803-E1B6-4E85-90F6-3BF517401321}" presName="hierChild5" presStyleCnt="0"/>
      <dgm:spPr/>
    </dgm:pt>
    <dgm:pt modelId="{7A618133-C862-4BBD-9E97-935FA484052B}" type="pres">
      <dgm:prSet presAssocID="{AA19EA76-FC49-4E6A-B4C7-5A448951D92F}" presName="hierChild3" presStyleCnt="0"/>
      <dgm:spPr/>
    </dgm:pt>
  </dgm:ptLst>
  <dgm:cxnLst>
    <dgm:cxn modelId="{779E3E01-1355-45FA-B891-89E72ABBA501}" srcId="{0EA8856A-C2F2-4714-9B19-55F327E84BE6}" destId="{AA19EA76-FC49-4E6A-B4C7-5A448951D92F}" srcOrd="0" destOrd="0" parTransId="{0E595902-19E3-45FA-AFFB-2326C678EB30}" sibTransId="{F6E0F42E-98E4-4F84-8D19-203946F46BFF}"/>
    <dgm:cxn modelId="{4EECD904-D670-4626-81FB-50852661A914}" type="presOf" srcId="{0EA8856A-C2F2-4714-9B19-55F327E84BE6}" destId="{649C55DA-AEF8-400B-B56D-608AE30771A9}" srcOrd="0" destOrd="0" presId="urn:microsoft.com/office/officeart/2005/8/layout/orgChart1"/>
    <dgm:cxn modelId="{4C437C2D-B73A-46F7-96EB-9A9F60DF1EEB}" type="presOf" srcId="{CE7C929B-8074-43D3-ADE5-889CD7CDC45F}" destId="{4E370A70-1993-4AD4-BB83-0282C533559E}" srcOrd="0" destOrd="0" presId="urn:microsoft.com/office/officeart/2005/8/layout/orgChart1"/>
    <dgm:cxn modelId="{D950A043-4CA7-45C7-8734-2AE580078300}" type="presOf" srcId="{B880D4E4-8D8A-4EAD-9CC3-BDA887D8E517}" destId="{24906A25-976A-4C08-9F04-60B7B9C16B9A}" srcOrd="0" destOrd="0" presId="urn:microsoft.com/office/officeart/2005/8/layout/orgChart1"/>
    <dgm:cxn modelId="{E5E0DB65-AA9D-40DE-B2E5-20FF07FF108A}" type="presOf" srcId="{8F519F77-6AC1-4E1E-A873-5E95961E2E15}" destId="{76726762-FE0C-4C47-BB54-D9681F9A35D1}" srcOrd="1" destOrd="0" presId="urn:microsoft.com/office/officeart/2005/8/layout/orgChart1"/>
    <dgm:cxn modelId="{C5CB806B-778E-4751-B0B9-C0D72D37E756}" srcId="{AA19EA76-FC49-4E6A-B4C7-5A448951D92F}" destId="{0BC8F803-E1B6-4E85-90F6-3BF517401321}" srcOrd="2" destOrd="0" parTransId="{E5918896-116A-4D8F-8D5F-687858B70C6D}" sibTransId="{01C1A675-DF5B-4333-8306-77E062B3EFBA}"/>
    <dgm:cxn modelId="{4362F66C-65ED-41D3-9C53-79516D1C7042}" type="presOf" srcId="{0BC8F803-E1B6-4E85-90F6-3BF517401321}" destId="{C7B713E7-44D6-41A8-8D88-1E58BCE1EAE0}" srcOrd="1" destOrd="0" presId="urn:microsoft.com/office/officeart/2005/8/layout/orgChart1"/>
    <dgm:cxn modelId="{58AA0776-A807-49AD-9ACD-31E7BF5F7386}" type="presOf" srcId="{AA19EA76-FC49-4E6A-B4C7-5A448951D92F}" destId="{DBED2293-B684-4475-9659-A8C94C2C60F1}" srcOrd="0" destOrd="0" presId="urn:microsoft.com/office/officeart/2005/8/layout/orgChart1"/>
    <dgm:cxn modelId="{6AC1A17E-1650-4054-B71F-DB5D9CD49B21}" srcId="{AA19EA76-FC49-4E6A-B4C7-5A448951D92F}" destId="{8F519F77-6AC1-4E1E-A873-5E95961E2E15}" srcOrd="0" destOrd="0" parTransId="{CE7C929B-8074-43D3-ADE5-889CD7CDC45F}" sibTransId="{17CF4574-E5A2-451A-8E5E-010BFCDBEA8C}"/>
    <dgm:cxn modelId="{EF291D80-0C3B-41FC-9961-567974D87272}" type="presOf" srcId="{EAE7D88C-8B70-47C3-B1CF-B0EDD0808AB1}" destId="{4BC09147-7BB9-4342-AAA2-33D60839F3ED}" srcOrd="1" destOrd="0" presId="urn:microsoft.com/office/officeart/2005/8/layout/orgChart1"/>
    <dgm:cxn modelId="{1553F389-2C5A-4467-8347-2DACDEABBFCC}" srcId="{AA19EA76-FC49-4E6A-B4C7-5A448951D92F}" destId="{EAE7D88C-8B70-47C3-B1CF-B0EDD0808AB1}" srcOrd="1" destOrd="0" parTransId="{B880D4E4-8D8A-4EAD-9CC3-BDA887D8E517}" sibTransId="{99EEC83C-EF3C-4F11-A914-46E3D5FABEE3}"/>
    <dgm:cxn modelId="{1D43118B-EE9E-489A-83FE-19D3D6945524}" type="presOf" srcId="{0BC8F803-E1B6-4E85-90F6-3BF517401321}" destId="{58B51497-AE18-41D8-95E8-E46F31205200}" srcOrd="0" destOrd="0" presId="urn:microsoft.com/office/officeart/2005/8/layout/orgChart1"/>
    <dgm:cxn modelId="{14F9C78D-AAB1-45F3-A5BD-862E05B2310C}" type="presOf" srcId="{E5918896-116A-4D8F-8D5F-687858B70C6D}" destId="{B0D87C5A-8C56-4BA8-92BC-0C54296ED459}" srcOrd="0" destOrd="0" presId="urn:microsoft.com/office/officeart/2005/8/layout/orgChart1"/>
    <dgm:cxn modelId="{D6CD5D9A-126C-461E-A4B4-B14F0A48E31F}" type="presOf" srcId="{EAE7D88C-8B70-47C3-B1CF-B0EDD0808AB1}" destId="{7B0B4F71-07AB-41A1-A2C0-5844823E6D12}" srcOrd="0" destOrd="0" presId="urn:microsoft.com/office/officeart/2005/8/layout/orgChart1"/>
    <dgm:cxn modelId="{A19455A9-A2C0-4D87-86E9-CBE685EA7EB7}" type="presOf" srcId="{8F519F77-6AC1-4E1E-A873-5E95961E2E15}" destId="{B31785B5-690F-4C40-B274-0103E36226CE}" srcOrd="0" destOrd="0" presId="urn:microsoft.com/office/officeart/2005/8/layout/orgChart1"/>
    <dgm:cxn modelId="{358C72BC-B3E0-4DCC-A178-45FD6737E4CB}" type="presOf" srcId="{AA19EA76-FC49-4E6A-B4C7-5A448951D92F}" destId="{71082A0F-3483-4567-9A5C-34428EDDE4B1}" srcOrd="1" destOrd="0" presId="urn:microsoft.com/office/officeart/2005/8/layout/orgChart1"/>
    <dgm:cxn modelId="{078AD04C-EFC9-44F3-AA7A-92892C69A6F4}" type="presParOf" srcId="{649C55DA-AEF8-400B-B56D-608AE30771A9}" destId="{053F4AEC-EB0F-4938-A033-26167D526DE0}" srcOrd="0" destOrd="0" presId="urn:microsoft.com/office/officeart/2005/8/layout/orgChart1"/>
    <dgm:cxn modelId="{69E0AFDA-47DA-488F-A20C-AAC4D3CC650D}" type="presParOf" srcId="{053F4AEC-EB0F-4938-A033-26167D526DE0}" destId="{DD8E7B28-6245-443E-A651-CCDBC1FAA4BB}" srcOrd="0" destOrd="0" presId="urn:microsoft.com/office/officeart/2005/8/layout/orgChart1"/>
    <dgm:cxn modelId="{EA663670-11E1-41C3-B4A4-8F419EFD9907}" type="presParOf" srcId="{DD8E7B28-6245-443E-A651-CCDBC1FAA4BB}" destId="{DBED2293-B684-4475-9659-A8C94C2C60F1}" srcOrd="0" destOrd="0" presId="urn:microsoft.com/office/officeart/2005/8/layout/orgChart1"/>
    <dgm:cxn modelId="{5F58D00C-98B0-473F-B3BD-09B2569959A5}" type="presParOf" srcId="{DD8E7B28-6245-443E-A651-CCDBC1FAA4BB}" destId="{71082A0F-3483-4567-9A5C-34428EDDE4B1}" srcOrd="1" destOrd="0" presId="urn:microsoft.com/office/officeart/2005/8/layout/orgChart1"/>
    <dgm:cxn modelId="{449D8425-6EA9-47A6-89C3-466FDA5A719A}" type="presParOf" srcId="{053F4AEC-EB0F-4938-A033-26167D526DE0}" destId="{1C233D57-9AE1-4AA0-9C6B-8642206ED825}" srcOrd="1" destOrd="0" presId="urn:microsoft.com/office/officeart/2005/8/layout/orgChart1"/>
    <dgm:cxn modelId="{3DBEE77F-8EAC-4A42-80D0-1FB5D5070CB9}" type="presParOf" srcId="{1C233D57-9AE1-4AA0-9C6B-8642206ED825}" destId="{4E370A70-1993-4AD4-BB83-0282C533559E}" srcOrd="0" destOrd="0" presId="urn:microsoft.com/office/officeart/2005/8/layout/orgChart1"/>
    <dgm:cxn modelId="{821FD04B-CC34-4CC1-B3B1-9015A013516F}" type="presParOf" srcId="{1C233D57-9AE1-4AA0-9C6B-8642206ED825}" destId="{942B4AD9-605F-472C-86ED-98AA5DB64B5E}" srcOrd="1" destOrd="0" presId="urn:microsoft.com/office/officeart/2005/8/layout/orgChart1"/>
    <dgm:cxn modelId="{57ABF50E-2A6D-4074-9B75-8A1AF1ED1058}" type="presParOf" srcId="{942B4AD9-605F-472C-86ED-98AA5DB64B5E}" destId="{CA84A00B-AD2B-46CD-A20F-3B03BD17A76D}" srcOrd="0" destOrd="0" presId="urn:microsoft.com/office/officeart/2005/8/layout/orgChart1"/>
    <dgm:cxn modelId="{B8D651C9-7777-4E2E-A10B-48C5161C5DB6}" type="presParOf" srcId="{CA84A00B-AD2B-46CD-A20F-3B03BD17A76D}" destId="{B31785B5-690F-4C40-B274-0103E36226CE}" srcOrd="0" destOrd="0" presId="urn:microsoft.com/office/officeart/2005/8/layout/orgChart1"/>
    <dgm:cxn modelId="{E546842D-C6E9-4CFE-A5CF-E8C13F53EA9A}" type="presParOf" srcId="{CA84A00B-AD2B-46CD-A20F-3B03BD17A76D}" destId="{76726762-FE0C-4C47-BB54-D9681F9A35D1}" srcOrd="1" destOrd="0" presId="urn:microsoft.com/office/officeart/2005/8/layout/orgChart1"/>
    <dgm:cxn modelId="{D8FC096A-B50E-4635-8013-ABAC5BC704F7}" type="presParOf" srcId="{942B4AD9-605F-472C-86ED-98AA5DB64B5E}" destId="{C9FA4CF6-5B20-4FA5-92F5-5678EB7DD63B}" srcOrd="1" destOrd="0" presId="urn:microsoft.com/office/officeart/2005/8/layout/orgChart1"/>
    <dgm:cxn modelId="{ABBD509B-2E21-49EF-B2C1-F3F49FD93B0D}" type="presParOf" srcId="{942B4AD9-605F-472C-86ED-98AA5DB64B5E}" destId="{15CE3C15-A7A7-4629-86AE-6900D19EA014}" srcOrd="2" destOrd="0" presId="urn:microsoft.com/office/officeart/2005/8/layout/orgChart1"/>
    <dgm:cxn modelId="{76549952-F5C3-46AD-B861-58CFFFD765F8}" type="presParOf" srcId="{1C233D57-9AE1-4AA0-9C6B-8642206ED825}" destId="{24906A25-976A-4C08-9F04-60B7B9C16B9A}" srcOrd="2" destOrd="0" presId="urn:microsoft.com/office/officeart/2005/8/layout/orgChart1"/>
    <dgm:cxn modelId="{AC010E3E-DFF6-45FA-A470-796323F00D3E}" type="presParOf" srcId="{1C233D57-9AE1-4AA0-9C6B-8642206ED825}" destId="{4D286082-97B4-4686-A3D6-C56A0E022546}" srcOrd="3" destOrd="0" presId="urn:microsoft.com/office/officeart/2005/8/layout/orgChart1"/>
    <dgm:cxn modelId="{9E7A55D2-5E2C-4D0F-924C-E07F96A54EB8}" type="presParOf" srcId="{4D286082-97B4-4686-A3D6-C56A0E022546}" destId="{8A83501E-066F-488C-AEA6-E5F065E227F3}" srcOrd="0" destOrd="0" presId="urn:microsoft.com/office/officeart/2005/8/layout/orgChart1"/>
    <dgm:cxn modelId="{52221D0E-531C-4D18-B9F9-9F2FF2F3B493}" type="presParOf" srcId="{8A83501E-066F-488C-AEA6-E5F065E227F3}" destId="{7B0B4F71-07AB-41A1-A2C0-5844823E6D12}" srcOrd="0" destOrd="0" presId="urn:microsoft.com/office/officeart/2005/8/layout/orgChart1"/>
    <dgm:cxn modelId="{1B79CFBD-4C76-4754-98A9-2FFD075EA936}" type="presParOf" srcId="{8A83501E-066F-488C-AEA6-E5F065E227F3}" destId="{4BC09147-7BB9-4342-AAA2-33D60839F3ED}" srcOrd="1" destOrd="0" presId="urn:microsoft.com/office/officeart/2005/8/layout/orgChart1"/>
    <dgm:cxn modelId="{EFA12C51-BF45-4A19-AEB4-2F253246AA49}" type="presParOf" srcId="{4D286082-97B4-4686-A3D6-C56A0E022546}" destId="{5564D564-F85D-418D-8E87-9C35C5F3231A}" srcOrd="1" destOrd="0" presId="urn:microsoft.com/office/officeart/2005/8/layout/orgChart1"/>
    <dgm:cxn modelId="{62ED3A19-1B5F-4A52-82CE-023A6B54972F}" type="presParOf" srcId="{4D286082-97B4-4686-A3D6-C56A0E022546}" destId="{1A8983FD-469F-4812-BFBC-5C781D40AE52}" srcOrd="2" destOrd="0" presId="urn:microsoft.com/office/officeart/2005/8/layout/orgChart1"/>
    <dgm:cxn modelId="{9106C7D2-8E58-448C-B6D7-553B3F44FF42}" type="presParOf" srcId="{1C233D57-9AE1-4AA0-9C6B-8642206ED825}" destId="{B0D87C5A-8C56-4BA8-92BC-0C54296ED459}" srcOrd="4" destOrd="0" presId="urn:microsoft.com/office/officeart/2005/8/layout/orgChart1"/>
    <dgm:cxn modelId="{AD9B2DF2-4932-4D08-86A5-5F55640E4C2D}" type="presParOf" srcId="{1C233D57-9AE1-4AA0-9C6B-8642206ED825}" destId="{03BA71F0-7C09-491D-A576-F2B546C04A47}" srcOrd="5" destOrd="0" presId="urn:microsoft.com/office/officeart/2005/8/layout/orgChart1"/>
    <dgm:cxn modelId="{1589057C-C415-4932-9A29-135439421C09}" type="presParOf" srcId="{03BA71F0-7C09-491D-A576-F2B546C04A47}" destId="{2B276439-0D0D-40A9-8664-63B23CD57F0C}" srcOrd="0" destOrd="0" presId="urn:microsoft.com/office/officeart/2005/8/layout/orgChart1"/>
    <dgm:cxn modelId="{6CA8DBEE-D37B-497A-AD16-62DE18A525B8}" type="presParOf" srcId="{2B276439-0D0D-40A9-8664-63B23CD57F0C}" destId="{58B51497-AE18-41D8-95E8-E46F31205200}" srcOrd="0" destOrd="0" presId="urn:microsoft.com/office/officeart/2005/8/layout/orgChart1"/>
    <dgm:cxn modelId="{A03FAAC4-5B8C-4976-B275-1CDDE8DF26D9}" type="presParOf" srcId="{2B276439-0D0D-40A9-8664-63B23CD57F0C}" destId="{C7B713E7-44D6-41A8-8D88-1E58BCE1EAE0}" srcOrd="1" destOrd="0" presId="urn:microsoft.com/office/officeart/2005/8/layout/orgChart1"/>
    <dgm:cxn modelId="{582559A7-3258-41AE-BF94-67BC893C787B}" type="presParOf" srcId="{03BA71F0-7C09-491D-A576-F2B546C04A47}" destId="{7C457E25-0A48-452B-9B98-3669C115BAE8}" srcOrd="1" destOrd="0" presId="urn:microsoft.com/office/officeart/2005/8/layout/orgChart1"/>
    <dgm:cxn modelId="{387E8C12-9072-40B4-A8C5-84E2FF6AF683}" type="presParOf" srcId="{03BA71F0-7C09-491D-A576-F2B546C04A47}" destId="{3ACA00B9-D759-4635-829A-FC0DF8D8CF12}" srcOrd="2" destOrd="0" presId="urn:microsoft.com/office/officeart/2005/8/layout/orgChart1"/>
    <dgm:cxn modelId="{1C12DF92-D092-4E93-95B1-238804C1EFC7}" type="presParOf" srcId="{053F4AEC-EB0F-4938-A033-26167D526DE0}" destId="{7A618133-C862-4BBD-9E97-935FA48405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8856A-C2F2-4714-9B19-55F327E84B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A19EA76-FC49-4E6A-B4C7-5A448951D92F}">
      <dgm:prSet phldrT="[Text]"/>
      <dgm:spPr/>
      <dgm:t>
        <a:bodyPr/>
        <a:lstStyle/>
        <a:p>
          <a:r>
            <a:rPr lang="en-SG" dirty="0"/>
            <a:t>Home</a:t>
          </a:r>
        </a:p>
      </dgm:t>
    </dgm:pt>
    <dgm:pt modelId="{0E595902-19E3-45FA-AFFB-2326C678EB30}" type="parTrans" cxnId="{779E3E01-1355-45FA-B891-89E72ABBA501}">
      <dgm:prSet/>
      <dgm:spPr/>
      <dgm:t>
        <a:bodyPr/>
        <a:lstStyle/>
        <a:p>
          <a:endParaRPr lang="en-SG"/>
        </a:p>
      </dgm:t>
    </dgm:pt>
    <dgm:pt modelId="{F6E0F42E-98E4-4F84-8D19-203946F46BFF}" type="sibTrans" cxnId="{779E3E01-1355-45FA-B891-89E72ABBA501}">
      <dgm:prSet/>
      <dgm:spPr/>
      <dgm:t>
        <a:bodyPr/>
        <a:lstStyle/>
        <a:p>
          <a:endParaRPr lang="en-SG"/>
        </a:p>
      </dgm:t>
    </dgm:pt>
    <dgm:pt modelId="{8F519F77-6AC1-4E1E-A873-5E95961E2E15}">
      <dgm:prSet phldrT="[Text]"/>
      <dgm:spPr/>
      <dgm:t>
        <a:bodyPr/>
        <a:lstStyle/>
        <a:p>
          <a:r>
            <a:rPr lang="en-SG" dirty="0"/>
            <a:t>Promotion</a:t>
          </a:r>
        </a:p>
      </dgm:t>
    </dgm:pt>
    <dgm:pt modelId="{CE7C929B-8074-43D3-ADE5-889CD7CDC45F}" type="parTrans" cxnId="{6AC1A17E-1650-4054-B71F-DB5D9CD49B21}">
      <dgm:prSet/>
      <dgm:spPr/>
      <dgm:t>
        <a:bodyPr/>
        <a:lstStyle/>
        <a:p>
          <a:endParaRPr lang="en-SG"/>
        </a:p>
      </dgm:t>
    </dgm:pt>
    <dgm:pt modelId="{17CF4574-E5A2-451A-8E5E-010BFCDBEA8C}" type="sibTrans" cxnId="{6AC1A17E-1650-4054-B71F-DB5D9CD49B21}">
      <dgm:prSet/>
      <dgm:spPr/>
      <dgm:t>
        <a:bodyPr/>
        <a:lstStyle/>
        <a:p>
          <a:endParaRPr lang="en-SG"/>
        </a:p>
      </dgm:t>
    </dgm:pt>
    <dgm:pt modelId="{EAE7D88C-8B70-47C3-B1CF-B0EDD0808AB1}">
      <dgm:prSet phldrT="[Text]"/>
      <dgm:spPr/>
      <dgm:t>
        <a:bodyPr/>
        <a:lstStyle/>
        <a:p>
          <a:r>
            <a:rPr lang="en-SG" dirty="0"/>
            <a:t>Gifts &amp; Vouchers</a:t>
          </a:r>
        </a:p>
      </dgm:t>
    </dgm:pt>
    <dgm:pt modelId="{B880D4E4-8D8A-4EAD-9CC3-BDA887D8E517}" type="parTrans" cxnId="{1553F389-2C5A-4467-8347-2DACDEABBFCC}">
      <dgm:prSet/>
      <dgm:spPr/>
      <dgm:t>
        <a:bodyPr/>
        <a:lstStyle/>
        <a:p>
          <a:endParaRPr lang="en-SG"/>
        </a:p>
      </dgm:t>
    </dgm:pt>
    <dgm:pt modelId="{99EEC83C-EF3C-4F11-A914-46E3D5FABEE3}" type="sibTrans" cxnId="{1553F389-2C5A-4467-8347-2DACDEABBFCC}">
      <dgm:prSet/>
      <dgm:spPr/>
      <dgm:t>
        <a:bodyPr/>
        <a:lstStyle/>
        <a:p>
          <a:endParaRPr lang="en-SG"/>
        </a:p>
      </dgm:t>
    </dgm:pt>
    <dgm:pt modelId="{649C55DA-AEF8-400B-B56D-608AE30771A9}" type="pres">
      <dgm:prSet presAssocID="{0EA8856A-C2F2-4714-9B19-55F327E84B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3F4AEC-EB0F-4938-A033-26167D526DE0}" type="pres">
      <dgm:prSet presAssocID="{AA19EA76-FC49-4E6A-B4C7-5A448951D92F}" presName="hierRoot1" presStyleCnt="0">
        <dgm:presLayoutVars>
          <dgm:hierBranch val="init"/>
        </dgm:presLayoutVars>
      </dgm:prSet>
      <dgm:spPr/>
    </dgm:pt>
    <dgm:pt modelId="{DD8E7B28-6245-443E-A651-CCDBC1FAA4BB}" type="pres">
      <dgm:prSet presAssocID="{AA19EA76-FC49-4E6A-B4C7-5A448951D92F}" presName="rootComposite1" presStyleCnt="0"/>
      <dgm:spPr/>
    </dgm:pt>
    <dgm:pt modelId="{DBED2293-B684-4475-9659-A8C94C2C60F1}" type="pres">
      <dgm:prSet presAssocID="{AA19EA76-FC49-4E6A-B4C7-5A448951D92F}" presName="rootText1" presStyleLbl="node0" presStyleIdx="0" presStyleCnt="1">
        <dgm:presLayoutVars>
          <dgm:chPref val="3"/>
        </dgm:presLayoutVars>
      </dgm:prSet>
      <dgm:spPr/>
    </dgm:pt>
    <dgm:pt modelId="{71082A0F-3483-4567-9A5C-34428EDDE4B1}" type="pres">
      <dgm:prSet presAssocID="{AA19EA76-FC49-4E6A-B4C7-5A448951D92F}" presName="rootConnector1" presStyleLbl="node1" presStyleIdx="0" presStyleCnt="0"/>
      <dgm:spPr/>
    </dgm:pt>
    <dgm:pt modelId="{1C233D57-9AE1-4AA0-9C6B-8642206ED825}" type="pres">
      <dgm:prSet presAssocID="{AA19EA76-FC49-4E6A-B4C7-5A448951D92F}" presName="hierChild2" presStyleCnt="0"/>
      <dgm:spPr/>
    </dgm:pt>
    <dgm:pt modelId="{4E370A70-1993-4AD4-BB83-0282C533559E}" type="pres">
      <dgm:prSet presAssocID="{CE7C929B-8074-43D3-ADE5-889CD7CDC45F}" presName="Name37" presStyleLbl="parChTrans1D2" presStyleIdx="0" presStyleCnt="2"/>
      <dgm:spPr/>
    </dgm:pt>
    <dgm:pt modelId="{942B4AD9-605F-472C-86ED-98AA5DB64B5E}" type="pres">
      <dgm:prSet presAssocID="{8F519F77-6AC1-4E1E-A873-5E95961E2E15}" presName="hierRoot2" presStyleCnt="0">
        <dgm:presLayoutVars>
          <dgm:hierBranch val="init"/>
        </dgm:presLayoutVars>
      </dgm:prSet>
      <dgm:spPr/>
    </dgm:pt>
    <dgm:pt modelId="{CA84A00B-AD2B-46CD-A20F-3B03BD17A76D}" type="pres">
      <dgm:prSet presAssocID="{8F519F77-6AC1-4E1E-A873-5E95961E2E15}" presName="rootComposite" presStyleCnt="0"/>
      <dgm:spPr/>
    </dgm:pt>
    <dgm:pt modelId="{B31785B5-690F-4C40-B274-0103E36226CE}" type="pres">
      <dgm:prSet presAssocID="{8F519F77-6AC1-4E1E-A873-5E95961E2E15}" presName="rootText" presStyleLbl="node2" presStyleIdx="0" presStyleCnt="2">
        <dgm:presLayoutVars>
          <dgm:chPref val="3"/>
        </dgm:presLayoutVars>
      </dgm:prSet>
      <dgm:spPr/>
    </dgm:pt>
    <dgm:pt modelId="{76726762-FE0C-4C47-BB54-D9681F9A35D1}" type="pres">
      <dgm:prSet presAssocID="{8F519F77-6AC1-4E1E-A873-5E95961E2E15}" presName="rootConnector" presStyleLbl="node2" presStyleIdx="0" presStyleCnt="2"/>
      <dgm:spPr/>
    </dgm:pt>
    <dgm:pt modelId="{C9FA4CF6-5B20-4FA5-92F5-5678EB7DD63B}" type="pres">
      <dgm:prSet presAssocID="{8F519F77-6AC1-4E1E-A873-5E95961E2E15}" presName="hierChild4" presStyleCnt="0"/>
      <dgm:spPr/>
    </dgm:pt>
    <dgm:pt modelId="{15CE3C15-A7A7-4629-86AE-6900D19EA014}" type="pres">
      <dgm:prSet presAssocID="{8F519F77-6AC1-4E1E-A873-5E95961E2E15}" presName="hierChild5" presStyleCnt="0"/>
      <dgm:spPr/>
    </dgm:pt>
    <dgm:pt modelId="{24906A25-976A-4C08-9F04-60B7B9C16B9A}" type="pres">
      <dgm:prSet presAssocID="{B880D4E4-8D8A-4EAD-9CC3-BDA887D8E517}" presName="Name37" presStyleLbl="parChTrans1D2" presStyleIdx="1" presStyleCnt="2"/>
      <dgm:spPr/>
    </dgm:pt>
    <dgm:pt modelId="{4D286082-97B4-4686-A3D6-C56A0E022546}" type="pres">
      <dgm:prSet presAssocID="{EAE7D88C-8B70-47C3-B1CF-B0EDD0808AB1}" presName="hierRoot2" presStyleCnt="0">
        <dgm:presLayoutVars>
          <dgm:hierBranch val="init"/>
        </dgm:presLayoutVars>
      </dgm:prSet>
      <dgm:spPr/>
    </dgm:pt>
    <dgm:pt modelId="{8A83501E-066F-488C-AEA6-E5F065E227F3}" type="pres">
      <dgm:prSet presAssocID="{EAE7D88C-8B70-47C3-B1CF-B0EDD0808AB1}" presName="rootComposite" presStyleCnt="0"/>
      <dgm:spPr/>
    </dgm:pt>
    <dgm:pt modelId="{7B0B4F71-07AB-41A1-A2C0-5844823E6D12}" type="pres">
      <dgm:prSet presAssocID="{EAE7D88C-8B70-47C3-B1CF-B0EDD0808AB1}" presName="rootText" presStyleLbl="node2" presStyleIdx="1" presStyleCnt="2">
        <dgm:presLayoutVars>
          <dgm:chPref val="3"/>
        </dgm:presLayoutVars>
      </dgm:prSet>
      <dgm:spPr/>
    </dgm:pt>
    <dgm:pt modelId="{4BC09147-7BB9-4342-AAA2-33D60839F3ED}" type="pres">
      <dgm:prSet presAssocID="{EAE7D88C-8B70-47C3-B1CF-B0EDD0808AB1}" presName="rootConnector" presStyleLbl="node2" presStyleIdx="1" presStyleCnt="2"/>
      <dgm:spPr/>
    </dgm:pt>
    <dgm:pt modelId="{5564D564-F85D-418D-8E87-9C35C5F3231A}" type="pres">
      <dgm:prSet presAssocID="{EAE7D88C-8B70-47C3-B1CF-B0EDD0808AB1}" presName="hierChild4" presStyleCnt="0"/>
      <dgm:spPr/>
    </dgm:pt>
    <dgm:pt modelId="{1A8983FD-469F-4812-BFBC-5C781D40AE52}" type="pres">
      <dgm:prSet presAssocID="{EAE7D88C-8B70-47C3-B1CF-B0EDD0808AB1}" presName="hierChild5" presStyleCnt="0"/>
      <dgm:spPr/>
    </dgm:pt>
    <dgm:pt modelId="{7A618133-C862-4BBD-9E97-935FA484052B}" type="pres">
      <dgm:prSet presAssocID="{AA19EA76-FC49-4E6A-B4C7-5A448951D92F}" presName="hierChild3" presStyleCnt="0"/>
      <dgm:spPr/>
    </dgm:pt>
  </dgm:ptLst>
  <dgm:cxnLst>
    <dgm:cxn modelId="{779E3E01-1355-45FA-B891-89E72ABBA501}" srcId="{0EA8856A-C2F2-4714-9B19-55F327E84BE6}" destId="{AA19EA76-FC49-4E6A-B4C7-5A448951D92F}" srcOrd="0" destOrd="0" parTransId="{0E595902-19E3-45FA-AFFB-2326C678EB30}" sibTransId="{F6E0F42E-98E4-4F84-8D19-203946F46BFF}"/>
    <dgm:cxn modelId="{4EECD904-D670-4626-81FB-50852661A914}" type="presOf" srcId="{0EA8856A-C2F2-4714-9B19-55F327E84BE6}" destId="{649C55DA-AEF8-400B-B56D-608AE30771A9}" srcOrd="0" destOrd="0" presId="urn:microsoft.com/office/officeart/2005/8/layout/orgChart1"/>
    <dgm:cxn modelId="{4C437C2D-B73A-46F7-96EB-9A9F60DF1EEB}" type="presOf" srcId="{CE7C929B-8074-43D3-ADE5-889CD7CDC45F}" destId="{4E370A70-1993-4AD4-BB83-0282C533559E}" srcOrd="0" destOrd="0" presId="urn:microsoft.com/office/officeart/2005/8/layout/orgChart1"/>
    <dgm:cxn modelId="{D950A043-4CA7-45C7-8734-2AE580078300}" type="presOf" srcId="{B880D4E4-8D8A-4EAD-9CC3-BDA887D8E517}" destId="{24906A25-976A-4C08-9F04-60B7B9C16B9A}" srcOrd="0" destOrd="0" presId="urn:microsoft.com/office/officeart/2005/8/layout/orgChart1"/>
    <dgm:cxn modelId="{E5E0DB65-AA9D-40DE-B2E5-20FF07FF108A}" type="presOf" srcId="{8F519F77-6AC1-4E1E-A873-5E95961E2E15}" destId="{76726762-FE0C-4C47-BB54-D9681F9A35D1}" srcOrd="1" destOrd="0" presId="urn:microsoft.com/office/officeart/2005/8/layout/orgChart1"/>
    <dgm:cxn modelId="{58AA0776-A807-49AD-9ACD-31E7BF5F7386}" type="presOf" srcId="{AA19EA76-FC49-4E6A-B4C7-5A448951D92F}" destId="{DBED2293-B684-4475-9659-A8C94C2C60F1}" srcOrd="0" destOrd="0" presId="urn:microsoft.com/office/officeart/2005/8/layout/orgChart1"/>
    <dgm:cxn modelId="{6AC1A17E-1650-4054-B71F-DB5D9CD49B21}" srcId="{AA19EA76-FC49-4E6A-B4C7-5A448951D92F}" destId="{8F519F77-6AC1-4E1E-A873-5E95961E2E15}" srcOrd="0" destOrd="0" parTransId="{CE7C929B-8074-43D3-ADE5-889CD7CDC45F}" sibTransId="{17CF4574-E5A2-451A-8E5E-010BFCDBEA8C}"/>
    <dgm:cxn modelId="{EF291D80-0C3B-41FC-9961-567974D87272}" type="presOf" srcId="{EAE7D88C-8B70-47C3-B1CF-B0EDD0808AB1}" destId="{4BC09147-7BB9-4342-AAA2-33D60839F3ED}" srcOrd="1" destOrd="0" presId="urn:microsoft.com/office/officeart/2005/8/layout/orgChart1"/>
    <dgm:cxn modelId="{1553F389-2C5A-4467-8347-2DACDEABBFCC}" srcId="{AA19EA76-FC49-4E6A-B4C7-5A448951D92F}" destId="{EAE7D88C-8B70-47C3-B1CF-B0EDD0808AB1}" srcOrd="1" destOrd="0" parTransId="{B880D4E4-8D8A-4EAD-9CC3-BDA887D8E517}" sibTransId="{99EEC83C-EF3C-4F11-A914-46E3D5FABEE3}"/>
    <dgm:cxn modelId="{D6CD5D9A-126C-461E-A4B4-B14F0A48E31F}" type="presOf" srcId="{EAE7D88C-8B70-47C3-B1CF-B0EDD0808AB1}" destId="{7B0B4F71-07AB-41A1-A2C0-5844823E6D12}" srcOrd="0" destOrd="0" presId="urn:microsoft.com/office/officeart/2005/8/layout/orgChart1"/>
    <dgm:cxn modelId="{A19455A9-A2C0-4D87-86E9-CBE685EA7EB7}" type="presOf" srcId="{8F519F77-6AC1-4E1E-A873-5E95961E2E15}" destId="{B31785B5-690F-4C40-B274-0103E36226CE}" srcOrd="0" destOrd="0" presId="urn:microsoft.com/office/officeart/2005/8/layout/orgChart1"/>
    <dgm:cxn modelId="{358C72BC-B3E0-4DCC-A178-45FD6737E4CB}" type="presOf" srcId="{AA19EA76-FC49-4E6A-B4C7-5A448951D92F}" destId="{71082A0F-3483-4567-9A5C-34428EDDE4B1}" srcOrd="1" destOrd="0" presId="urn:microsoft.com/office/officeart/2005/8/layout/orgChart1"/>
    <dgm:cxn modelId="{078AD04C-EFC9-44F3-AA7A-92892C69A6F4}" type="presParOf" srcId="{649C55DA-AEF8-400B-B56D-608AE30771A9}" destId="{053F4AEC-EB0F-4938-A033-26167D526DE0}" srcOrd="0" destOrd="0" presId="urn:microsoft.com/office/officeart/2005/8/layout/orgChart1"/>
    <dgm:cxn modelId="{69E0AFDA-47DA-488F-A20C-AAC4D3CC650D}" type="presParOf" srcId="{053F4AEC-EB0F-4938-A033-26167D526DE0}" destId="{DD8E7B28-6245-443E-A651-CCDBC1FAA4BB}" srcOrd="0" destOrd="0" presId="urn:microsoft.com/office/officeart/2005/8/layout/orgChart1"/>
    <dgm:cxn modelId="{EA663670-11E1-41C3-B4A4-8F419EFD9907}" type="presParOf" srcId="{DD8E7B28-6245-443E-A651-CCDBC1FAA4BB}" destId="{DBED2293-B684-4475-9659-A8C94C2C60F1}" srcOrd="0" destOrd="0" presId="urn:microsoft.com/office/officeart/2005/8/layout/orgChart1"/>
    <dgm:cxn modelId="{5F58D00C-98B0-473F-B3BD-09B2569959A5}" type="presParOf" srcId="{DD8E7B28-6245-443E-A651-CCDBC1FAA4BB}" destId="{71082A0F-3483-4567-9A5C-34428EDDE4B1}" srcOrd="1" destOrd="0" presId="urn:microsoft.com/office/officeart/2005/8/layout/orgChart1"/>
    <dgm:cxn modelId="{449D8425-6EA9-47A6-89C3-466FDA5A719A}" type="presParOf" srcId="{053F4AEC-EB0F-4938-A033-26167D526DE0}" destId="{1C233D57-9AE1-4AA0-9C6B-8642206ED825}" srcOrd="1" destOrd="0" presId="urn:microsoft.com/office/officeart/2005/8/layout/orgChart1"/>
    <dgm:cxn modelId="{3DBEE77F-8EAC-4A42-80D0-1FB5D5070CB9}" type="presParOf" srcId="{1C233D57-9AE1-4AA0-9C6B-8642206ED825}" destId="{4E370A70-1993-4AD4-BB83-0282C533559E}" srcOrd="0" destOrd="0" presId="urn:microsoft.com/office/officeart/2005/8/layout/orgChart1"/>
    <dgm:cxn modelId="{821FD04B-CC34-4CC1-B3B1-9015A013516F}" type="presParOf" srcId="{1C233D57-9AE1-4AA0-9C6B-8642206ED825}" destId="{942B4AD9-605F-472C-86ED-98AA5DB64B5E}" srcOrd="1" destOrd="0" presId="urn:microsoft.com/office/officeart/2005/8/layout/orgChart1"/>
    <dgm:cxn modelId="{57ABF50E-2A6D-4074-9B75-8A1AF1ED1058}" type="presParOf" srcId="{942B4AD9-605F-472C-86ED-98AA5DB64B5E}" destId="{CA84A00B-AD2B-46CD-A20F-3B03BD17A76D}" srcOrd="0" destOrd="0" presId="urn:microsoft.com/office/officeart/2005/8/layout/orgChart1"/>
    <dgm:cxn modelId="{B8D651C9-7777-4E2E-A10B-48C5161C5DB6}" type="presParOf" srcId="{CA84A00B-AD2B-46CD-A20F-3B03BD17A76D}" destId="{B31785B5-690F-4C40-B274-0103E36226CE}" srcOrd="0" destOrd="0" presId="urn:microsoft.com/office/officeart/2005/8/layout/orgChart1"/>
    <dgm:cxn modelId="{E546842D-C6E9-4CFE-A5CF-E8C13F53EA9A}" type="presParOf" srcId="{CA84A00B-AD2B-46CD-A20F-3B03BD17A76D}" destId="{76726762-FE0C-4C47-BB54-D9681F9A35D1}" srcOrd="1" destOrd="0" presId="urn:microsoft.com/office/officeart/2005/8/layout/orgChart1"/>
    <dgm:cxn modelId="{D8FC096A-B50E-4635-8013-ABAC5BC704F7}" type="presParOf" srcId="{942B4AD9-605F-472C-86ED-98AA5DB64B5E}" destId="{C9FA4CF6-5B20-4FA5-92F5-5678EB7DD63B}" srcOrd="1" destOrd="0" presId="urn:microsoft.com/office/officeart/2005/8/layout/orgChart1"/>
    <dgm:cxn modelId="{ABBD509B-2E21-49EF-B2C1-F3F49FD93B0D}" type="presParOf" srcId="{942B4AD9-605F-472C-86ED-98AA5DB64B5E}" destId="{15CE3C15-A7A7-4629-86AE-6900D19EA014}" srcOrd="2" destOrd="0" presId="urn:microsoft.com/office/officeart/2005/8/layout/orgChart1"/>
    <dgm:cxn modelId="{76549952-F5C3-46AD-B861-58CFFFD765F8}" type="presParOf" srcId="{1C233D57-9AE1-4AA0-9C6B-8642206ED825}" destId="{24906A25-976A-4C08-9F04-60B7B9C16B9A}" srcOrd="2" destOrd="0" presId="urn:microsoft.com/office/officeart/2005/8/layout/orgChart1"/>
    <dgm:cxn modelId="{AC010E3E-DFF6-45FA-A470-796323F00D3E}" type="presParOf" srcId="{1C233D57-9AE1-4AA0-9C6B-8642206ED825}" destId="{4D286082-97B4-4686-A3D6-C56A0E022546}" srcOrd="3" destOrd="0" presId="urn:microsoft.com/office/officeart/2005/8/layout/orgChart1"/>
    <dgm:cxn modelId="{9E7A55D2-5E2C-4D0F-924C-E07F96A54EB8}" type="presParOf" srcId="{4D286082-97B4-4686-A3D6-C56A0E022546}" destId="{8A83501E-066F-488C-AEA6-E5F065E227F3}" srcOrd="0" destOrd="0" presId="urn:microsoft.com/office/officeart/2005/8/layout/orgChart1"/>
    <dgm:cxn modelId="{52221D0E-531C-4D18-B9F9-9F2FF2F3B493}" type="presParOf" srcId="{8A83501E-066F-488C-AEA6-E5F065E227F3}" destId="{7B0B4F71-07AB-41A1-A2C0-5844823E6D12}" srcOrd="0" destOrd="0" presId="urn:microsoft.com/office/officeart/2005/8/layout/orgChart1"/>
    <dgm:cxn modelId="{1B79CFBD-4C76-4754-98A9-2FFD075EA936}" type="presParOf" srcId="{8A83501E-066F-488C-AEA6-E5F065E227F3}" destId="{4BC09147-7BB9-4342-AAA2-33D60839F3ED}" srcOrd="1" destOrd="0" presId="urn:microsoft.com/office/officeart/2005/8/layout/orgChart1"/>
    <dgm:cxn modelId="{EFA12C51-BF45-4A19-AEB4-2F253246AA49}" type="presParOf" srcId="{4D286082-97B4-4686-A3D6-C56A0E022546}" destId="{5564D564-F85D-418D-8E87-9C35C5F3231A}" srcOrd="1" destOrd="0" presId="urn:microsoft.com/office/officeart/2005/8/layout/orgChart1"/>
    <dgm:cxn modelId="{62ED3A19-1B5F-4A52-82CE-023A6B54972F}" type="presParOf" srcId="{4D286082-97B4-4686-A3D6-C56A0E022546}" destId="{1A8983FD-469F-4812-BFBC-5C781D40AE52}" srcOrd="2" destOrd="0" presId="urn:microsoft.com/office/officeart/2005/8/layout/orgChart1"/>
    <dgm:cxn modelId="{1C12DF92-D092-4E93-95B1-238804C1EFC7}" type="presParOf" srcId="{053F4AEC-EB0F-4938-A033-26167D526DE0}" destId="{7A618133-C862-4BBD-9E97-935FA48405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87C5A-8C56-4BA8-92BC-0C54296ED459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06A25-976A-4C08-9F04-60B7B9C16B9A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70A70-1993-4AD4-BB83-0282C533559E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D2293-B684-4475-9659-A8C94C2C60F1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 dirty="0"/>
            <a:t>Home</a:t>
          </a:r>
        </a:p>
      </dsp:txBody>
      <dsp:txXfrm>
        <a:off x="2875855" y="1271678"/>
        <a:ext cx="2376289" cy="1188144"/>
      </dsp:txXfrm>
    </dsp:sp>
    <dsp:sp modelId="{B31785B5-690F-4C40-B274-0103E36226CE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 dirty="0"/>
            <a:t>Menu</a:t>
          </a:r>
        </a:p>
      </dsp:txBody>
      <dsp:txXfrm>
        <a:off x="545" y="2958843"/>
        <a:ext cx="2376289" cy="1188144"/>
      </dsp:txXfrm>
    </dsp:sp>
    <dsp:sp modelId="{7B0B4F71-07AB-41A1-A2C0-5844823E6D12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 dirty="0"/>
            <a:t>Music</a:t>
          </a:r>
        </a:p>
      </dsp:txBody>
      <dsp:txXfrm>
        <a:off x="2875855" y="2958843"/>
        <a:ext cx="2376289" cy="1188144"/>
      </dsp:txXfrm>
    </dsp:sp>
    <dsp:sp modelId="{58B51497-AE18-41D8-95E8-E46F3120520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 dirty="0"/>
            <a:t>Jobs</a:t>
          </a:r>
        </a:p>
      </dsp:txBody>
      <dsp:txXfrm>
        <a:off x="5751165" y="2958843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06A25-976A-4C08-9F04-60B7B9C16B9A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70A70-1993-4AD4-BB83-0282C533559E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D2293-B684-4475-9659-A8C94C2C60F1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200" kern="1200" dirty="0"/>
            <a:t>Home</a:t>
          </a:r>
        </a:p>
      </dsp:txBody>
      <dsp:txXfrm>
        <a:off x="2225972" y="485320"/>
        <a:ext cx="3676054" cy="1838027"/>
      </dsp:txXfrm>
    </dsp:sp>
    <dsp:sp modelId="{B31785B5-690F-4C40-B274-0103E36226CE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200" kern="1200" dirty="0"/>
            <a:t>Promotion</a:t>
          </a:r>
        </a:p>
      </dsp:txBody>
      <dsp:txXfrm>
        <a:off x="1959" y="3095319"/>
        <a:ext cx="3676054" cy="1838027"/>
      </dsp:txXfrm>
    </dsp:sp>
    <dsp:sp modelId="{7B0B4F71-07AB-41A1-A2C0-5844823E6D12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200" kern="1200" dirty="0"/>
            <a:t>Gifts &amp; Vouchers</a:t>
          </a:r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4657-AA7B-4001-B124-3BC085EC9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6FA6-A59F-49D9-94A1-32E50A79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F61-50A4-4401-A748-4CC591B9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1244-43C7-4A6E-91D4-2054D971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4F1F-111F-4753-ABB8-63142282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19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A537-EC43-43FA-A592-4E9C7589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D54FD-1D8D-4975-9ED9-DBFE5EB7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556C-C91A-493A-806A-2892D092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555B-4132-4D83-8376-547D4D8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B7D8-9F19-4F8A-8024-1261CF52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8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5CD2-B320-4EBA-A267-959F97CCC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4D1A9-691A-4B7F-ADBA-7FC8A32E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B376-9726-4EBB-9FBE-C1B3234F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E00E-5FD5-4AA2-974C-DBA92851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5DC1-ED66-42E2-8EA9-5BE362D5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29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F2D1-099C-4281-A37A-C5E7EED0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2E1C-CCF5-4412-A8DD-41F0F09A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56AA-0B50-4F1C-9DFF-27842F86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BC28-E6C5-4CC2-8C61-DCB7D4D0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B471-0868-462B-95D7-D3CEA99D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6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EC37-1A26-4E60-AAEE-A89CDE2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9212-8C0F-481D-8769-D037A84B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B5D3-CE4A-4858-A5D3-75D6803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B014-167A-4B31-A770-AB2A2862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E70F-F19C-4D42-B0A9-C3F6DBD5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4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3A66-0571-4175-80A5-4117DF23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0A72-A285-443B-AD20-58A18554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6639D-82D6-448B-AE52-E676A7AE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3E2B-4C80-4D30-96DB-270140F6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B8CA-B45C-4444-8905-1D27787F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06682-6F08-4EF2-A735-D93D7CC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40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4865-1247-4419-B558-FD5DA5C3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8620-20C1-485E-A116-46F490CB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3533-D75D-4640-894E-E757FC2D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AD4C0-4B0D-4BC4-9C00-2E0EF741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3EB19-A82B-4277-963D-E18FE322F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2E75-89EA-4E11-95E8-1AD6BE07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94A2E-5309-4E64-A868-E4E91F00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74C83-2770-4EE7-BE1A-2CBD5FA1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7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CBF4-E697-4A50-9152-840D9832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C7FA-AFA3-45C7-985C-2D258E64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591C3-9EF0-410E-B221-F9A87F0E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54EF6-30D6-4B1A-84BB-7CC27EC8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26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E370A-C226-4FAD-971D-527D315E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7ECCA-3149-47DD-8E39-D0B8777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748B-2CF2-408D-AE36-B060EA37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86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627F-721F-4967-90CD-06D3D284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6BD1-5641-4A74-89A7-54D40ABE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523F8-3C71-4AED-8B84-603F155A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105A-F60A-48DF-B0EE-C8ACADAB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791D4-87FD-4E3C-9839-A945F5C3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49525-3B7B-4F2A-89EC-AB2E7FC3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9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543C-3414-4965-84E4-A1C1AFD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BE8F6-2A09-4FC8-B7FB-A2712A4B0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4093D-487E-466C-87F8-19AA7C32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56262-28C2-4EA7-8CBC-EA9261EC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A16F3-5362-4443-918A-84C6816D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3A79-5372-47E6-8FF4-6F761376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64B6-726B-4582-92D4-6754E9BB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3B48-91CC-481E-86C9-F181F05F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684B-FE5F-4552-9311-D2E38B218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662-9AE9-40C8-900D-97C2E439F1B2}" type="datetimeFigureOut">
              <a:rPr lang="en-SG" smtClean="0"/>
              <a:t>23/9/2023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8C70-586C-46A8-B917-762E22D20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1D98-3BB3-4312-B814-1205B6CCD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D849E9-0B8B-4DCF-BCC6-CDB886FE0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9019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23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25CC74-ED0D-B108-F6F2-BD613F666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703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08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Zihao Zhu</dc:creator>
  <cp:lastModifiedBy>#PYAE SONE KHIN#</cp:lastModifiedBy>
  <cp:revision>1</cp:revision>
  <dcterms:created xsi:type="dcterms:W3CDTF">2020-08-15T08:53:32Z</dcterms:created>
  <dcterms:modified xsi:type="dcterms:W3CDTF">2023-09-23T15:34:52Z</dcterms:modified>
</cp:coreProperties>
</file>