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55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30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06480D-F1A7-40EC-9EB4-023D2016B52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E56789-8756-4605-8798-5EF680EB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6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BE48-AB1D-4FDD-9051-6D2EEB46C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6 </a:t>
            </a:r>
            <a:br>
              <a:rPr lang="en-US" dirty="0"/>
            </a:br>
            <a:r>
              <a:rPr lang="en-US" dirty="0"/>
              <a:t>Crypto Average Wages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E4FE-5AC9-43F8-A569-759ACE7DF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48BE-C973-48EC-894A-E72527EA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cryptocurrencies on everyday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6FAE-8475-4910-BC5F-92140144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is worth of crypto currency in your country?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if you were to travel to countries with cryptocurrency?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hat is your crypto worth when you travel?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if you were paid by Cryptocurrency?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would your wage be?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How would travel be impacted in various currencies?</a:t>
            </a:r>
          </a:p>
        </p:txBody>
      </p:sp>
    </p:spTree>
    <p:extLst>
      <p:ext uri="{BB962C8B-B14F-4D97-AF65-F5344CB8AC3E}">
        <p14:creationId xmlns:p14="http://schemas.microsoft.com/office/powerpoint/2010/main" val="17157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D737-19BA-4ED5-85B8-F6CE1659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Compare -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A280F-F8CD-4DE8-A864-1CDF595C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63" y="685800"/>
            <a:ext cx="8051299" cy="3614738"/>
          </a:xfrm>
        </p:spPr>
      </p:pic>
    </p:spTree>
    <p:extLst>
      <p:ext uri="{BB962C8B-B14F-4D97-AF65-F5344CB8AC3E}">
        <p14:creationId xmlns:p14="http://schemas.microsoft.com/office/powerpoint/2010/main" val="394043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A927-5293-40CE-AD8B-F2D31C1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Wages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82C3D-2ACF-4FDF-BEFD-42DF9B0E9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10" y="685800"/>
            <a:ext cx="6298006" cy="3614738"/>
          </a:xfrm>
        </p:spPr>
      </p:pic>
    </p:spTree>
    <p:extLst>
      <p:ext uri="{BB962C8B-B14F-4D97-AF65-F5344CB8AC3E}">
        <p14:creationId xmlns:p14="http://schemas.microsoft.com/office/powerpoint/2010/main" val="418287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F17C-6C0F-4B9A-8A5A-AE0AA3B1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average wage crypto value per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F0E0D-3215-4427-A847-A218D5F1F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551" y="685800"/>
            <a:ext cx="4669825" cy="3590214"/>
          </a:xfrm>
        </p:spPr>
      </p:pic>
    </p:spTree>
    <p:extLst>
      <p:ext uri="{BB962C8B-B14F-4D97-AF65-F5344CB8AC3E}">
        <p14:creationId xmlns:p14="http://schemas.microsoft.com/office/powerpoint/2010/main" val="221928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1B4-52C2-474E-A458-0414222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Library – Dashboard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09154D-999D-4C24-98B1-FA22FF09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315483"/>
            <a:ext cx="8534400" cy="2355372"/>
          </a:xfrm>
        </p:spPr>
      </p:pic>
    </p:spTree>
    <p:extLst>
      <p:ext uri="{BB962C8B-B14F-4D97-AF65-F5344CB8AC3E}">
        <p14:creationId xmlns:p14="http://schemas.microsoft.com/office/powerpoint/2010/main" val="36332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55A6-C4E2-4122-BFF5-28166419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 Library – Dashboard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415A6-E849-41E6-B954-121F74F1E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738839"/>
            <a:ext cx="8534400" cy="3508660"/>
          </a:xfrm>
        </p:spPr>
      </p:pic>
    </p:spTree>
    <p:extLst>
      <p:ext uri="{BB962C8B-B14F-4D97-AF65-F5344CB8AC3E}">
        <p14:creationId xmlns:p14="http://schemas.microsoft.com/office/powerpoint/2010/main" val="3137584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90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TEAM 6  Crypto Average Wages</vt:lpstr>
      <vt:lpstr>The Impact of cryptocurrencies on everyday life</vt:lpstr>
      <vt:lpstr>Crypto Compare - API</vt:lpstr>
      <vt:lpstr>Average Wages</vt:lpstr>
      <vt:lpstr>Comparison of average wage crypto value per country</vt:lpstr>
      <vt:lpstr>Dash Library – Dashboard 1</vt:lpstr>
      <vt:lpstr>Dash Library – Dashboard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Average Wages</dc:title>
  <dc:creator>Cristina Pitu</dc:creator>
  <cp:lastModifiedBy>Cristina Pitu</cp:lastModifiedBy>
  <cp:revision>14</cp:revision>
  <dcterms:created xsi:type="dcterms:W3CDTF">2021-05-15T14:02:04Z</dcterms:created>
  <dcterms:modified xsi:type="dcterms:W3CDTF">2021-05-15T17:02:31Z</dcterms:modified>
</cp:coreProperties>
</file>