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Session 7 – Tools &amp; MCP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Standardizing tool use for agents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Understand why MCP is needed</a:t>
            </a:r>
          </a:p>
          <a:p>
            <a:pPr>
              <a:defRPr sz="2000"/>
            </a:pPr>
            <a:r>
              <a:t>Learn MCP architecture (Server ↔ Client)</a:t>
            </a:r>
          </a:p>
          <a:p>
            <a:pPr>
              <a:defRPr sz="2000"/>
            </a:pPr>
            <a:r>
              <a:t>Demo: Python MCP server + Node client + frontend UI</a:t>
            </a:r>
          </a:p>
          <a:p>
            <a:pPr>
              <a:defRPr sz="2000"/>
            </a:pPr>
            <a:r>
              <a:t>See how tools become reusable, secure, and standardized</a:t>
            </a:r>
          </a:p>
          <a:p>
            <a:pPr>
              <a:defRPr sz="2000"/>
            </a:pPr>
            <a:r>
              <a:t>Prepare for Agentic RAG in Session 8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Custom integrations: each tool requires bespoke code</a:t>
            </a:r>
          </a:p>
          <a:p>
            <a:pPr>
              <a:defRPr sz="2000"/>
            </a:pPr>
            <a:r>
              <a:t>Insecure: no consistent validation or sandboxing</a:t>
            </a:r>
          </a:p>
          <a:p>
            <a:pPr>
              <a:defRPr sz="2000"/>
            </a:pPr>
            <a:r>
              <a:t>Hard to maintain across teams and projects</a:t>
            </a:r>
          </a:p>
          <a:p>
            <a:pPr>
              <a:defRPr sz="2000"/>
            </a:pPr>
            <a:r>
              <a:t>Difficult to audit or monitor tool usage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Solution: MCP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MCP = Model Context Protocol</a:t>
            </a:r>
          </a:p>
          <a:p>
            <a:pPr>
              <a:defRPr sz="2000"/>
            </a:pPr>
            <a:r>
              <a:t>Analogy: USB standard for AI tools</a:t>
            </a:r>
          </a:p>
          <a:p>
            <a:pPr>
              <a:defRPr sz="2000"/>
            </a:pPr>
            <a:r>
              <a:t>Servers expose tools in a standard format</a:t>
            </a:r>
          </a:p>
          <a:p>
            <a:pPr>
              <a:defRPr sz="2000"/>
            </a:pPr>
            <a:r>
              <a:t>Clients (agents/orchestrators) connect and call safely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MCP Server: Python (fastmcp) exposing tools</a:t>
            </a:r>
          </a:p>
          <a:p>
            <a:pPr>
              <a:defRPr sz="2000"/>
            </a:pPr>
            <a:r>
              <a:t>MCP Client: Node (mcp-use) connecting to server</a:t>
            </a:r>
          </a:p>
          <a:p>
            <a:pPr>
              <a:defRPr sz="2000"/>
            </a:pPr>
            <a:r>
              <a:t>Orchestrator routes between LLM-only vs MCP tool usage</a:t>
            </a:r>
          </a:p>
          <a:p>
            <a:pPr>
              <a:defRPr sz="2000"/>
            </a:pPr>
            <a:r>
              <a:t>Frontend shows when tools are called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Run MCP server with tools: list_files, read_file, grep_text</a:t>
            </a:r>
          </a:p>
          <a:p>
            <a:pPr>
              <a:defRPr sz="2000"/>
            </a:pPr>
            <a:r>
              <a:t>User query → Orchestrator decides path</a:t>
            </a:r>
          </a:p>
          <a:p>
            <a:pPr>
              <a:defRPr sz="2000"/>
            </a:pPr>
            <a:r>
              <a:t>General query → plain LLM response</a:t>
            </a:r>
          </a:p>
          <a:p>
            <a:pPr>
              <a:defRPr sz="2000"/>
            </a:pPr>
            <a:r>
              <a:t>File/search query → MCP tool call</a:t>
            </a:r>
          </a:p>
          <a:p>
            <a:pPr>
              <a:defRPr sz="2000"/>
            </a:pPr>
            <a:r>
              <a:t>UI shows plan, tool call, and result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Enterprise 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Wrap enterprise systems as MCP servers (DB, Git, APIs)</a:t>
            </a:r>
          </a:p>
          <a:p>
            <a:pPr>
              <a:defRPr sz="2000"/>
            </a:pPr>
            <a:r>
              <a:t>Agents gain controlled, auditable tool access</a:t>
            </a:r>
          </a:p>
          <a:p>
            <a:pPr>
              <a:defRPr sz="2000"/>
            </a:pPr>
            <a:r>
              <a:t>Central governance and monitoring at MCP layer</a:t>
            </a:r>
          </a:p>
          <a:p>
            <a:pPr>
              <a:defRPr sz="2000"/>
            </a:pPr>
            <a:r>
              <a:t>Improves portability, reduces integration 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MCP standardizes tool use for agents</a:t>
            </a:r>
          </a:p>
          <a:p>
            <a:pPr>
              <a:defRPr sz="2000"/>
            </a:pPr>
            <a:r>
              <a:t>Demo showed server + client in action</a:t>
            </a:r>
          </a:p>
          <a:p>
            <a:pPr>
              <a:defRPr sz="2000"/>
            </a:pPr>
            <a:r>
              <a:t>Next: Agentic RAG – combining knowledge and actions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