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8 – Agentic RAG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Combining RAG with Agents and MCP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Understand Agentic RAG: RAG + Agents</a:t>
            </a:r>
          </a:p>
          <a:p>
            <a:pPr>
              <a:defRPr sz="2000"/>
            </a:pPr>
            <a:r>
              <a:t>Learn workflow: Plan → Retrieve → Act → Reflect → Answer</a:t>
            </a:r>
          </a:p>
          <a:p>
            <a:pPr>
              <a:defRPr sz="2000"/>
            </a:pPr>
            <a:r>
              <a:t>See orchestrator routing between LLM, RAG, MCP</a:t>
            </a:r>
          </a:p>
          <a:p>
            <a:pPr>
              <a:defRPr sz="2000"/>
            </a:pPr>
            <a:r>
              <a:t>Explore enterprise scenarios</a:t>
            </a:r>
          </a:p>
          <a:p>
            <a:pPr>
              <a:defRPr sz="2000"/>
            </a:pPr>
            <a:r>
              <a:t>Run demo with RAG + MCP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Beginner-Level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RAG = lets AI look up knowledge from docs</a:t>
            </a:r>
          </a:p>
          <a:p>
            <a:pPr>
              <a:defRPr sz="2000"/>
            </a:pPr>
            <a:r>
              <a:t>Agents = let AI act using tools like DBs/APIs</a:t>
            </a:r>
          </a:p>
          <a:p>
            <a:pPr>
              <a:defRPr sz="2000"/>
            </a:pPr>
            <a:r>
              <a:t>Agentic RAG = AI retrieves AND acts with tools</a:t>
            </a:r>
          </a:p>
          <a:p>
            <a:pPr>
              <a:defRPr sz="2000"/>
            </a:pPr>
            <a:r>
              <a:t>Example: retrieve policy, then grep repo for code</a:t>
            </a:r>
          </a:p>
          <a:p>
            <a:pPr>
              <a:defRPr sz="2000"/>
            </a:pPr>
            <a:r>
              <a:t>Makes AI useful for real workflows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Expert-Level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Agentic RAG adds agent reasoning loops to RAG</a:t>
            </a:r>
          </a:p>
          <a:p>
            <a:pPr>
              <a:defRPr sz="2000"/>
            </a:pPr>
            <a:r>
              <a:t>Agent decides: call retriever or call tool</a:t>
            </a:r>
          </a:p>
          <a:p>
            <a:pPr>
              <a:defRPr sz="2000"/>
            </a:pPr>
            <a:r>
              <a:t>Workflow: Plan → Retrieve → Act → Reflect → Answer</a:t>
            </a:r>
          </a:p>
          <a:p>
            <a:pPr>
              <a:defRPr sz="2000"/>
            </a:pPr>
            <a:r>
              <a:t>Needs orchestration: routing, error handling, synthesis</a:t>
            </a:r>
          </a:p>
          <a:p>
            <a:pPr>
              <a:defRPr sz="2000"/>
            </a:pPr>
            <a:r>
              <a:t>Challenges: accuracy, latency, cost, compliance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Ask: 'Summarize onboarding policy' → RAG retriever</a:t>
            </a:r>
          </a:p>
          <a:p>
            <a:pPr>
              <a:defRPr sz="2000"/>
            </a:pPr>
            <a:r>
              <a:t>Ask: 'Search for login in repo' → MCP grep_text tool</a:t>
            </a:r>
          </a:p>
          <a:p>
            <a:pPr>
              <a:defRPr sz="2000"/>
            </a:pPr>
            <a:r>
              <a:t>Ask: 'List files under ./data' → MCP list_files tool</a:t>
            </a:r>
          </a:p>
          <a:p>
            <a:pPr>
              <a:defRPr sz="2000"/>
            </a:pPr>
            <a:r>
              <a:t>Ask: 'Capital of France' → LLM-only response</a:t>
            </a:r>
          </a:p>
          <a:p>
            <a:pPr>
              <a:defRPr sz="2000"/>
            </a:pPr>
            <a:r>
              <a:t>UI shows plan, retrieval/tool calls, final answer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Copilots combine retrieval + action</a:t>
            </a:r>
          </a:p>
          <a:p>
            <a:pPr>
              <a:defRPr sz="2000"/>
            </a:pPr>
            <a:r>
              <a:t>MR reviewer: retrieve code + grep repo</a:t>
            </a:r>
          </a:p>
          <a:p>
            <a:pPr>
              <a:defRPr sz="2000"/>
            </a:pPr>
            <a:r>
              <a:t>Onboarding assistant: retrieve KYC docs + call APIs</a:t>
            </a:r>
          </a:p>
          <a:p>
            <a:pPr>
              <a:defRPr sz="2000"/>
            </a:pPr>
            <a:r>
              <a:t>Audit logs ensure compliance via MCP</a:t>
            </a:r>
          </a:p>
          <a:p>
            <a:pPr>
              <a:defRPr sz="2000"/>
            </a:pPr>
            <a:r>
              <a:t>Scales to multi-agent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Agentic RAG = knowledge + action</a:t>
            </a:r>
          </a:p>
          <a:p>
            <a:pPr>
              <a:defRPr sz="2000"/>
            </a:pPr>
            <a:r>
              <a:t>Workflow: Plan → Retrieve → Act → Reflect → Answer</a:t>
            </a:r>
          </a:p>
          <a:p>
            <a:pPr>
              <a:defRPr sz="2000"/>
            </a:pPr>
            <a:r>
              <a:t>Demo showed orchestrator routing to LLM, RAG, MCP</a:t>
            </a:r>
          </a:p>
          <a:p>
            <a:pPr>
              <a:defRPr sz="2000"/>
            </a:pPr>
            <a:r>
              <a:t>Prepares for orchestration frameworks in production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