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Enterprise Code Indexing &amp; Search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Multi-Tenant • Snapshot→MinIO • Incremental • Ops Add-on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Ops Troubleshooting Flow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we are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✅ Working prototype:</a:t>
            </a:r>
          </a:p>
          <a:p>
            <a:r>
              <a:t>Single-tenant, single branch (main/master)</a:t>
            </a:r>
          </a:p>
          <a:p>
            <a:r>
              <a:t>Git clone → index → delete local</a:t>
            </a:r>
          </a:p>
          <a:p>
            <a:r>
              <a:t>Embeddings in Milvus, graph in Neo4j, metadata in Postgres</a:t>
            </a:r>
          </a:p>
          <a:p>
            <a:r>
              <a:t>Search returns relevant chunks of code across repos</a:t>
            </a:r>
          </a:p>
          <a:p>
            <a:r>
              <a:t>Demo focus: semantic + graph search already 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/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Re-indexing = slow (full rebuild every time)</a:t>
            </a:r>
          </a:p>
          <a:p>
            <a:r>
              <a:t>No tenant isolation (scoping to domains/teams)</a:t>
            </a:r>
          </a:p>
          <a:p>
            <a:r>
              <a:t>Limited scalability (one worker at a time)</a:t>
            </a:r>
          </a:p>
          <a:p>
            <a:r>
              <a:t>Ops troubleshooting not yet supported (logs, stack traces)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Roadmap: Next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Phase 1: Multi-Tenant Support</a:t>
            </a:r>
          </a:p>
          <a:p>
            <a:r>
              <a:t> - Tenant key = domain//region/team</a:t>
            </a:r>
          </a:p>
          <a:p>
            <a:r>
              <a:t> - Partitioning in Milvus/Neo4j/MinIO</a:t>
            </a:r>
          </a:p>
          <a:p>
            <a:r>
              <a:t> - Scoped searches &amp; ACL enforcement</a:t>
            </a:r>
          </a:p>
          <a:p/>
          <a:p>
            <a:r>
              <a:t>Phase 2: Option B Snapshot → MinIO</a:t>
            </a:r>
          </a:p>
          <a:p>
            <a:r>
              <a:t> - One snapshot job → tar+manifest in MinIO</a:t>
            </a:r>
          </a:p>
          <a:p>
            <a:r>
              <a:t> - Many shard jobs stream from MinIO</a:t>
            </a:r>
          </a:p>
          <a:p>
            <a:r>
              <a:t> - No shared filesystem, scalable across workers</a:t>
            </a:r>
          </a:p>
          <a:p/>
          <a:p>
            <a:r>
              <a:t>Phase 3: Incremental Indexing</a:t>
            </a:r>
          </a:p>
          <a:p>
            <a:r>
              <a:t> - Track last_indexed_commit</a:t>
            </a:r>
          </a:p>
          <a:p>
            <a:r>
              <a:t> - Only index ADDED/MODIFIED files; delete stale</a:t>
            </a:r>
          </a:p>
          <a:p>
            <a:r>
              <a:t> - /index = incremental; /reindex = full</a:t>
            </a:r>
          </a:p>
          <a:p/>
          <a:p>
            <a:r>
              <a:t>Phase 4: Ops Troubleshooting Add-on</a:t>
            </a:r>
          </a:p>
          <a:p>
            <a:r>
              <a:t> - Log template embeddings + route mappings</a:t>
            </a:r>
          </a:p>
          <a:p>
            <a:r>
              <a:t> - /search/log maps Splunk logs or stack traces → code</a:t>
            </a:r>
          </a:p>
          <a:p>
            <a:r>
              <a:t> - Graph expansion for blast radius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Developers waste time finding code across repos</a:t>
            </a:r>
          </a:p>
          <a:p>
            <a:r>
              <a:t>→ Focus on mainline code (currently shipped).</a:t>
            </a:r>
          </a:p>
          <a:p/>
          <a:p>
            <a:r>
              <a:t>2. Reviewers need context in MRs</a:t>
            </a:r>
          </a:p>
          <a:p>
            <a:r>
              <a:t>→ MR diffs are against main (or develop).</a:t>
            </a:r>
          </a:p>
          <a:p>
            <a:r>
              <a:t>→ Index main branch, pull changed files, ask: 'what does this touch?'</a:t>
            </a:r>
          </a:p>
          <a:p/>
          <a:p>
            <a:r>
              <a:t>3. New engineers onboarding ('Where is JWT validated?')</a:t>
            </a:r>
          </a:p>
          <a:p>
            <a:r>
              <a:t>→ They care about the current source of truth (main branch).</a:t>
            </a:r>
          </a:p>
          <a:p/>
          <a:p>
            <a:r>
              <a:t>4. Splunk issues → code</a:t>
            </a:r>
          </a:p>
          <a:p>
            <a:r>
              <a:t>→ Prod issues map to deployed version (main or release branch).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Developers: faster cross-repo code search</a:t>
            </a:r>
          </a:p>
          <a:p>
            <a:r>
              <a:t>Reviewers: context on method impact</a:t>
            </a:r>
          </a:p>
          <a:p>
            <a:r>
              <a:t>New engineers: onboarding Q&amp;A</a:t>
            </a:r>
          </a:p>
          <a:p>
            <a:r>
              <a:t>Ops teams: map Splunk issues to exact methods &amp; dependencies</a:t>
            </a:r>
          </a:p>
          <a:p>
            <a:r>
              <a:t>Enterprise: secure, scalable, stateless token model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Align infra (Postgres, Milvus, Neo4j, MinIO) on K8s</a:t>
            </a:r>
          </a:p>
          <a:p>
            <a:r>
              <a:t>Start with Phase 1 + Phase 2 → multi-tenant + snapshot fan-out</a:t>
            </a:r>
          </a:p>
          <a:p>
            <a:r>
              <a:t>Add incremental diffs for performance</a:t>
            </a:r>
          </a:p>
          <a:p>
            <a:r>
              <a:t>Deliver ops add-on for production support in Q2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Flow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Flow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