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Int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-regular.fntdata"/><Relationship Id="rId10" Type="http://schemas.openxmlformats.org/officeDocument/2006/relationships/slide" Target="slides/slide4.xml"/><Relationship Id="rId13" Type="http://schemas.openxmlformats.org/officeDocument/2006/relationships/font" Target="fonts/Inter-italic.fntdata"/><Relationship Id="rId12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Int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df6fbf6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df6fbf6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f6fbf6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f6fbf6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df6fbf6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df6fbf6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df6fbf6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df6fbf6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8375"/>
            <a:ext cx="9123600" cy="897600"/>
          </a:xfrm>
          <a:prstGeom prst="rect">
            <a:avLst/>
          </a:prstGeom>
          <a:solidFill>
            <a:srgbClr val="2725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1000">
                <a:solidFill>
                  <a:schemeClr val="lt2"/>
                </a:solidFill>
              </a:defRPr>
            </a:lvl1pPr>
            <a:lvl2pPr lvl="1" algn="ctr">
              <a:buNone/>
              <a:defRPr sz="1000">
                <a:solidFill>
                  <a:schemeClr val="lt2"/>
                </a:solidFill>
              </a:defRPr>
            </a:lvl2pPr>
            <a:lvl3pPr lvl="2" algn="ctr">
              <a:buNone/>
              <a:defRPr sz="1000">
                <a:solidFill>
                  <a:schemeClr val="lt2"/>
                </a:solidFill>
              </a:defRPr>
            </a:lvl3pPr>
            <a:lvl4pPr lvl="3" algn="ctr">
              <a:buNone/>
              <a:defRPr sz="1000">
                <a:solidFill>
                  <a:schemeClr val="lt2"/>
                </a:solidFill>
              </a:defRPr>
            </a:lvl4pPr>
            <a:lvl5pPr lvl="4" algn="ctr">
              <a:buNone/>
              <a:defRPr sz="1000">
                <a:solidFill>
                  <a:schemeClr val="lt2"/>
                </a:solidFill>
              </a:defRPr>
            </a:lvl5pPr>
            <a:lvl6pPr lvl="5" algn="ctr">
              <a:buNone/>
              <a:defRPr sz="1000">
                <a:solidFill>
                  <a:schemeClr val="lt2"/>
                </a:solidFill>
              </a:defRPr>
            </a:lvl6pPr>
            <a:lvl7pPr lvl="6" algn="ctr">
              <a:buNone/>
              <a:defRPr sz="1000">
                <a:solidFill>
                  <a:schemeClr val="lt2"/>
                </a:solidFill>
              </a:defRPr>
            </a:lvl7pPr>
            <a:lvl8pPr lvl="7" algn="ctr">
              <a:buNone/>
              <a:defRPr sz="1000">
                <a:solidFill>
                  <a:schemeClr val="lt2"/>
                </a:solidFill>
              </a:defRPr>
            </a:lvl8pPr>
            <a:lvl9pPr lvl="8" algn="ct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51501" y="4690220"/>
            <a:ext cx="753175" cy="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260931" y="19744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1000">
                <a:solidFill>
                  <a:schemeClr val="lt2"/>
                </a:solidFill>
              </a:defRPr>
            </a:lvl1pPr>
            <a:lvl2pPr lvl="1" algn="ctr">
              <a:buNone/>
              <a:defRPr sz="1000">
                <a:solidFill>
                  <a:schemeClr val="lt2"/>
                </a:solidFill>
              </a:defRPr>
            </a:lvl2pPr>
            <a:lvl3pPr lvl="2" algn="ctr">
              <a:buNone/>
              <a:defRPr sz="1000">
                <a:solidFill>
                  <a:schemeClr val="lt2"/>
                </a:solidFill>
              </a:defRPr>
            </a:lvl3pPr>
            <a:lvl4pPr lvl="3" algn="ctr">
              <a:buNone/>
              <a:defRPr sz="1000">
                <a:solidFill>
                  <a:schemeClr val="lt2"/>
                </a:solidFill>
              </a:defRPr>
            </a:lvl4pPr>
            <a:lvl5pPr lvl="4" algn="ctr">
              <a:buNone/>
              <a:defRPr sz="1000">
                <a:solidFill>
                  <a:schemeClr val="lt2"/>
                </a:solidFill>
              </a:defRPr>
            </a:lvl5pPr>
            <a:lvl6pPr lvl="5" algn="ctr">
              <a:buNone/>
              <a:defRPr sz="1000">
                <a:solidFill>
                  <a:schemeClr val="lt2"/>
                </a:solidFill>
              </a:defRPr>
            </a:lvl6pPr>
            <a:lvl7pPr lvl="6" algn="ctr">
              <a:buNone/>
              <a:defRPr sz="1000">
                <a:solidFill>
                  <a:schemeClr val="lt2"/>
                </a:solidFill>
              </a:defRPr>
            </a:lvl7pPr>
            <a:lvl8pPr lvl="7" algn="ctr">
              <a:buNone/>
              <a:defRPr sz="1000">
                <a:solidFill>
                  <a:schemeClr val="lt2"/>
                </a:solidFill>
              </a:defRPr>
            </a:lvl8pPr>
            <a:lvl9pPr lvl="8" algn="ct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51501" y="4690220"/>
            <a:ext cx="753175" cy="216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85375" cy="5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3082452" y="205888"/>
            <a:ext cx="1567800" cy="412800"/>
          </a:xfrm>
          <a:prstGeom prst="rect">
            <a:avLst/>
          </a:prstGeom>
          <a:solidFill>
            <a:srgbClr val="2674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Pinnacle Program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4982952" y="205888"/>
            <a:ext cx="1567800" cy="412800"/>
          </a:xfrm>
          <a:prstGeom prst="rect">
            <a:avLst/>
          </a:prstGeom>
          <a:solidFill>
            <a:srgbClr val="2674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Pioneer Program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6883450" y="205900"/>
            <a:ext cx="1872600" cy="412800"/>
          </a:xfrm>
          <a:prstGeom prst="rect">
            <a:avLst/>
          </a:prstGeom>
          <a:solidFill>
            <a:srgbClr val="2674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Pinnacle Plus Program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302550" y="1947575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All Courses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25" y="1143579"/>
            <a:ext cx="4152374" cy="37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302550" y="2709575"/>
            <a:ext cx="547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Advance your AI journey with targeted free courses designed to equip you with in-demand skills  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517725" y="1144631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Science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6"/>
          <p:cNvSpPr txBox="1"/>
          <p:nvPr/>
        </p:nvSpPr>
        <p:spPr>
          <a:xfrm>
            <a:off x="517725" y="1623923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Generative</a:t>
            </a: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AI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517725" y="2092009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Agentic AI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517725" y="2593719"/>
            <a:ext cx="1125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517725" y="3073000"/>
            <a:ext cx="1125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Business Analytics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517725" y="3552306"/>
            <a:ext cx="99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Vision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517725" y="4042793"/>
            <a:ext cx="12528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sz="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78456" y="711650"/>
            <a:ext cx="770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Filters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212925" y="257725"/>
            <a:ext cx="2095500" cy="268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075" y="300688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/>
          <p:nvPr/>
        </p:nvSpPr>
        <p:spPr>
          <a:xfrm>
            <a:off x="268925" y="118785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268925" y="167270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268925" y="215755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/>
          <p:nvPr/>
        </p:nvSpPr>
        <p:spPr>
          <a:xfrm>
            <a:off x="268925" y="264240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"/>
          <p:cNvSpPr/>
          <p:nvPr/>
        </p:nvSpPr>
        <p:spPr>
          <a:xfrm>
            <a:off x="268925" y="312725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/>
          <p:nvPr/>
        </p:nvSpPr>
        <p:spPr>
          <a:xfrm>
            <a:off x="268925" y="361210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268925" y="4096950"/>
            <a:ext cx="183000" cy="183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 txBox="1"/>
          <p:nvPr/>
        </p:nvSpPr>
        <p:spPr>
          <a:xfrm>
            <a:off x="2729755" y="678032"/>
            <a:ext cx="85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Courses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7263680" y="689246"/>
            <a:ext cx="856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Sort by: 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8023413" y="750032"/>
            <a:ext cx="770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Newest    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2543725" y="1299875"/>
            <a:ext cx="2880000" cy="13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/>
        </p:nvSpPr>
        <p:spPr>
          <a:xfrm>
            <a:off x="2554950" y="1501600"/>
            <a:ext cx="288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Generative AI - A Way of Life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554950" y="1806400"/>
            <a:ext cx="26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Learn AI-powered text and image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generation using top AI models.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5721725" y="1299875"/>
            <a:ext cx="2880000" cy="13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5732950" y="1501600"/>
            <a:ext cx="288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Generative AI - A Way of Life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732950" y="1806400"/>
            <a:ext cx="26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Learn AI-powered text and image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generation using top AI models.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2543725" y="2823875"/>
            <a:ext cx="2880000" cy="13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2554950" y="3025600"/>
            <a:ext cx="288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Generative AI - A Way of Life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554950" y="3330400"/>
            <a:ext cx="26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Learn AI-powered text and image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generation using top AI models.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727338" y="2840200"/>
            <a:ext cx="2880000" cy="134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5738563" y="3041925"/>
            <a:ext cx="288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Generative AI - A Way of Life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5738563" y="3346725"/>
            <a:ext cx="26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Learn AI-powered text and image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generation using top AI models.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131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77" y="1271927"/>
            <a:ext cx="6417899" cy="22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3848025" y="547575"/>
            <a:ext cx="3895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Explore Free Online Courses</a:t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22625" y="743700"/>
            <a:ext cx="1941300" cy="412800"/>
          </a:xfrm>
          <a:prstGeom prst="rect">
            <a:avLst/>
          </a:prstGeom>
          <a:solidFill>
            <a:srgbClr val="2674E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Browse by domains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77600" y="1800161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Science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77600" y="2268246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Generative AI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77600" y="2736332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Agentic AI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477600" y="3204425"/>
            <a:ext cx="99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477600" y="3672500"/>
            <a:ext cx="9024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Business Analytics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477600" y="4140600"/>
            <a:ext cx="999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Vision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77600" y="4608675"/>
            <a:ext cx="24657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Deep Learning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496127" y="1271925"/>
            <a:ext cx="1567800" cy="412800"/>
          </a:xfrm>
          <a:prstGeom prst="rect">
            <a:avLst/>
          </a:prstGeom>
          <a:solidFill>
            <a:srgbClr val="F9C82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Popular Course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013" y="1915113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013" y="2383188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000" y="2851288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325" y="3434313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325" y="3902388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325" y="4370475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2228" y="4256824"/>
            <a:ext cx="1704550" cy="6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1309100" y="464400"/>
            <a:ext cx="66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What our learner says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163" y="926100"/>
            <a:ext cx="4081663" cy="39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FF99CC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FF99CC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