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951" autoAdjust="0"/>
  </p:normalViewPr>
  <p:slideViewPr>
    <p:cSldViewPr snapToGrid="0">
      <p:cViewPr varScale="1">
        <p:scale>
          <a:sx n="72" d="100"/>
          <a:sy n="72" d="100"/>
        </p:scale>
        <p:origin x="110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F21D0-DF70-D109-562F-B4BDCAE82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75A970-0ABB-9082-80FA-A8D4C7DA70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A59490-8E1C-4F46-5844-22A8A0E15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7209-FEC6-4F3F-8BCE-7090290309B8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4497BB-CA44-1521-344C-386458426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E838A6-FD85-614C-3BBE-088AAD074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041C-E6C5-43BF-8355-94F45D75B3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469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86EF1-5430-FCD9-BB71-27C43CCD4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DF9151-77B1-1043-77FB-2103BAE97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ECE5E6-4B3A-461D-0BA4-C6B8380F4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7209-FEC6-4F3F-8BCE-7090290309B8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6D4285-8302-6FDE-CA15-C193BAB3F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29E1AB-46BA-53B3-ADD5-6573F08EC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041C-E6C5-43BF-8355-94F45D75B3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134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2A82D7D-5EB1-AEE7-4DDD-60798B4E13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50ECB2-CEF1-7119-7662-DB20DD3BE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115213-F7F2-F624-6845-339881B07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7209-FEC6-4F3F-8BCE-7090290309B8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60CF86-54D3-CC16-C188-32C8BD810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B90DC8-981C-AA65-D11D-3C6C658AA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041C-E6C5-43BF-8355-94F45D75B3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962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BE2C6-0825-2F10-2723-EF113BE55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94837B-91C7-8189-4DF3-FCFBF203F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71EA39-4B57-FE10-DC5E-9087B380A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7209-FEC6-4F3F-8BCE-7090290309B8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B64D8E-2721-EF7B-598C-B6EB4D82A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7728-2629-486B-AEF2-E22CF36B4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041C-E6C5-43BF-8355-94F45D75B3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413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D662BC-4214-D791-D2AB-E66AC2E2A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8B5609-E6B0-5E17-D583-4C5FB3039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1C8C11-A392-DBCE-AEB6-47BBBF8C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7209-FEC6-4F3F-8BCE-7090290309B8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FF9432-D09C-EF78-4653-9499ACF64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367701-BB1E-01E5-D7E9-1184B8B95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041C-E6C5-43BF-8355-94F45D75B3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6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A5AB14-8C68-44D5-9688-5BA2670B4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A3BFB0-6A93-1466-025C-C23CE1AA68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6F0706-40FB-1D19-1884-5ABFB1A65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866F39-228F-8ACD-1165-1A303A729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7209-FEC6-4F3F-8BCE-7090290309B8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1D2E41-B66B-E711-5650-02C98F2BA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506FA8-178B-1732-56DD-AE6CBA7E7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041C-E6C5-43BF-8355-94F45D75B3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229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8FA86B-AE82-0BAF-6A15-7EF96F610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5C9F1A-6769-3E57-6E17-B48B334A4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D16167-4B29-E8F6-5C97-1BDB60FE4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7CE9A5-911B-3CCE-980E-12FEE644B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4A829E-A53A-896C-C00F-521D1B8AA5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E301BE7-61F5-EAE6-11C6-7E6CD7527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7209-FEC6-4F3F-8BCE-7090290309B8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6CF58A5-7606-B645-1DEE-2AB112CD5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4B27FF-4738-33D9-2505-5C7F2AF2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041C-E6C5-43BF-8355-94F45D75B3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210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94709-D3B0-3475-067E-54B47DBFB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9B6853-3704-5EA3-03BE-021159ECF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7209-FEC6-4F3F-8BCE-7090290309B8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0698E2E-FA8C-C86C-C54B-CC144084E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66E6FB-38B4-7F7B-9F29-8A77EB05B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041C-E6C5-43BF-8355-94F45D75B3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176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63EB5FF-5380-7C1A-7A74-F275B71F9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7209-FEC6-4F3F-8BCE-7090290309B8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386581E-D2DC-F6CE-2CD7-7D6A8B070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5FAB3C-C054-CC79-9597-AF7C38F8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041C-E6C5-43BF-8355-94F45D75B3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81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1F382-311B-C526-A06D-5EE3BD6DA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E7E693-D2E0-4831-418A-5BD10F1D3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B33A5A-F58F-6DB2-B72E-DC1904F7C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88E67F-31A9-C4F6-D399-1CA59C508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7209-FEC6-4F3F-8BCE-7090290309B8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9EE6F5-9FA8-0057-7C2F-35D24A566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698FA1-CE28-7537-3A17-AA8796C85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041C-E6C5-43BF-8355-94F45D75B3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124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6F32A1-7D71-271A-5F28-EE56F9C2A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F8EEDBE-32EF-90A4-52E5-1C1FA9478F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093236-2934-E803-A508-49E2413CF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A864CB-350F-8650-29F3-7FC1AD106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67209-FEC6-4F3F-8BCE-7090290309B8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B07C6B-172E-31A6-A6BD-AC8FAAD78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081196-B97A-E33B-154B-97D6A5E0C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041C-E6C5-43BF-8355-94F45D75B3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027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D37A9F-DA8E-F7E3-D33F-F8A1EEF67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83C7FE-0C43-1D8A-7440-6CD309A8A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20C013-5B4E-8395-FE0D-271CE60503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67209-FEC6-4F3F-8BCE-7090290309B8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75E3A9-827D-8191-A104-8243B49EC8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A85380-3757-437C-36A8-3AE4CA4DAA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7041C-E6C5-43BF-8355-94F45D75B3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769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EA5773B-C154-4D4F-77C3-B65398AF2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42" y="578188"/>
            <a:ext cx="10593421" cy="59587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C451D3-814C-9D95-988D-31F4D2E18872}"/>
              </a:ext>
            </a:extLst>
          </p:cNvPr>
          <p:cNvSpPr txBox="1"/>
          <p:nvPr/>
        </p:nvSpPr>
        <p:spPr>
          <a:xfrm>
            <a:off x="3988340" y="0"/>
            <a:ext cx="4766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노란 부분 정도는 알아두기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4270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6A1B16-9642-E238-6046-B8DE829BD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004C621-0DEC-B71A-7F9E-02E66952D05F}"/>
              </a:ext>
            </a:extLst>
          </p:cNvPr>
          <p:cNvSpPr txBox="1"/>
          <p:nvPr/>
        </p:nvSpPr>
        <p:spPr>
          <a:xfrm>
            <a:off x="3988340" y="0"/>
            <a:ext cx="4766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DTO</a:t>
            </a:r>
            <a:r>
              <a:rPr lang="ko-KR" altLang="en-US" dirty="0"/>
              <a:t>와 </a:t>
            </a:r>
            <a:r>
              <a:rPr lang="en-US" altLang="ko-KR" dirty="0"/>
              <a:t>VO</a:t>
            </a:r>
            <a:r>
              <a:rPr lang="ko-KR" altLang="en-US" dirty="0"/>
              <a:t>의 차이점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935A0C8-4F26-61CA-F8BA-EA96DA721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940" y="727768"/>
            <a:ext cx="8175537" cy="613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228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61042F-342F-91C4-7225-D38EEC8C9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BD06802-C91F-86F0-6C5A-C732D44F5F77}"/>
              </a:ext>
            </a:extLst>
          </p:cNvPr>
          <p:cNvSpPr txBox="1"/>
          <p:nvPr/>
        </p:nvSpPr>
        <p:spPr>
          <a:xfrm>
            <a:off x="3988340" y="0"/>
            <a:ext cx="4766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시멘틱</a:t>
            </a:r>
            <a:r>
              <a:rPr lang="ko-KR" altLang="en-US" dirty="0"/>
              <a:t> 웹이란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3018A4-6A52-5B39-280C-53CBC50AB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57" y="948064"/>
            <a:ext cx="9754961" cy="548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857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AB5C0C-E4AD-1572-1BF1-C1FFF4FA3B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52A336D-A587-5580-9E83-115B022E1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961" y="75100"/>
            <a:ext cx="9207679" cy="6782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0FEDDD-B5B8-B40E-1189-0330AF30B0CC}"/>
              </a:ext>
            </a:extLst>
          </p:cNvPr>
          <p:cNvSpPr txBox="1"/>
          <p:nvPr/>
        </p:nvSpPr>
        <p:spPr>
          <a:xfrm>
            <a:off x="6423648" y="315357"/>
            <a:ext cx="4766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태그 종류</a:t>
            </a:r>
          </a:p>
        </p:txBody>
      </p:sp>
    </p:spTree>
    <p:extLst>
      <p:ext uri="{BB962C8B-B14F-4D97-AF65-F5344CB8AC3E}">
        <p14:creationId xmlns:p14="http://schemas.microsoft.com/office/powerpoint/2010/main" val="3925261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77E370-2214-FD4F-8F4D-36600ADF8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6D60BEF-3F9D-618F-A951-42044E3510B9}"/>
              </a:ext>
            </a:extLst>
          </p:cNvPr>
          <p:cNvSpPr txBox="1"/>
          <p:nvPr/>
        </p:nvSpPr>
        <p:spPr>
          <a:xfrm>
            <a:off x="3712723" y="1105786"/>
            <a:ext cx="4766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인덱스와 카운트의 상관관계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3D6C151-51E7-4978-C383-D85380C0C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795" y="2126513"/>
            <a:ext cx="3886584" cy="210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544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3D4154-85CC-4F1B-319D-2CDB1EFC4A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A007AE2-1E9F-3910-652C-B043C5AF5D89}"/>
              </a:ext>
            </a:extLst>
          </p:cNvPr>
          <p:cNvSpPr txBox="1"/>
          <p:nvPr/>
        </p:nvSpPr>
        <p:spPr>
          <a:xfrm>
            <a:off x="3712723" y="161908"/>
            <a:ext cx="4766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스프링 부트의 개념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DC8069-A870-567E-A771-24AF601A6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596" y="685799"/>
            <a:ext cx="8013723" cy="601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617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F7FF09-B648-6EDE-406C-C1BBBF8AB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AD981F1-FED8-617C-8C36-905A9B0113AA}"/>
              </a:ext>
            </a:extLst>
          </p:cNvPr>
          <p:cNvSpPr txBox="1"/>
          <p:nvPr/>
        </p:nvSpPr>
        <p:spPr>
          <a:xfrm>
            <a:off x="3977708" y="212651"/>
            <a:ext cx="4766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스프링 부트 환경설정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1AEF84-36E4-F78E-C116-85BEC02DC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285" y="1067390"/>
            <a:ext cx="7567157" cy="504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520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와이드스크린</PresentationFormat>
  <Paragraphs>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SEUNG MIN PARK</dc:creator>
  <cp:lastModifiedBy>SEUNG MIN PARK</cp:lastModifiedBy>
  <cp:revision>1</cp:revision>
  <dcterms:created xsi:type="dcterms:W3CDTF">2024-10-24T10:44:26Z</dcterms:created>
  <dcterms:modified xsi:type="dcterms:W3CDTF">2024-10-24T10:44:50Z</dcterms:modified>
</cp:coreProperties>
</file>