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FE851F-618F-4666-00C5-3E26BF6EA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33A6C4C-622E-7358-0405-3F16ED569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8E938-655D-9CB2-63DD-A3792994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A4A0B-B99B-5BEE-0786-10383302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F83ADA-1F33-4601-CC53-4281ECB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64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F7B99-93FA-BD0B-81E3-C7713F486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8B4F56-6230-D651-43DF-A6695C6C2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232587-4A1A-6681-1924-DE06553FC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08B21-7ED6-744C-E881-9B956788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2BDE1-140D-6992-5F54-2295F972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7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D45713-E081-ED7B-3A2C-C09E553D31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72199-2F68-AD24-DA97-9704A9FD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E1D86-1CF5-87AC-FB43-D4BBB3710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6CA487-95A6-D1B2-7234-5D2E586E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8DE90-EDFD-FDA4-F05F-A3FDEB48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95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D991-60A9-2B64-2AA3-CB6EE361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05CF02-23A2-EA79-B2CA-32B7755D0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C1BC5-0BAA-CD49-4109-5AED3FF26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F8A84D-E2B5-50DD-88DA-0E436D5A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820CC9-E5BC-E25A-19BD-0E4993801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8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52-2B22-5FC9-A918-9A0AF7BBB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D32A7-1818-887B-26BA-869DA92C5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658CF5-A4E0-5560-59DD-FAEC220AA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2BA992-C97E-1D70-B6D4-5B3DD1115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5A4AE-1062-4878-1C41-A5D4FC4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7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134FAC-F6D6-AD71-A510-54357628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D3852A-1E0E-56AB-DFE3-C4982C97D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0C22-8F92-7909-ABB4-37DA08755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02287F-D21D-DFDC-BDE6-CE42A800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AEADA2-55AC-D23A-1949-F9ABCCC1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50093-3557-4B8A-F6DA-CF8D3EAF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280E87-B459-466E-C2C4-6DE9E03BA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2C76ED-703B-3EFD-83B0-5D80FAC5D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0FB4A4-96DF-912F-14BB-464F35B4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15F40-58B6-AC56-B82E-84217E9195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1CBCD7-E4BA-0DAE-FFFE-5EA0AF59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D818584-438D-602A-7609-39EC420AC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9CB081-6E59-78D2-76F5-8A779D6C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AF10BF-2A03-64B3-894D-7C197F61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01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51DD8-42A0-2624-186A-BD4E693F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CEF989-C0AE-18A5-BDD9-88E91BD4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99F86-1682-26C3-A8BC-0A1ECFF63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792273-1F0D-358B-54B1-E2EB4CB57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15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5E8182A-089A-072D-BFC1-9EB8886B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C55C4E-9F86-A6AD-5F0A-5B1BF142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E9EECF-629F-9E87-3B96-A5337C44F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861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FABEF-3ADA-8C5A-2000-387BCD44F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96E811-A5A1-A9DA-5DAB-5812B0EA9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6B5590-E055-9CAD-1E31-44E94D5B0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94C788-0896-9530-E7EC-59F41C80D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DB2CED-3048-AFA1-FB27-0EB718BB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162B55-337D-03A4-1C28-474C5FA2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453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E32F9-2B29-E9C6-91B7-D5DC632D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E11BC4-E432-96D3-289E-8E525E5429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17AEB-A1AE-640C-4A8A-B11AEE95E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764809-B570-03FA-734F-CC6F17BA5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E59AB-98C2-9C34-21FA-09E7227D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776380-AF96-5EB1-011D-841CE089D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6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9774ED-F888-46AE-AB99-984F5F8D3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4ACFB2-B228-00FA-BF1F-BFC20452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F6426-99EB-A944-2B07-1217C3737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7969-8EE2-4000-9146-C1E1516C5E16}" type="datetimeFigureOut">
              <a:rPr lang="ko-KR" altLang="en-US" smtClean="0"/>
              <a:t>2024-10-24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C5FF3F-C90D-619E-309B-E99156DCF8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5D4F9-9212-0028-B036-BA9EDCACB9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C850A-1990-4A60-B27C-9154BCC8D8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07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366ED9F-8CB4-1DB2-F648-E8BBB63A69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377" y="1072444"/>
            <a:ext cx="7641836" cy="5253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9A7327-960B-1586-57E3-780D30096F33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서비스 동작 원리</a:t>
            </a:r>
          </a:p>
        </p:txBody>
      </p:sp>
    </p:spTree>
    <p:extLst>
      <p:ext uri="{BB962C8B-B14F-4D97-AF65-F5344CB8AC3E}">
        <p14:creationId xmlns:p14="http://schemas.microsoft.com/office/powerpoint/2010/main" val="356808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B30AF-AA55-5640-9766-046AAB06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4B7B405-1A40-CD14-8126-C23D869DBA5E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전송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E1F822-034C-0FF6-B19D-9758D2956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48" y="1731525"/>
            <a:ext cx="11015290" cy="27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65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8E35F-EEB5-07AB-9873-F4858BF63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DC1DF7-6AF1-5951-2895-FB7AE5F33484}"/>
              </a:ext>
            </a:extLst>
          </p:cNvPr>
          <p:cNvSpPr txBox="1"/>
          <p:nvPr/>
        </p:nvSpPr>
        <p:spPr>
          <a:xfrm>
            <a:off x="7295745" y="1621291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템플릿과 일반 </a:t>
            </a:r>
            <a:r>
              <a:rPr lang="en-US" altLang="ko-KR" dirty="0"/>
              <a:t>html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7B00A1-3A52-0815-5FE1-E8076A361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237" y="0"/>
            <a:ext cx="42862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1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9834-8AE5-695E-0C81-50B0DCA4E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D32CDE1-AEF0-1869-793C-5B6B69206FB2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 레이아웃 종류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C772D3-91D1-ACC5-1A26-95CB19C2C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14" y="1177047"/>
            <a:ext cx="8013402" cy="5392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673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72129-452A-BEC0-DE26-B9BFE433C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9E2C20-8608-9669-2CA2-F2EE662E71CA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 레이아웃 구성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FA2808-E48A-DB4E-4724-DC190CA98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622" y="1252435"/>
            <a:ext cx="6900472" cy="51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97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7D9E-5BE2-47FD-1B4B-D35D2CE0E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A737D8-8E9A-CBCB-0DD0-58FC0FF761D6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 레이아웃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EDEFC-F086-972F-A1D0-1533CB12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80" y="977631"/>
            <a:ext cx="7707867" cy="57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5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80D16-D586-8D43-1398-B23433FB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ABFB1B-AD05-94B6-5CEE-09792A082FD5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서비스 동작 원리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031B4D3-D418-A20F-8867-8E818A09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228" y="1186793"/>
            <a:ext cx="8223062" cy="51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03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19324-8C0C-3123-C950-C1A18A5BE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D15FAFE-D09C-6C60-9B2C-9602F830FBF8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웹 서비스 동작 원리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B733B5A-323C-B046-B7F7-F7A652FD7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058" y="1270457"/>
            <a:ext cx="8209148" cy="525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5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EF975-E665-C91C-48D1-6C9458787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AE9847-1ED0-6FFB-FE8D-2E6361B17B25}"/>
              </a:ext>
            </a:extLst>
          </p:cNvPr>
          <p:cNvSpPr txBox="1"/>
          <p:nvPr/>
        </p:nvSpPr>
        <p:spPr>
          <a:xfrm>
            <a:off x="4250988" y="30805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64F4B1-DF39-D9E2-4911-E5586BDA1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0" y="793512"/>
            <a:ext cx="7790580" cy="58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10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DED29-B4A7-FC3E-DAE3-BFBF32630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E583F6-9B2B-F4A8-87A8-AF70FEC63147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67B21E1-058A-D36B-5ABB-2B037933A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631" y="1682885"/>
            <a:ext cx="9453470" cy="464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4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E80BD-8FB9-3147-6E3C-7F6F04FEE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504C39-4B08-D159-1988-2CC0ED57C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408" y="0"/>
            <a:ext cx="5994139" cy="67753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83D1AA-7CA1-D682-BCCC-1C7C1F238A12}"/>
              </a:ext>
            </a:extLst>
          </p:cNvPr>
          <p:cNvSpPr txBox="1"/>
          <p:nvPr/>
        </p:nvSpPr>
        <p:spPr>
          <a:xfrm>
            <a:off x="7902102" y="2389777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</a:t>
            </a:r>
          </a:p>
        </p:txBody>
      </p:sp>
    </p:spTree>
    <p:extLst>
      <p:ext uri="{BB962C8B-B14F-4D97-AF65-F5344CB8AC3E}">
        <p14:creationId xmlns:p14="http://schemas.microsoft.com/office/powerpoint/2010/main" val="142018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81348-079E-4202-8C50-D101967E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F91316C-F444-6075-334A-D01441FC5017}"/>
              </a:ext>
            </a:extLst>
          </p:cNvPr>
          <p:cNvSpPr txBox="1"/>
          <p:nvPr/>
        </p:nvSpPr>
        <p:spPr>
          <a:xfrm>
            <a:off x="4396903" y="531793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뷰 템플릿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FF09A4-D4D5-C8F5-DAE5-984B99AE2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535" y="1322962"/>
            <a:ext cx="6670992" cy="500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38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F68BB-3E77-C0E3-180D-CCB3E707B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DEBF649-124A-D724-16EC-8435A7C26E49}"/>
              </a:ext>
            </a:extLst>
          </p:cNvPr>
          <p:cNvSpPr txBox="1"/>
          <p:nvPr/>
        </p:nvSpPr>
        <p:spPr>
          <a:xfrm>
            <a:off x="4338537" y="259419"/>
            <a:ext cx="506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Controller, service, </a:t>
            </a:r>
            <a:r>
              <a:rPr lang="en-US" altLang="ko-KR" dirty="0" err="1"/>
              <a:t>serviceimpl</a:t>
            </a:r>
            <a:r>
              <a:rPr lang="en-US" altLang="ko-KR" dirty="0"/>
              <a:t>, </a:t>
            </a:r>
            <a:r>
              <a:rPr lang="en-US" altLang="ko-KR" dirty="0" err="1"/>
              <a:t>vo</a:t>
            </a:r>
            <a:r>
              <a:rPr lang="en-US" altLang="ko-KR" dirty="0"/>
              <a:t> </a:t>
            </a:r>
            <a:r>
              <a:rPr lang="ko-KR" altLang="en-US" dirty="0"/>
              <a:t>관계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059CA6-427A-735A-798E-561355608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408" y="749643"/>
            <a:ext cx="8107443" cy="60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8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42122-88CD-ACF6-74CD-35A1BC32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75173D-E048-3DA4-8ABA-D048DE9EDC92}"/>
              </a:ext>
            </a:extLst>
          </p:cNvPr>
          <p:cNvSpPr txBox="1"/>
          <p:nvPr/>
        </p:nvSpPr>
        <p:spPr>
          <a:xfrm>
            <a:off x="7639455" y="1747751"/>
            <a:ext cx="4143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임포트</a:t>
            </a:r>
            <a:r>
              <a:rPr lang="ko-KR" altLang="en-US" dirty="0"/>
              <a:t> 과정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433F-05D9-C93B-2B9B-94510424B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766" y="0"/>
            <a:ext cx="5673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9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와이드스크린</PresentationFormat>
  <Paragraphs>14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 MIN PARK</dc:creator>
  <cp:lastModifiedBy>SEUNG MIN PARK</cp:lastModifiedBy>
  <cp:revision>1</cp:revision>
  <dcterms:created xsi:type="dcterms:W3CDTF">2024-10-24T10:53:26Z</dcterms:created>
  <dcterms:modified xsi:type="dcterms:W3CDTF">2024-10-24T10:53:31Z</dcterms:modified>
</cp:coreProperties>
</file>