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851F-618F-4666-00C5-3E26BF6E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3A6C4C-622E-7358-0405-3F16ED569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8E938-655D-9CB2-63DD-A379299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A4A0B-B99B-5BEE-0786-10383302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83ADA-1F33-4601-CC53-4281ECB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7B99-93FA-BD0B-81E3-C7713F4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B4F56-6230-D651-43DF-A6695C6C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2587-4A1A-6681-1924-DE06553F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8B21-7ED6-744C-E881-9B956788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2BDE1-140D-6992-5F54-2295F97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45713-E081-ED7B-3A2C-C09E553D3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72199-2F68-AD24-DA97-9704A9FD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E1D86-1CF5-87AC-FB43-D4BBB37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CA487-95A6-D1B2-7234-5D2E586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8DE90-EDFD-FDA4-F05F-A3FDEB48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D991-60A9-2B64-2AA3-CB6EE361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CF02-23A2-EA79-B2CA-32B7755D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C1BC5-0BAA-CD49-4109-5AED3FF2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A84D-E2B5-50DD-88DA-0E436D5A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20CC9-E5BC-E25A-19BD-0E49938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52-2B22-5FC9-A918-9A0AF7BB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D32A7-1818-887B-26BA-869DA92C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58CF5-A4E0-5560-59DD-FAEC220A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BA992-C97E-1D70-B6D4-5B3DD11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5A4AE-1062-4878-1C41-A5D4FC4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4FAC-F6D6-AD71-A510-54357628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3852A-1E0E-56AB-DFE3-C4982C97D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0C22-8F92-7909-ABB4-37DA0875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2287F-D21D-DFDC-BDE6-CE42A80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EADA2-55AC-D23A-1949-F9ABCCC1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0093-3557-4B8A-F6DA-CF8D3EAF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0E87-B459-466E-C2C4-6DE9E03B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C76ED-703B-3EFD-83B0-5D80FAC5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FB4A4-96DF-912F-14BB-464F35B4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15F40-58B6-AC56-B82E-84217E91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1CBCD7-E4BA-0DAE-FFFE-5EA0AF59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18584-438D-602A-7609-39EC420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CB081-6E59-78D2-76F5-8A779D6C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F10BF-2A03-64B3-894D-7C197F61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1DD8-42A0-2624-186A-BD4E693F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CEF989-C0AE-18A5-BDD9-88E91BD4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99F86-1682-26C3-A8BC-0A1ECFF6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92273-1F0D-358B-54B1-E2EB4CB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8182A-089A-072D-BFC1-9EB8886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55C4E-9F86-A6AD-5F0A-5B1BF142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9EECF-629F-9E87-3B96-A5337C44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FABEF-3ADA-8C5A-2000-387BCD44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E811-A5A1-A9DA-5DAB-5812B0EA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5590-E055-9CAD-1E31-44E94D5B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4C788-0896-9530-E7EC-59F41C80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B2CED-3048-AFA1-FB27-0EB718B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62B55-337D-03A4-1C28-474C5FA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5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32F9-2B29-E9C6-91B7-D5DC632D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11BC4-E432-96D3-289E-8E525E54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17AEB-A1AE-640C-4A8A-B11AEE95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64809-B570-03FA-734F-CC6F17B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E59AB-98C2-9C34-21FA-09E7227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76380-AF96-5EB1-011D-841CE089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9774ED-F888-46AE-AB99-984F5F8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ACFB2-B228-00FA-BF1F-BFC20452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F6426-99EB-A944-2B07-1217C3737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5FF3F-C90D-619E-309B-E99156DCF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5D4F9-9212-0028-B036-BA9EDCAC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9A7327-960B-1586-57E3-780D30096F33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 데이터 개념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8848E6-0EBB-B6FD-1630-A684F94BE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12" y="1021404"/>
            <a:ext cx="8692207" cy="53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871E-5ACC-9AEE-5DAC-8E0BE4A5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1F1BE-92D6-C324-23E3-C2E07D6C195E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 데이터 받기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8F408-59A5-925B-8E2A-FC09CB7E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50" y="1341099"/>
            <a:ext cx="7701682" cy="49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7D4C-182A-53FA-708A-CA921069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2225A3-1289-E042-1ACA-FD875EA5B498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데이터베이스에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386DA-E66E-1E06-E613-DFE4BC84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03" y="1019242"/>
            <a:ext cx="7489580" cy="56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65299-EE88-FA89-7F46-5D57E4FB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7DD449-0B81-2A0A-89D4-7D933C9EAAA8}"/>
              </a:ext>
            </a:extLst>
          </p:cNvPr>
          <p:cNvSpPr txBox="1"/>
          <p:nvPr/>
        </p:nvSpPr>
        <p:spPr>
          <a:xfrm>
            <a:off x="3861882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데이터베이스에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83C00-CA7A-EF90-0546-88EBCE38A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6" y="1099226"/>
            <a:ext cx="6969308" cy="52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A5645-BD23-9E3E-97BE-767480CB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FF319-0C3B-3414-A58C-55F96D62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88" y="1118681"/>
            <a:ext cx="7124951" cy="5343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2C2D2-CF9A-E0C9-2E9C-C29B3E655C62}"/>
              </a:ext>
            </a:extLst>
          </p:cNvPr>
          <p:cNvSpPr txBox="1"/>
          <p:nvPr/>
        </p:nvSpPr>
        <p:spPr>
          <a:xfrm>
            <a:off x="4111557" y="476655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데이터베이스에 저장</a:t>
            </a:r>
          </a:p>
        </p:txBody>
      </p:sp>
    </p:spTree>
    <p:extLst>
      <p:ext uri="{BB962C8B-B14F-4D97-AF65-F5344CB8AC3E}">
        <p14:creationId xmlns:p14="http://schemas.microsoft.com/office/powerpoint/2010/main" val="28599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08E04-BF62-5B26-1DF5-03A8E98F5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54DAEA-32A3-0602-75A4-06CB4040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90" y="901125"/>
            <a:ext cx="7400635" cy="555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69FF3-3992-125F-054F-D6A432112D54}"/>
              </a:ext>
            </a:extLst>
          </p:cNvPr>
          <p:cNvSpPr txBox="1"/>
          <p:nvPr/>
        </p:nvSpPr>
        <p:spPr>
          <a:xfrm>
            <a:off x="4111557" y="476655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데이터베이스에 저장</a:t>
            </a:r>
          </a:p>
        </p:txBody>
      </p:sp>
    </p:spTree>
    <p:extLst>
      <p:ext uri="{BB962C8B-B14F-4D97-AF65-F5344CB8AC3E}">
        <p14:creationId xmlns:p14="http://schemas.microsoft.com/office/powerpoint/2010/main" val="40796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34253-5D9C-9E14-FA81-B9861FE8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DD7B-086C-A149-F8F8-F4E24993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1" y="129656"/>
            <a:ext cx="8973204" cy="6728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F60D8-CA3B-6871-FAFC-DA0A0151149A}"/>
              </a:ext>
            </a:extLst>
          </p:cNvPr>
          <p:cNvSpPr txBox="1"/>
          <p:nvPr/>
        </p:nvSpPr>
        <p:spPr>
          <a:xfrm>
            <a:off x="4202350" y="433199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삼각형</a:t>
            </a:r>
          </a:p>
        </p:txBody>
      </p:sp>
    </p:spTree>
    <p:extLst>
      <p:ext uri="{BB962C8B-B14F-4D97-AF65-F5344CB8AC3E}">
        <p14:creationId xmlns:p14="http://schemas.microsoft.com/office/powerpoint/2010/main" val="22383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 MIN PARK</dc:creator>
  <cp:lastModifiedBy>SEUNG MIN PARK</cp:lastModifiedBy>
  <cp:revision>2</cp:revision>
  <dcterms:created xsi:type="dcterms:W3CDTF">2024-10-24T10:53:26Z</dcterms:created>
  <dcterms:modified xsi:type="dcterms:W3CDTF">2024-10-24T10:58:28Z</dcterms:modified>
</cp:coreProperties>
</file>