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5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4" r:id="rId35"/>
    <p:sldId id="915" r:id="rId36"/>
    <p:sldId id="916" r:id="rId37"/>
    <p:sldId id="917" r:id="rId38"/>
    <p:sldId id="918" r:id="rId39"/>
    <p:sldId id="919" r:id="rId40"/>
    <p:sldId id="920" r:id="rId41"/>
    <p:sldId id="921" r:id="rId42"/>
    <p:sldId id="922" r:id="rId43"/>
    <p:sldId id="923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79" d="100"/>
          <a:sy n="79" d="100"/>
        </p:scale>
        <p:origin x="1776" y="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2024-10-16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3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0 24575,'-3'2'0,"0"-1"0,0 1 0,0 0 0,0 0 0,0 0 0,1 0 0,-1 0 0,0 0 0,1 1 0,0-1 0,0 1 0,-4 6 0,0-3 0,-13 19 0,1 0 0,1 2 0,-20 41 0,-32 93 0,66-154 0,-28 70 0,4 1 0,3 1 0,4 2 0,3 0 0,3 0 0,5 1 0,2 1 0,6 84 0,36 489 0,-35-642 0,0 0 0,1 0 0,1 0 0,1 0 0,0 0 0,0-1 0,1 1 0,1-1 0,0 0 0,1-1 0,1 1 0,0-1 0,0 0 0,19 21 0,9 7 0,86 101 0,-63-78-1365,-43-45-5461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50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84 24575,'-20'0'0,"3"-1"0,0 1 0,1 1 0,-23 4 0,35-4 0,0 0 0,0 0 0,0 0 0,0 1 0,0-1 0,1 1 0,-1 0 0,0 0 0,1 1 0,0-1 0,-1 1 0,1-1 0,0 1 0,0 0 0,0 0 0,1 0 0,-1 1 0,-2 4 0,4-7 0,0 0 0,1 0 0,-1 0 0,1 0 0,-1 0 0,1 0 0,0 0 0,-1 0 0,1 0 0,0 1 0,0-1 0,0 0 0,0 0 0,0 0 0,0 0 0,0 0 0,0 0 0,0 0 0,0 1 0,1-1 0,-1 0 0,1 0 0,-1 0 0,0 0 0,1 0 0,0 0 0,-1 0 0,2 1 0,0-1 0,0 1 0,0 0 0,0-1 0,0 1 0,0-1 0,1 0 0,-1 0 0,1 0 0,-1 0 0,1 0 0,4 0 0,1 1 0,0-1 0,0-1 0,0 1 0,0-1 0,0 0 0,0-1 0,11-2 0,-15 1 0,1 0 0,0 0 0,-1-1 0,0 0 0,1 0 0,-1 0 0,0 0 0,-1-1 0,1 1 0,-1-1 0,1 0 0,-1 0 0,0 0 0,0-1 0,-1 1 0,1-1 0,-1 1 0,0-1 0,-1 0 0,1 0 0,-1 0 0,0 0 0,0 0 0,0 0 0,-1 0 0,1 0 0,-1 0 0,-1 0 0,1-1 0,-1 1 0,0 0 0,-2-7 0,2 10 6,0 0 0,0 0 0,0 0 0,-1 0 0,1 0 0,-1 0 0,1 0 0,-1 0 0,0 0 0,0 1 0,0-1 0,0 1 0,0 0 0,0-1 0,0 1 0,0 0 0,0 0 0,-1 0 0,-2 0 0,0-1-192,0 1 1,0 0-1,0 1 0,0-1 1,-1 1-1,1 0 1,-10 1-1,-7 4-6640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5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24575,'0'-4'0,"14"-2"0,9 0 0,10 1 0,12-3 0,5-4 0,-3-1 0,-4 2 0,-10 3-8191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5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24575,'10'0'0,"6"0"0,6 0 0,4 0 0,-7 5 0,-16 6 0,-23 9 0,-12 8 0,-5 2 0,3-3-8191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6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24575,'9'0'0,"7"0"0,16 5 0,6 5 0,2 2 0,-7 3 0,-4 4 0,-6-1-8191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6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1 458 24575,'0'-10'0,"5"-7"0,5-1 0,12-6 0,14-9 0,7-8 0,14-5 0,6-5 0,2 1 0,-5-3 0,-9-8 0,-13 8-8191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6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0 24575,'2'115'0,"-5"126"0,3-236 0,-1 0 0,0 1 0,-1-1 0,1 0 0,-1 0 0,0 0 0,0 0 0,0-1 0,-1 1 0,0-1 0,0 1 0,-4 4 0,-6 5 0,0-1 0,-18 14 0,20-18 0,0 0 0,1 0 0,0 1 0,1 1 0,-13 17 0,13-11 0,0 0 0,-9 25 0,16-36 0,0 0 0,0 0 0,1 0 0,-1 0 0,1 0 0,1 0 0,-1 0 0,1 1 0,0-1 0,1 0 0,1 9 0,-2-13 0,0-1 0,1 1 0,-1-1 0,1 1 0,0-1 0,-1 1 0,1-1 0,0 1 0,0-1 0,0 1 0,0-1 0,0 0 0,0 0 0,0 0 0,0 0 0,1 1 0,-1-1 0,0-1 0,1 1 0,-1 0 0,1 0 0,1 0 0,0 0 0,-1-1 0,0 0 0,1 0 0,-1 0 0,0 0 0,1 0 0,-1 0 0,0-1 0,1 1 0,-1-1 0,0 0 0,0 0 0,4-1 0,5-4 0,0-1 0,-1 0 0,0 0 0,13-13 0,-17 15 0,-1 0 0,0-1 0,0 0 0,0 0 0,5-10 0,-9 15 0,-1 0 0,1 0 0,0 0 0,-1 0 0,1 0 0,-1 0 0,1 0 0,-1-1 0,1 1 0,-1 0 0,0 0 0,0-1 0,0 1 0,0 0 0,0 0 0,0-1 0,0 1 0,0 0 0,0 0 0,0-1 0,-1 1 0,1 0 0,0 0 0,-1 0 0,1 0 0,-1-1 0,0 1 0,1 0 0,-1 0 0,0 0 0,0 0 0,1 0 0,-1 0 0,0 1 0,0-1 0,0 0 0,0 0 0,0 1 0,0-1 0,0 0 0,-2 0 0,-33-8-1365,43 10-5461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38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0 24575,'-5'5'0,"-5"5"0,-7 7 0,1 8 0,-3 6 0,-2 2 0,-2 4 0,-2 5 0,-1 0 0,-1-2 0,5-4 0,5-8-8191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38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24575,'4'0'0,"16"9"0,4 17 0,8 18 0,-3 5 0,0 5 0,-7-3 0,-5-5 0,-7-11-8191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38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24575,'5'0'0,"5"0"0,7 0 0,4 0 0,8-4 0,4-3 0,-4-3 0,-2-6 0,-6 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39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24575,'0'-5'0,"9"-1"0,8 10 0,6 17 0,3 19 0,-3 12 0,-5 12 0,-6-2 0,-5-2 0,-3-1 0,-3-11-8191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39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93 24575,'3'0'0,"-1"1"0,1-1 0,-1 1 0,1 0 0,0-1 0,-1 1 0,1 0 0,-1 1 0,0-1 0,1 0 0,-1 1 0,0-1 0,0 1 0,0 0 0,0-1 0,0 1 0,0 0 0,0 0 0,-1 0 0,1 1 0,-1-1 0,0 0 0,1 1 0,-1-1 0,1 4 0,3 6 0,-1 1 0,-1-1 0,4 24 0,0 58 0,-2-15 0,-4-75 0,0 1 0,0-1 0,0 0 0,1 1 0,-1-1 0,1 0 0,0 0 0,1 0 0,-1 0 0,1 0 0,0-1 0,-1 1 0,2-1 0,-1 0 0,0 0 0,1 0 0,-1 0 0,1 0 0,0-1 0,0 1 0,0-1 0,0 0 0,0-1 0,0 1 0,1-1 0,-1 1 0,5-1 0,8 3 0,0-1 0,1-1 0,-1-1 0,1 0 0,30-4 0,-42 3 0,1-1 0,0 0 0,0 0 0,-1-1 0,1 0 0,-1 0 0,0 0 0,1-1 0,-1 0 0,0 0 0,0-1 0,6-5 0,-8 6 0,0-1 0,-1 0 0,0 0 0,0 0 0,0 0 0,0-1 0,-1 1 0,1-1 0,-1 0 0,0 0 0,-1 1 0,1-1 0,-1 0 0,0-1 0,0 1 0,0-7 0,-1-25 0,-1 1 0,-2-1 0,-2 1 0,-1-1 0,-13-43 0,9 40 0,10 37-71,-1-2-114,0 0 0,-1 0 0,1 0 1,-1 0-1,0 0 0,-5-9 0,-2 5-6641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50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1 24575,'-17'33'0,"7"-14"0,0 0 0,2 1 0,-13 39 0,20-52 0,-2 2 0,1-1 0,1 1 0,-1 15 0,1-21 0,2-1 0,-1 0 0,0 0 0,0 0 0,1 0 0,-1 0 0,1 1 0,-1-1 0,1 0 0,0 0 0,0 0 0,0 0 0,0-1 0,0 1 0,1 0 0,-1 0 0,0-1 0,1 1 0,-1-1 0,1 1 0,2 1 0,1 0 0,1 0 0,0 0 0,0-1 0,1 0 0,-1 0 0,0 0 0,1-1 0,-1 0 0,1 0 0,-1 0 0,10-1 0,2-1 0,-1 0 0,35-8 0,-39 6 0,0-1 0,-1 0 0,0-1 0,0 0 0,19-12 0,-26 15 0,0-1 0,-1 0 0,0 0 0,1-1 0,-1 1 0,-1-1 0,1 0 0,-1 0 0,1 0 0,-1-1 0,0 1 0,0-1 0,-1 0 0,0 0 0,0 1 0,2-8 0,-3 11 0,-1-1 0,0 1 0,0 0 0,0-1 0,0 1 0,0 0 0,0-1 0,0 1 0,0 0 0,-1-1 0,1 1 0,0 0 0,-1 0 0,1-1 0,-1 1 0,1 0 0,-1 0 0,0 0 0,0 0 0,1 0 0,-1 0 0,0 0 0,0 0 0,-2-1 0,0-1 0,-1 1 0,0-1 0,0 1 0,0 0 0,0 1 0,-7-3 0,-12-2 24,-1 0 0,1 2 0,-1 1 0,-36-1 0,-97 12-1509,98-2-5341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0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24575,'5'0'0,"10"0"0,12 0 0,11 0 0,8 0 0,1 0 0,6-10 0,-2-2 0,-4 1 0,-6 1 0,-5 4 0,0-3 0,-6 1-8191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1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 24575,'1'0'0,"-1"0"0,1 0 0,0 1 0,-1-1 0,1 0 0,-1 0 0,1 1 0,-1-1 0,1 0 0,-1 1 0,1-1 0,-1 1 0,1-1 0,-1 1 0,0-1 0,1 0 0,-1 1 0,0-1 0,1 1 0,-1 0 0,0-1 0,1 1 0,-1-1 0,0 1 0,0-1 0,0 2 0,5 18 0,-5-16 0,5 38 0,-3 0 0,-2 0 0,-1 0 0,-8 48 0,0 18 0,4 118 0,2-208 25,-1 1 0,0 0 0,-11 26 0,-1 9-1490,10-31-5361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17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3086 140 24575,'-470'21'0,"413"-15"0,-398 43 0,416-48 0,0-2 0,-68-10 0,-33-2 0,-50 0 0,3 0 0,-464 30 0,437 10 0,113-11 0,57-11 0,-63 16 0,94-17 0,0 0 0,1 0 0,-1 2 0,1-1 0,0 2 0,1-1 0,0 2 0,0-1 0,-12 12 0,15-10 0,0 0 0,1 0 0,1 0 0,-1 1 0,1 0 0,1 0 0,-6 14 0,-23 79 0,30-91 0,-12 46 0,3 2 0,2 0 0,2 0 0,4 1 0,2 0 0,6 76 0,-3-128 0,1 0 0,1 0 0,-1 0 0,1 0 0,1-1 0,0 1 0,7 15 0,-7-19 0,1 0 0,-1 0 0,0-1 0,1 1 0,0-1 0,0 0 0,0 0 0,1-1 0,-1 1 0,1-1 0,0 0 0,0 0 0,0-1 0,6 3 0,62 19 0,2-3 0,83 13 0,-98-22 0,513 73 0,-410-74 0,254-14 0,-337-3 0,136-30 0,-167 24 0,0-3 0,-1-1 0,83-42 0,22-16 0,-126 64 0,1 0 0,0 2 0,50-7 0,107-1 0,-43 5 0,-59 4 0,72-10 0,-127 12 0,-1-1 0,0-1 0,41-17 0,-29 8 0,0 2 0,1 1 0,1 2 0,0 2 0,0 2 0,0 2 0,60-1 0,-29 9 0,-49-1 0,-1-1 0,1-1 0,-1-1 0,33-5 0,-42 2 0,0-1 0,0 0 0,0-1 0,-1 0 0,0-1 0,0 0 0,-1-1 0,0 0 0,0-1 0,-1-1 0,0 1 0,0-1 0,-1-1 0,12-18 0,-16 21 0,0 0 0,-1 0 0,0-1 0,0 0 0,-1 1 0,0-1 0,-1 0 0,0-1 0,0 1 0,-1 0 0,0-1 0,-1 1 0,0-14 0,-2 12 0,0 0 0,-1 0 0,0 1 0,0-1 0,-1 1 0,-1-1 0,0 1 0,0 0 0,-1 1 0,0-1 0,-8-8 0,3 5 0,-23-32 0,-1 1 0,-3 3 0,-59-53 0,79 81 0,-1 1 0,-1 0 0,1 1 0,-41-14 0,-90-22 0,64 22 0,-274-76 0,319 91 0,0 2 0,0 2 0,0 2 0,-1 1 0,-52 4 0,91-1-59,-1 1 0,1-1-1,0 0 1,0 1-1,-1 0 1,1 0 0,0 0-1,0 0 1,0 0 0,0 1-1,0-1 1,0 1 0,1 0-1,-1 0 1,0 0-1,1 0 1,-1 0 0,1 1-1,0-1 1,0 1 0,0-1-1,-2 5 1,-6 16-6767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19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24575,'9'-1'0,"0"-1"0,0 1 0,1 1 0,-1 0 0,0 0 0,1 1 0,13 2 0,14 3 0,429 76 0,-2 32 0,-130-1 0,-41-1 0,411 124 0,-405-146 0,-125-35 0,381 118 0,-534-166 0,0 1 0,-1 0 0,-1 2 0,36 23 0,61 58 0,-82-58 0,-2 1 0,40 54 0,-8-9 0,-45-54 0,29 49 0,-3-4 0,-21-35 0,-2 2 0,26 58 0,24 84 0,-68-168 0,20 48 0,61 105 0,48 46 0,-101-163 0,112 145 0,-118-164 0,59 49 0,-62-58 0,0 1 0,-2 1 0,0 0 0,28 39 0,-11-4 0,-14-24 0,34 65 0,-47-77 0,1-1 0,0 0 0,19 20 0,-20-25 0,1 0 0,-2 0 0,0 1 0,-1 1 0,-1 0 0,8 18 0,21 68-1365,-28-79-5461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8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1 145 24575,'0'-5'0,"9"-1"0,8 0 0,14 2 0,21 0 0,15-2 0,1-6 0,3-5 0,-2-5 0,-8-2 0,-10 2 0,-13 5-8191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8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24575,'0'9'0,"0"8"0,0 14 0,0 8 0,0 0 0,0-1 0,0-2 0,0-8-8191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9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24575,'-23'42'0,"17"-35"0,1 1 0,0 1 0,0-1 0,1 1 0,1-1 0,-1 1 0,1 1 0,1-1 0,-3 18 0,5-25 0,0 0 0,0-1 0,0 1 0,0 0 0,0-1 0,1 1 0,-1 0 0,1-1 0,-1 1 0,1 0 0,0-1 0,-1 1 0,1-1 0,0 1 0,0-1 0,0 0 0,0 1 0,0-1 0,1 0 0,1 2 0,0-1 0,0 0 0,0 0 0,1-1 0,-1 1 0,0-1 0,1 0 0,-1 0 0,1 0 0,4 1 0,7-1 0,1 0 0,-1-1 0,23-3 0,-36 3 0,3 0 8,-1-1-1,0 1 1,1-1-1,-1 0 1,0 0-1,0 0 1,0-1-1,0 0 1,0 1-1,0-1 1,-1-1-1,1 1 1,-1-1-1,1 1 1,4-5-1,-7 5-66,1-1-1,-1 1 1,1-1-1,-1 1 1,0-1 0,0 1-1,0-1 1,0 1-1,-1-1 1,1 0 0,-1 0-1,1 1 1,-1-1-1,0 0 1,0 0 0,0 1-1,-1-1 1,1 0-1,0 0 1,-1 1 0,0-1-1,0 1 1,0-1-1,-2-3 1,-1-5-6767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30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4 137 24575,'-2'52'0,"1"-33"0,0 0 0,1 0 0,5 30 0,-4-47 0,2-6 0,7-19 0,-2 1 0,9-39 0,-12 38 0,2 0 0,17-41 0,-24 63 0,1 0 0,-1 0 0,1 0 0,-1 0 0,0 0 0,1 0 0,0 0 0,-1 1 0,1-1 0,-1 0 0,1 0 0,0 1 0,0-1 0,-1 0 0,1 1 0,0-1 0,0 0 0,0 1 0,0 0 0,0-1 0,0 1 0,0-1 0,1 1 0,-1 0 0,-1 0 0,1 1 0,0-1 0,0 0 0,0 1 0,0-1 0,-1 1 0,1-1 0,0 1 0,-1-1 0,1 1 0,0 0 0,-1-1 0,1 1 0,0 0 0,-1-1 0,1 1 0,-1 0 0,1 1 0,3 6 0,-1 0 0,0 0 0,0 0 0,1 9 0,-2-6 0,0-2 0,0-1 0,0 1 0,1 0 0,6 14 0,-9-22 0,1 0 0,0 1 0,0-1 0,0 0 0,-1 1 0,1-1 0,0 0 0,0 0 0,1 0 0,-1 0 0,0 0 0,0 0 0,0 0 0,1 0 0,-1-1 0,1 1 0,-1 0 0,0-1 0,1 1 0,-1-1 0,1 1 0,-1-1 0,1 0 0,-1 0 0,1 0 0,-1 0 0,1 0 0,0 0 0,-1 0 0,1 0 0,-1 0 0,1-1 0,-1 1 0,2-1 0,6-3 0,-1 0 0,-1 0 0,1 0 0,0-1 0,-1 0 0,12-11 0,39-44 0,-26 25 0,-20 23 0,27-26 0,-36 36 0,0-1 0,0 1 0,0 0 0,1 0 0,-1 0 0,0 1 0,1-1 0,-1 1 0,1-1 0,7 0 0,-10 2-41,0 0 0,0 0-1,0 0 1,0 0-1,0 0 1,0 1 0,0-1-1,-1 0 1,1 0 0,0 1-1,0-1 1,0 1-1,0-1 1,-1 1 0,1-1-1,0 1 1,0-1 0,-1 1-1,1 0 1,-1-1-1,1 1 1,0 0 0,-1 0-1,1-1 1,-1 1 0,0 0-1,1 0 1,-1 0-1,0 0 1,1 0 0,-1 0-1,0 1 1,4 16-6785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30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 24575,'-4'9'0,"-7"12"0,-5 8 0,-6 12 0,-2 3 0,2 0 0,5-4 0,6-3 0,8-9 0,11-8 0,7-9 0,11-10 0,5-5 0,3-2 0,-1-5 0,0-5 0,-7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31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 1 24575,'-18'0'0,"-1"0"0,0 1 0,0 1 0,1 1 0,-31 9 0,43-10 0,0 0 0,1 0 0,-1 1 0,1 0 0,-1 0 0,1 1 0,0-1 0,0 1 0,1 0 0,-1 1 0,1-1 0,0 1 0,0-1 0,0 1 0,1 1 0,0-1 0,0 0 0,0 1 0,0-1 0,1 1 0,-2 8 0,3-12 0,1 0 0,-1 0 0,0 0 0,1 0 0,0 1 0,-1-1 0,1 0 0,0 0 0,0 1 0,1-1 0,-1 0 0,0 0 0,1 0 0,-1 1 0,1-1 0,0 0 0,-1 0 0,1 0 0,0 0 0,0 0 0,1 0 0,-1 0 0,0-1 0,1 1 0,-1 0 0,1-1 0,-1 1 0,1-1 0,0 1 0,0-1 0,-1 0 0,4 2 0,0-1 0,1 0 0,-1 0 0,1-1 0,-1 1 0,1-1 0,0 0 0,-1-1 0,1 1 0,0-1 0,0 0 0,9-2 0,-11 1 0,-1 1 0,0-1 0,1 0 0,-1-1 0,0 1 0,0 0 0,0-1 0,0 1 0,0-1 0,0 0 0,0 0 0,-1 0 0,1-1 0,-1 1 0,4-5 0,0-1 0,-1 0 0,0 0 0,-1 0 0,5-12 0,-9 20 0,0 0-1,0 0 1,0 0-1,0-1 1,0 1-1,0 0 1,0 0-1,1 0 1,-1 0-1,0-1 1,0 1-1,0 0 1,0 0-1,0 0 1,1 0 0,-1-1-1,0 1 1,0 0-1,0 0 1,0 0-1,1 0 1,-1 0-1,0 0 1,0 0-1,0 0 1,1 0-1,-1 0 1,0-1-1,0 1 1,0 0-1,1 0 1,-1 0-1,0 0 1,0 0-1,0 0 1,1 1-1,-1-1 1,0 0-1,0 0 1,0 0-1,1 0 1,-1 0 0,0 0-1,0 0 1,0 0-1,0 0 1,1 1-1,-1-1 1,0 0-1,0 0 1,0 0-1,0 0 1,1 0-1,-1 1 1,0-1-1,0 0 1,0 0-1,0 0 1,0 1-1,0-1 1,0 0-1,12 21 141,4 6-1615,0-12-5351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51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24575,'13'0'0,"24"0"0,18 0 0,19 0 0,11-5 0,0-6 0,-11-1 0,-7-3 0,-17 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32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95 24575,'9'0'0,"8"0"0,6-5 0,7-1 0,13-4 0,4-1 0,-1 1 0,-5-1 0,-4 0 0,-4 3 0,-3 2 0,-2-2 0,-6 0-8191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32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24575,'-2'219'0,"4"223"0,12-338 117,-9-72-858,3 40 0,-7-51-6085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24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584 754 24575,'2'2'0,"-1"-1"0,1 0 0,0 0 0,-1 0 0,1 0 0,0 0 0,-1-1 0,1 1 0,0 0 0,0-1 0,0 1 0,0-1 0,0 0 0,-1 1 0,1-1 0,0 0 0,0 0 0,0 0 0,0-1 0,0 1 0,0 0 0,0-1 0,0 1 0,-1-1 0,1 0 0,0 0 0,0 1 0,-1-1 0,3-2 0,6-3 0,-1 0 0,1-1 0,13-14 0,-20 18 0,25-25 0,0-2 0,-2-1 0,-2-1 0,-1-1 0,24-45 0,76-186 0,-54 73 0,-60 165 0,-34 85 0,-1-1 0,-53 83 0,24-45 0,28-52 0,-41 53 0,20-33 0,20-27 0,-3-1 0,-34 31 0,7-6 0,22-19 0,23-26 0,0 0 0,-1 0 0,-1-1 0,-24 18 0,34-30 0,1 0 0,0 0 0,-1-1 0,0 1 0,1-1 0,-1 0 0,0-1 0,0 1 0,0-1 0,0 0 0,-1 0 0,1-1 0,0 1 0,0-1 0,0 0 0,-1-1 0,1 1 0,0-1 0,0 0 0,0 0 0,0-1 0,-10-3 0,-2-5 0,1 0 0,0 0 0,1-2 0,0 0 0,1-1 0,-25-28 0,-28-23 0,-36-24 0,103 88 0,-1 0 0,1 0 0,0 0 0,-1 0 0,1 0 0,0-1 0,0 1 0,-1 0 0,1 0 0,0 0 0,0 0 0,-1-1 0,1 1 0,0 0 0,0 0 0,0-1 0,0 1 0,-1 0 0,1 0 0,0-1 0,0 1 0,0 0 0,0 0 0,0-1 0,0 1 0,0 0 0,0-1 0,0 1 0,0 0 0,0 0 0,0-1 0,0 1 0,0 0 0,0-1 0,0 1 0,0-1 0,12 2 0,27 12 0,-35-11 0,28 9-455,0-2 0,48 8 0,-52-13-6371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1:37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25,'224'1,"610"-23,-819 20,-1 1,1 1,30 3,-38-2,1 1,-1 0,0 1,0 0,0 0,0 0,0 1,0 0,8 7,0 0,34 28,-47-37,1 0,-1 1,0-1,0 1,0-1,0 1,0 0,0 0,-1 0,0 0,1 0,-1 0,0 0,0 6,-1-8,0 1,0 0,0-1,-1 1,1-1,-1 1,1-1,-1 0,0 1,1-1,-1 0,0 1,0-1,0 0,0 0,0 0,0 0,0 0,0 0,-1 0,1 0,0 0,-1 0,1-1,-1 1,1 0,-3 0,-45 10,49-11,-88 8,-157-5,154-5,-378-1,459 3,1-1,-1 0,1 0,-17-5,24 6,1-1,0 1,0 0,0-1,-1 0,1 1,0-1,0 0,0 1,0-1,0 0,0 0,0 0,1 0,-1 0,0 0,0 0,0-2,1 2,0-1,0 1,0 0,0-1,0 1,0 0,0-1,1 1,-1 0,1 0,-1-1,1 1,0 0,-1 0,1 0,0 0,0-1,-1 1,1 0,0 1,0-1,2-1,7-7,0 1,1 1,0 0,0 1,1 0,-1 1,1 0,1 0,-1 2,1-1,16-1,22-2,72-2,-119 9,23-1,49-1,-72 2,0 0,1 1,-1-1,0 1,1 0,-1 0,0 1,0-1,0 1,0 0,0 0,0 0,3 4,-6-6,0 1,0 0,0 0,-1 0,1 0,-1 0,1 0,-1 0,1 0,-1 0,1 0,-1 0,0 1,0-1,1 0,-1 0,0 0,0 0,0 0,0 1,0-1,-1 0,1 0,0 0,-1 0,1 0,0 0,-1 1,0 0,-10 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1:41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0 135,'3'-2,"-1"0,1 0,0 0,0 0,0 1,0-1,0 1,0-1,0 1,0 0,7-1,39-2,-36 3,301-7,-18 1,266-31,-162 9,-256 15,-125 8,-19 6,0 0,-1-1,1 1,0 0,0-1,0 1,0 0,-1-1,1 1,0 0,0 0,-1-1,1 1,0 0,-1 0,1 0,0 0,-1-1,1 1,0 0,-1 0,1 0,0 0,-1 0,1 0,0 0,-1 0,1 0,0 0,-1 0,1 0,0 0,-1 0,1 0,-1 0,-26-3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1:42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0,'86'5,"147"25,-147-16,227 29,503 5,895-52,-1688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1:44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1,'19'1,"0"2,0 0,-1 1,0 1,27 11,22 5,316 59,1-26,-78-21,452-9,-133-26,-356 2,-249 0,-1-2,0 0,33-10,-33 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1:47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0 272,'606'2,"649"-4,-1130-2,0-4,-1-7,0-4,126-38,-152 28,1 6,115-14,234 13,-155 10,-20 0,-52 15,143-2,-197-12,49-1,57 15,-270 0,-9 2,4-2,-11 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1:53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1 139,'4065'0,"-3820"-14,-5 0,38 17,206-5,-424-4,0-3,115-31,-121 24,1 3,0 3,97-7,-128 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1:58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0,'2590'0,"-2395"14,-5 0,-44-14,-108-1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52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24575,'4'0'0,"16"5"0,31 1 0,31 0 0,24-2 0,12-1 0,1 0 0,-12-2 0,-14-1 0,-24-4 0,-22-3-8191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2:02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82,'473'2,"504"-5,-427-38,-501 33,42-6,149-3,626 18,-843-1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4:23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24575,'3'-6'0,"0"1"0,1 0 0,-1 0 0,1 1 0,0-1 0,0 1 0,1 0 0,-1 0 0,1 0 0,0 0 0,0 1 0,0 0 0,1 0 0,-1 0 0,1 1 0,0 0 0,-1 0 0,10-2 0,8 0 0,1 1 0,0 0 0,33 2 0,-38 1 0,55-1 0,0 3 0,109 18 0,-141-12 0,-1 2 0,0 1 0,-1 3 0,0 1 0,70 38 0,-58-22 0,-2 2 0,-1 3 0,-1 1 0,-2 3 0,-2 1 0,-2 2 0,-2 2 0,39 57 0,-65-80 0,-2 0 0,0 1 0,-1 0 0,-2 1 0,0 0 0,-2 0 0,0 1 0,-2 0 0,3 34 0,-3 24 0,-7 126 0,-2-98 0,5 34 0,-4 86 0,0-213 0,-1 0 0,-1 0 0,0 0 0,-2-1 0,0 0 0,-1 0 0,0-1 0,-1 0 0,-1 0 0,-19 22 0,19-28-14,0-1 1,0 0-1,-1-1 0,0-1 0,-1 1 1,1-2-1,-2 1 0,1-2 0,-20 7 0,-9 6-1213,17-8-5599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4:32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0,'19'5,"28"10,39 3,28 3,22-2,1-4,-8-5,-8-4,-15-3,-22-2,-20-2,-11 1,-11-1,-7 0,-6 0,-7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4T03:24:3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1,'329'26,"-49"0,341-22,-337-6,-247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4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2 24575,'0'-1'0,"0"1"0,1 0 0,-1 0 0,0 0 0,1 0 0,-1 0 0,0 0 0,1 0 0,-1 0 0,0 0 0,1 0 0,-1 0 0,0 0 0,1 0 0,-1 0 0,0 1 0,1-1 0,-1 0 0,0 0 0,1 0 0,-1 0 0,0 1 0,1-1 0,-1 0 0,0 0 0,0 0 0,1 1 0,-1-1 0,0 0 0,0 1 0,0-1 0,1 0 0,-1 0 0,0 1 0,0-1 0,0 0 0,0 1 0,0-1 0,1 0 0,-1 1 0,0-1 0,0 1 0,0-1 0,0 0 0,0 1 0,0-1 0,0 0 0,0 1 0,-1-1 0,1 0 0,0 1 0,0-1 0,0 0 0,0 1 0,0-1 0,0 0 0,-1 1 0,1-1 0,0 0 0,0 0 0,-1 1 0,-16 18 0,-36 17 0,2 3 0,2 2 0,-49 54 0,95-92 0,0 0 0,0 0 0,1 0 0,-1 1 0,1-1 0,-1 1 0,1 0 0,1 0 0,-1 0 0,-2 6 0,4-7 0,0-1 0,-1 1 0,1 0 0,1-1 0,-1 1 0,0-1 0,1 1 0,-1-1 0,1 1 0,0-1 0,0 0 0,0 1 0,0-1 0,0 0 0,0 0 0,1 1 0,-1-1 0,1 0 0,3 3 0,8 9 0,0-1 0,1-1 0,1 0 0,22 13 0,74 38 0,-18-11 0,-76-42 0,14 8 0,0 2 0,-2 0 0,52 48 0,-79-66 0,0 0 0,0 0 0,0 0 0,0 0 0,-1 0 0,1 1 0,-1-1 0,1 0 0,-1 1 0,0-1 0,0 1 0,0 0 0,0-1 0,0 1 0,-1 0 0,1-1 0,-1 1 0,0 0 0,0 0 0,0 0 0,0-1 0,0 1 0,-1 0 0,1 0 0,-1-1 0,1 1 0,-1 0 0,-2 3 0,0-2 0,0 1 0,0-1 0,-1 0 0,1 0 0,-1-1 0,0 1 0,0-1 0,0 0 0,-1 0 0,1 0 0,-1 0 0,1-1 0,-1 0 0,-6 2 0,-3 1-273,-1-1 0,-1 0 0,1-1 0,-29 1 0,15-3-6553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4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0 24575,'0'5'0,"-4"19"0,-7 16 0,-1 18 0,1 10 0,-2 1 0,2 4 0,-3-7 0,2-9 0,2-15-8191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5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24575,'34'-1'0,"0"2"0,0 1 0,0 1 0,0 2 0,58 17 0,-72-15 0,53 20 0,-68-25 0,-1 0 0,1 1 0,-1-1 0,1 1 0,-1 0 0,0 1 0,0-1 0,0 1 0,0 0 0,-1 0 0,5 7 0,-7-10 0,-1 0 0,1 0 0,0 1 0,-1-1 0,0 0 0,1 1 0,-1-1 0,0 0 0,0 1 0,0-1 0,0 1 0,0-1 0,0 0 0,0 1 0,0-1 0,0 0 0,-1 1 0,1-1 0,0 0 0,-1 1 0,0-1 0,1 0 0,-1 0 0,0 0 0,1 1 0,-1-1 0,0 0 0,0 0 0,0 0 0,0 0 0,0 0 0,0 0 0,0-1 0,0 1 0,0 0 0,-1 0 0,1-1 0,0 1 0,0-1 0,-1 1 0,-1-1 0,-7 5 0,-1-2 0,0 1 0,-20 2 0,26-5 0,-36 6-1365,4-2-5461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6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 24575,'-2'0'0,"0"0"0,-1 0 0,1 1 0,0-1 0,0 1 0,0 0 0,0 0 0,0-1 0,0 1 0,0 1 0,0-1 0,0 0 0,0 0 0,1 1 0,-1-1 0,0 1 0,1-1 0,-1 1 0,1 0 0,0-1 0,-1 1 0,1 0 0,0 0 0,0 0 0,0 0 0,0 0 0,1 0 0,-1 1 0,1-1 0,-1 4 0,-2 9 0,1 0 0,0 0 0,2 24 0,0-21 0,1 121 0,-2 32 0,1-170 0,-4 42 0,3-42 0,1 1 0,0 0 0,-1 0 0,1 0 0,-1-1 0,0 1 0,1 0 0,-1-1 0,0 1 0,0 0 0,0-1 0,0 1 0,0-1 0,0 0 0,-1 1 0,1-1 0,0 0 0,-1 0 0,-2 2 0,3-3 0,0 0 0,1 0 0,-1 0 0,0 0 0,1 0 0,-1 0 0,0 0 0,1-1 0,-1 1 0,0 0 0,1 0 0,-1-1 0,0 1 0,1 0 0,-1-1 0,1 1 0,-1-1 0,1 1 0,-1-1 0,1 1 0,-1-1 0,1 1 0,-1-1 0,1 1 0,0-1 0,-1 0 0,1 1 0,0-1 0,0 1 0,-1-1 0,1 0 0,0 1 0,0-1 0,0 0 0,0-1 0,-7-28 0,7 28 0,-2-20 24,0 0 0,2 0 0,0 0 0,7-43 0,-5 51-189,1 0 0,0 1 0,2-1 0,-1 1 0,1 0 0,1 0 0,0 1 0,16-23 0,-5 16-6661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7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21 273 24575,'-1'0'0,"0"0"0,0 0 0,0 0 0,0-1 0,0 1 0,0-1 0,0 1 0,0-1 0,0 1 0,0-1 0,1 0 0,-1 1 0,0-1 0,0 0 0,0 1 0,1-1 0,-1 0 0,1 0 0,-1 0 0,0 0 0,1 0 0,-1 0 0,1 0 0,0 0 0,-1 0 0,1 0 0,0 0 0,0 0 0,-1 0 0,1 0 0,0 0 0,0 0 0,0 0 0,0 0 0,1 0 0,-1 0 0,0-2 0,1-2 0,-1 0 0,1 0 0,0-1 0,0 1 0,1 0 0,1-6 0,1 4 0,1 0 0,-1 0 0,1 0 0,0 1 0,1-1 0,-1 1 0,1 0 0,1 1 0,6-5 0,9-6 0,35-16 0,-13 7 0,-30 17-124,0 0 0,0 1 0,0 0 0,1 1 0,0 1 0,0 0-1,0 2 1,1-1 0,-1 2 0,19-1 0,-11 2-6702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7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0:04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1083 24575,'21'-54'0,"2"1"0,47-79 0,-13 28 0,149-325 0,-96 194 0,-79 177 0,-31 56 0,1 1 0,0 0 0,0 0 0,-1 0 0,1 0 0,0-1 0,0 1 0,0 0 0,0 1 0,0-1 0,0 0 0,0 0 0,0 0 0,1 1 0,-1-1 0,0 0 0,2 0 0,-2 1 0,-1 0 0,1 0 0,-1 1 0,1-1 0,0 0 0,-1 0 0,1 0 0,-1 1 0,1-1 0,0 0 0,-1 1 0,1-1 0,-1 0 0,1 1 0,-1-1 0,0 0 0,1 1 0,-1-1 0,1 1 0,-1-1 0,0 1 0,1-1 0,-1 1 0,0 0 0,1 0 0,1 5 0,1 1 0,-1 0 0,-1-1 0,3 15 0,13 130 0,12 75 0,1-34 0,-8 2 0,-4 287 0,-19-439 0,-11 64 0,9-89 0,-1 1 0,0-1 0,-2-1 0,0 1 0,-1-1 0,-11 20 0,17-34 0,0 0 0,0 1 0,-1-1 0,1 0 0,-1 0 0,0 0 0,0-1 0,0 1 0,1 0 0,-2-1 0,1 1 0,0-1 0,0 1 0,0-1 0,-1 0 0,-2 1 0,3-2 0,0 0 0,0 0 0,0 0 0,0 0 0,0 0 0,-1 0 0,1-1 0,0 1 0,0-1 0,0 1 0,0-1 0,0 0 0,1 0 0,-1 0 0,0 0 0,0 0 0,0-1 0,1 1 0,-1 0 0,-2-3 0,-5-6 0,1 0 0,-1 0 0,2 0 0,-1-1 0,2-1 0,-1 1 0,-6-19 0,-31-95 0,31 81 0,10 35 0,-124-351 0,98 288 0,-4 2 0,-80-126 0,107 187 0,-1 0 0,0 1 0,0 0 0,-1 0 0,0 0 0,-1 1 0,-12-8 0,17 12 0,0 1 0,0-1 0,0 1 0,-1 0 0,1 1 0,-1-1 0,1 1 0,-1-1 0,0 2 0,1-1 0,-1 0 0,0 1 0,0 0 0,0 0 0,1 0 0,-1 1 0,0 0 0,-5 1 0,18 1 0,303 23 0,-69-7 0,-86-4 0,228 53 0,-378-67 0,-1 1 0,1-1 0,-1 1 0,0 0 0,1 1 0,-1-1 0,9 7 0,-14-9 0,0 0 0,1 1 0,-1-1 0,0 1 0,1-1 0,-1 0 0,0 1 0,1-1 0,-1 1 0,0-1 0,0 1 0,1-1 0,-1 1 0,0-1 0,0 1 0,0-1 0,0 1 0,0-1 0,0 1 0,0-1 0,0 1 0,0-1 0,0 1 0,0-1 0,0 1 0,0-1 0,0 1 0,-1-1 0,1 1 0,0 0 0,-2 1 0,1 0 0,-1 0 0,0-1 0,1 1 0,-1 0 0,0-1 0,0 0 0,0 1 0,0-1 0,-4 2 0,-100 44 0,-219 65 0,277-97 0,-447 137 0,363-122 107,56-15-1579,44-7-5354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8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24575,'0'9'0,"0"8"0,0 6 0,0 3 0,0 1 0,0 7 0,0 1 0,0 4 0,0 0 0,0 2 0,0 0 0,0-4 0,0-2 0,5-9 0,1 2 0,0 0 0,-1-4-8191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19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24575,'3'0'0,"1"0"0,0 0 0,-1 1 0,1 0 0,0-1 0,-1 1 0,1 0 0,-1 1 0,1-1 0,-1 0 0,0 1 0,0 0 0,0 0 0,1 0 0,-2 0 0,7 6 0,-5-3 0,0 0 0,0 0 0,-1 0 0,0 1 0,0-1 0,0 1 0,0 0 0,-1 0 0,2 7 0,1 11 0,-1 0 0,0 0 0,-1 48 0,-3-58 0,1 1 0,-1 1 0,-1-1 0,0 0 0,-4 19 0,5-33 0,0 0 0,-1 0 0,1 0 0,0 0 0,0-1 0,0 1 0,-1 0 0,1 0 0,0 0 0,-1-1 0,1 1 0,-1 0 0,1 0 0,-1-1 0,1 1 0,-1-1 0,0 1 0,0 0 0,-6-9 0,0-30 0,5 12 0,0-1 0,2 0 0,4-36 0,-2 54 0,-1 1 0,1 0 0,1-1 0,0 1 0,0 0 0,6-11 0,-7 15 0,1 0 0,-1 1 0,1-1 0,0 1 0,0-1 0,0 1 0,1 0 0,-1 1 0,1-1 0,-1 0 0,1 1 0,0 0 0,6-3 0,-7 4 0,0 0 0,1 0 0,-1 0 0,0 0 0,0 1 0,1-1 0,-1 1 0,0 0 0,1 0 0,-1 0 0,0 1 0,1-1 0,-1 1 0,0 0 0,0 0 0,5 2 0,-2 0 0,0 0 0,-1 0 0,0 1 0,0-1 0,0 1 0,0 0 0,-1 1 0,6 6 0,0 2 0,0 1 0,-1 0 0,-1 0 0,0 1 0,11 29 0,-13-25-273,-1 1 0,-1-1 0,0 1 0,1 33 0,-5-20-6553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5:20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405 362 24575,'0'2'0,"0"0"0,0 1 0,-1-1 0,1 0 0,-1 0 0,1 0 0,-1 0 0,0 0 0,0 1 0,0-1 0,0-1 0,0 1 0,-1 0 0,1 0 0,0 0 0,-1-1 0,1 1 0,-1-1 0,0 1 0,0-1 0,1 1 0,-1-1 0,0 0 0,0 0 0,0 0 0,0 0 0,-1-1 0,1 1 0,0 0 0,0-1 0,0 1 0,-4-1 0,-2 1 0,0 0 0,1-1 0,-1 0 0,0 0 0,1-1 0,-1 0 0,0 0 0,-13-5 0,2-2 0,0 0 0,0-2 0,1 0 0,1-2 0,-1 1 0,2-2 0,0 0 0,0-1 0,1-1 0,1-1 0,1 1 0,0-2 0,1 0 0,1-1 0,-13-24 0,22 36 0,0 1 0,0 0 0,0-1 0,1 0 0,-1 1 0,2-1 0,-1 0 0,0 0 0,1 0 0,0 0 0,0 1 0,1-1 0,0 0 0,0 0 0,2-6 0,-1 8 0,-1 0 0,1 1 0,0-1 0,0 1 0,0 0 0,0-1 0,1 1 0,0 0 0,-1 1 0,1-1 0,0 0 0,0 1 0,0-1 0,1 1 0,-1 0 0,0 0 0,1 0 0,0 1 0,-1-1 0,1 1 0,0 0 0,0 0 0,5-1 0,12-1 0,-1 1 0,1 0 0,0 1 0,-1 2 0,1 0 0,0 1 0,-1 1 0,1 0 0,31 12 0,-44-12 0,-1 2 0,1-1 0,-1 1 0,-1 0 0,1 0 0,-1 1 0,1 0 0,-2 0 0,1 1 0,-1-1 0,0 1 0,0 0 0,-1 1 0,7 13 0,1 9 0,0 2 0,10 46 0,-14-49 0,4 17 0,-1 2 0,-2-1 0,-3 1 0,-2 0 0,-1 54 0,-3-97 0,-1 0 0,1 0 0,-1 0 0,0 0 0,0 0 0,0 0 0,-1-1 0,0 1 0,0 0 0,0-1 0,0 1 0,-1-1 0,1 0 0,-1 0 0,0 0 0,-1 0 0,-3 3 0,3-4 0,0 0 0,-1 0 0,1-1 0,-1 0 0,0 1 0,0-2 0,0 1 0,0-1 0,0 0 0,0 0 0,0 0 0,0 0 0,0-1 0,0 0 0,-1 0 0,-6-2 0,6 2 0,-1-2 0,1 1 0,0-1 0,-1 0 0,1 0 0,0 0 0,1-1 0,-1 0 0,0 0 0,1-1 0,-1 0 0,1 0 0,0 0 0,1 0 0,-1-1 0,1 0 0,-1 0 0,2 0 0,-1 0 0,0 0 0,1-1 0,0 0 0,-3-9 0,0 0 0,1-1 0,0 0 0,1 0 0,1 0 0,1 0 0,0-1 0,1 1 0,2-22 0,-1 34 0,0 0 0,1 1 0,-1-1 0,1 0 0,0 1 0,0-1 0,1 1 0,-1-1 0,0 1 0,1 0 0,0 0 0,0 0 0,0 0 0,0 0 0,6-6 0,-4 6 0,0-1 0,1 1 0,0 0 0,0 0 0,0 1 0,0 0 0,0-1 0,0 2 0,9-3 0,10 0 0,-1 1 0,1 1 0,-1 1 0,26 2 0,-24 0 0,327 6-1365,-330-7-5461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3:45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79 408,'1'2,"-1"0,1 0,-1 0,1 0,0 0,-1 0,1-1,0 1,0 0,1 0,-1-1,0 1,0-1,1 1,-1-1,1 1,0-1,-1 0,1 0,0 0,-1 0,1 0,3 1,48 16,-52-18,75 15,109 8,-79-12,-35-2,534 41,-398-36,6-1,1942-14,-1848 15,17-1,-212-13,119 16,-174-9,56 8,149 1,-239-16,0-1,0-1,-1 0,1-2,40-12,-55 13,0-1,1 0,-1 0,-1-1,1 0,-1 0,0 0,0-1,0 0,-1-1,0 1,0-1,-1-1,1 1,-2-1,1 1,5-16,-7 17,-1-1,1 0,-2 1,1-1,-1 0,0 0,0 0,-1 0,0 0,0 0,-1 0,0 0,0 0,0 1,-5-14,2 13,1-1,-2 1,1 0,-1 0,0 0,0 1,0 0,-1 0,0 0,-1 1,1-1,-1 2,-9-6,-9-3,-1 2,-1 0,0 2,-34-8,-21-6,46 12,0 1,-1 3,-58-6,-115 9,-1218 7,751-5,652 0,0-1,0-1,-42-12,-1 0,-9 1,-157-11,160 22,1-4,-89-20,102 19,0 3,-1 3,-81 5,25 1,-614-3,707-2,0-1,0 0,1-2,-31-10,30 8,-1 1,0 0,-47-3,42 9,-210 3,187 7,30-5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0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24575,'36'0'0,"-1"-3"0,1 0 0,-1-3 0,0 0 0,0-3 0,53-19 0,-13 4 0,-148 22 0,59 3 0,-1 1 0,1 1 0,0 0 0,0 1 0,0 0 0,1 2 0,-20 9 0,26-11 0,0 0 0,0 1 0,1-1 0,-1 1 0,1 1 0,1-1 0,-1 1 0,1 0 0,0 0 0,0 1 0,1 0 0,-1-1 0,2 1 0,-1 1 0,-3 9 0,-26 55 0,26-58 0,-1 0 0,2 0 0,0 1 0,1 0 0,-6 27 0,10-39 0,1 0 0,0 0 0,0 0 0,0-1 0,0 1 0,0 0 0,1 0 0,-1 0 0,1 0 0,0 0 0,0-1 0,0 1 0,0 0 0,0-1 0,0 1 0,1 0 0,-1-1 0,1 0 0,0 1 0,0-1 0,0 0 0,0 0 0,0 0 0,0 0 0,1 0 0,-1-1 0,1 1 0,-1-1 0,1 0 0,-1 1 0,1-1 0,0 0 0,0 0 0,-1-1 0,1 1 0,4 0 0,12 2 0,0-1 0,1-1 0,-1-1 0,28-3 0,-21 2 0,73-2 0,-93 4 37,-10 2-1050,3-2 624,-9 5-6437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0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24575,'0'-4'0,"4"-7"0,7-1 0,6 2 0,9 2 0,5 3 0,1 1 0,0 3 0,0 0 0,-2 6 0,-5 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1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24575,'0'9'0,"0"12"0,0 8 0,0 7 0,-5 3 0,-1-1 0,-4-3 0,-1-1 0,2-4 0,3-1 0,1-1 0,-2-6 0,0-6-8191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2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24575,'5'0'0,"10"0"0,12 0 0,6 0 0,3 0 0,-2 0 0,4 0 0,0 0 0,-3 0 0,-2 0 0,3-5 0,-1-1 0,-6 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88 24575,'-4'6'0,"0"0"0,1 0 0,-1 1 0,1-1 0,1 1 0,-1 0 0,1 0 0,0 0 0,-1 8 0,-1 5 0,-10 31 0,13-51 0,0-4 0,-1-18 0,5-27 0,-1 40 0,1 0 0,0 1 0,1 0 0,0-1 0,0 1 0,1 1 0,0-1 0,0 1 0,1-1 0,0 2 0,0-1 0,1 1 0,0 0 0,0 0 0,0 0 0,0 1 0,1 1 0,0-1 0,0 1 0,1 0 0,-1 1 0,1 0 0,-1 1 0,1-1 0,0 2 0,12-2 0,4 1 0,0 2 0,1 1 0,-1 1 0,0 0 0,1 3 0,42 12 0,-61-16 0,-1 2 0,0-1 0,0 1 0,0 0 0,0 0 0,0 1 0,-1 0 0,1 0 0,-1 0 0,0 0 0,-1 1 0,1 0 0,-1 0 0,0 0 0,0 1 0,0-1 0,-1 1 0,0 0 0,0 0 0,0 0 0,-1 1 0,0-1 0,0 0 0,0 1 0,-1-1 0,0 1 0,-1 0 0,1-1 0,-1 1 0,-2 11 0,2-11 0,-1-1 0,0 0 0,0 0 0,0 0 0,-1 1 0,0-1 0,0-1 0,-1 1 0,0 0 0,0-1 0,0 1 0,-1-1 0,1 0 0,-1 0 0,-1 0 0,1-1 0,0 1 0,-1-1 0,0 0 0,0 0 0,-1-1 0,-9 6 0,7-6 0,0 0 0,-1 0 0,0-1 0,1 0 0,-1 0 0,0-1 0,0 0 0,0-1 0,1 0 0,-1 0 0,0-1 0,0 0 0,0-1 0,1 0 0,-18-5 0,-66-31-1365,61 24-5461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5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24575,'7'0'0,"0"-1"0,0 0 0,-1 0 0,11-4 0,13-3 0,38-3 0,110-14 0,-174 25 0,-1 0 0,0-1 0,1 2 0,-1-1 0,1 0 0,-1 0 0,1 1 0,-1 0 0,0 0 0,0 0 0,1 0 0,-1 0 0,0 1 0,0-1 0,0 1 0,0 0 0,0 0 0,-1 0 0,4 3 0,-1 1 0,-1-1 0,-1 1 0,1 0 0,-1 0 0,0 0 0,0 0 0,-1 0 0,4 14 0,-1 1 0,0 1 0,-1 1 0,-2-1 0,0 0 0,-1 1 0,-2-1 0,0 0 0,-1 1 0,-1-1 0,-1 0 0,-14 41 0,16-59-85,0 0 0,0 1-1,0-1 1,-1 0 0,0-1-1,0 1 1,0 0 0,0-1-1,0 1 1,-1-1 0,0 0-1,1 0 1,-1-1 0,0 1-1,-9 3 1,-8 2-6741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0:06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509 1517 24575,'-1'-1'0,"0"-1"0,-1 0 0,1 0 0,0 0 0,0 0 0,0 0 0,1 0 0,-1 0 0,0 0 0,1 0 0,0 0 0,-1 0 0,1 0 0,0-1 0,0 1 0,0-4 0,6-37 0,-6 43 0,12-42 0,2 0 0,1 0 0,2 2 0,42-72 0,-47 91 0,305-491 0,35 23 0,-326 454 0,-9 11 0,-10 13 0,0 1 0,1-1 0,1 1 0,0 1 0,13-12 0,-22 21 0,1-1 0,-1 1 0,1-1 0,-1 1 0,1 0 0,0-1 0,-1 1 0,1 0 0,-1 0 0,1 0 0,0-1 0,-1 1 0,1 0 0,-1 0 0,1 0 0,0 0 0,-1 0 0,1 0 0,0 0 0,-1 0 0,1 0 0,0 0 0,-1 0 0,1 1 0,-1-1 0,1 0 0,0 0 0,-1 1 0,1-1 0,-1 0 0,1 1 0,-1-1 0,1 0 0,-1 1 0,1-1 0,-1 1 0,1-1 0,-1 1 0,0-1 0,1 1 0,-1-1 0,0 1 0,1-1 0,-1 2 0,10 32 0,-10-33 0,9 59 0,0 106 0,-4-55 0,41 445 0,5 86 0,-47-603 0,-1 28 0,-3-61 0,0-1 0,0 0 0,-1 1 0,0-1 0,0 0 0,0 0 0,-1 0 0,0 0 0,-3 6 0,5-10 0,-1 0 0,1 0 0,-1 0 0,0 0 0,1-1 0,-1 1 0,0 0 0,0-1 0,0 1 0,1 0 0,-1-1 0,0 1 0,0-1 0,0 0 0,0 1 0,0-1 0,0 0 0,0 1 0,0-1 0,0 0 0,0 0 0,0 0 0,0 0 0,0 0 0,0 0 0,0 0 0,0 0 0,0 0 0,0 0 0,0-1 0,0 1 0,0 0 0,0-1 0,-2 0 0,-32-23 0,31 22 0,-24-22 0,2-1 0,0 0 0,2-2 0,1-1 0,1-1 0,-23-40 0,-95-205 0,58 106 0,40 88 0,-79-110 0,100 161 0,-1 1 0,-2 1 0,-1 1 0,-1 1 0,-1 2 0,-52-36 0,65 51 0,0 1 0,-24-9 0,32 13 0,10 1 0,22 1 0,-23 1 0,512 20 0,-391-8 0,-1 6 0,143 39 0,-89-13 0,-168-40 0,0 0 0,0 1 0,0 0 0,0 1 0,-1-1 0,0 1 0,-1 1 0,1 0 0,-1 0 0,0 0 0,-1 1 0,0 0 0,0 0 0,0 1 0,-1-1 0,-1 1 0,1 0 0,3 13 0,-7-20 0,0 1 0,-1-1 0,1 0 0,0 1 0,-1-1 0,0 0 0,1 1 0,-1-1 0,0 1 0,0-1 0,0 1 0,-1-1 0,1 0 0,0 1 0,-1-1 0,0 0 0,0 1 0,-1 2 0,0-1 0,0 0 0,-1-1 0,0 1 0,0-1 0,1 0 0,-2 0 0,1 0 0,0 0 0,-7 4 0,-8 2 0,1 1 0,-2-2 0,-32 10 0,30-11 0,-652 190 0,281-93 0,335-87-97,-608 182-1171,633-188-5558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5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0 157 24575,'5'0'0,"6"0"0,5 0 0,10 0 0,5 0 0,6 0 0,6 0 0,0-4 0,3-3 0,-3 1 0,-4-3 0,-3-1 0,1-2 0,-7-5 0,2-7 0,0-10 0,-6 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6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 24575,'0'4'0,"0"7"0,0 15 0,-4 16 0,-7 11 0,-6 10 0,-4 8 0,1-3 0,-1-9 0,4-5 0,0-12 0,2-18 0,5-21 0,12-17 0,16-19 0,4-5-8191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6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0 24575,'5'5'0,"1"15"0,-1 18 0,0 21 0,-2 18 0,-5 16 0,-8-5 0,-6 2 0,0-6 0,2-11 0,4-15 0,3-12 0,3-9 0,2-7 0,-2 1 0,-7 0 0,-5 4 0,0-5-8191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7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1 24575,'0'4'0,"0"7"0,0 5 0,0 5 0,-4-1 0,-12 1 0,-7 1 0,-8 1 0,0-2-8191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37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24575,'9'0'0,"8"4"0,5 7 0,4 5 0,-2 5 0,-2 4 0,-3 1 0,-6 2 0,-5-4-8191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42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1 263 24575,'33'-8'0,"-6"0"0,59-1 0,168 5 0,-152 5 0,723 0 0,-798 0 0,36 7 0,-8-1 0,-53-7 0,1 0 0,0 0 0,-1 0 0,1 0 0,0 0 0,-1 0 0,1-1 0,-1 1 0,1-1 0,4-2 0,-6 3 0,-1-1 0,1 1 0,-1-1 0,1 1 0,-1-1 0,1 0 0,-1 1 0,1-1 0,-1 0 0,0 1 0,1-1 0,-1 0 0,0 0 0,0 0 0,1 1 0,-1-1 0,0 0 0,0 0 0,0 1 0,0-1 0,0 0 0,0 0 0,0 0 0,0 1 0,0-1 0,-1 0 0,1 0 0,0 0 0,0 1 0,-1-1 0,1 0 0,-1 1 0,1-1 0,0 0 0,-1 1 0,1-1 0,-1 0 0,0 1 0,1-1 0,-1 0 0,-21-26 0,0 1 0,-1 0 0,-2 2 0,-37-29 0,50 44 0,-1 1 0,-20-10 0,10 5 0,9 2 0,22 8 0,27 10 0,-25-3 0,-1 0 0,0 1 0,0 0 0,-1 0 0,1 1 0,-1 0 0,0 1 0,-1 0 0,1 0 0,-1 0 0,-1 1 0,0 0 0,0 1 0,0-1 0,-1 1 0,7 16 0,-5-9 0,1 0 0,1 0 0,15 21 0,-12-19 0,17 34 0,-28-49 0,0 1 0,0-1 0,0 0 0,-1 1 0,1-1 0,-1 0 0,0 1 0,0-1 0,0 1 0,0-1 0,-1 0 0,1 1 0,-1-1 0,0 0 0,0 0 0,0 0 0,-1 1 0,1-1 0,-1 0 0,-2 3 0,-5 8 0,-1 0 0,-22 23 0,10-13 0,-74 108 0,95-131 0,-1 1 0,1-1 0,0 1 0,1-1 0,-1 1 0,0 0 0,0-1 0,1 1 0,-1 0 0,1-1 0,-1 1 0,1 0 0,0-1 0,0 1 0,-1 0 0,1 0 0,0 0 0,1-1 0,-1 1 0,0 0 0,1 0 0,-1-1 0,1 1 0,-1 0 0,2 2 0,-1-3 0,0 0 0,0-1 0,1 1 0,-1 0 0,0 0 0,0-1 0,1 1 0,-1-1 0,1 1 0,-1-1 0,0 0 0,1 1 0,-1-1 0,1 0 0,-1 0 0,1 0 0,-1 0 0,1 0 0,-1 0 0,1 0 0,-1-1 0,0 1 0,1-1 0,-1 1 0,1-1 0,-1 1 0,0-1 0,1 0 0,-1 1 0,0-1 0,2-1 0,5-4 0,0 1 0,-1-1 0,1-1 0,-1 1 0,-1-1 0,1-1 0,-1 1 0,0-1 0,-1 0 0,0 0 0,0-1 0,6-16 0,-9 17-1365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20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24575,'101'-2'0,"113"4"0,-200 0 0,0 0 0,-1 1 0,1 1 0,-1 0 0,0 1 0,0 0 0,-1 1 0,1 0 0,-1 1 0,-1 0 0,1 1 0,-1 1 0,-1-1 0,1 2 0,9 11 0,-14-12 0,-1 1 0,0 0 0,0-1 0,-1 1 0,-1 1 0,0-1 0,0 0 0,1 16 0,5 89 0,-8-99 0,-1 103-1365,0-96-5461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21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1 110 24575,'0'-4'0,"5"-7"0,5-1 0,7 2 0,4 2 0,4-2 0,1-4 0,2 1 0,1 2 0,-1 3 0,0 3 0,-1 3 0,-4 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21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0 147 24575,'1'-3'0,"8"-6"0,15-7 0,-7 8 0,0 0 0,0 2 0,0 0 0,1 0 0,24-3 0,93-5 0,-128 14 0,28-4-273,0-2 0,0-2 0,-1-1 0,40-16 0,-50 16-6553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23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0 243 24575,'150'-137'0,"-131"122"0,1 1 0,0 1 0,0 1 0,2 1 0,-1 0 0,33-10 0,-49 19 0,0 1 0,0-1 0,0 1 0,1 0 0,-1 1 0,0-1 0,0 1 0,0 0 0,0 0 0,1 1 0,-1-1 0,0 1 0,9 3 0,-10-2 0,-1 0 0,1 0 0,-1 1 0,0-1 0,0 1 0,1-1 0,-2 1 0,1 0 0,0 1 0,-1-1 0,1 0 0,-1 1 0,0-1 0,0 1 0,0 0 0,-1 0 0,3 6 0,3 11 0,0 1 0,6 38 0,-12-54 0,0 0 0,-1 0 0,1 0 0,-1 0 0,-1 1 0,1-1 0,-1 0 0,0 0 0,0 0 0,-1 0 0,0 0 0,0 0 0,0-1 0,-6 12 0,5-15 0,1 1 0,-1-1 0,1 1 0,-1-1 0,0 0 0,1 0 0,-1 0 0,0 0 0,-1 0 0,1-1 0,0 1 0,0-1 0,-7 1 0,-51 7 0,28-5 0,-4 0 0,-26 6 0,59-10 0,1 1 0,-1 1 0,1-1 0,0 0 0,0 1 0,0-1 0,-1 1 0,1 0 0,1 0 0,-1 0 0,0 1 0,1-1 0,-1 1 0,-3 3 0,6-5 0,-1 0 0,0 1 0,1-1 0,-1 0 0,1 0 0,-1 0 0,1 0 0,0 0 0,-1 0 0,1 1 0,0-1 0,0 0 0,0 0 0,0 1 0,0-1 0,0 0 0,0 0 0,0 0 0,0 1 0,1-1 0,-1 0 0,0 0 0,1 2 0,1-1 0,-1 1 0,1-1 0,0 0 0,0 0 0,-1 0 0,1 1 0,1-2 0,-1 1 0,4 3 0,5 1 0,0 0 0,0 0 0,17 5 0,-7-5-195,-1-1 0,1 0 0,0-2 0,0-1 0,0 0 0,29-2 0,-26-1-6631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0:08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1971 24575,'0'0'0,"0"0"0,-1 0 0,1-1 0,0 1 0,0 0 0,0-1 0,-1 1 0,1 0 0,0-1 0,0 1 0,0 0 0,0-1 0,0 1 0,0 0 0,-1-1 0,1 1 0,0-1 0,0 1 0,0 0 0,0-1 0,0 1 0,1 0 0,-1-1 0,0 1 0,0 0 0,0-1 0,0 1 0,0-1 0,0 1 0,1 0 0,-1-1 0,0 1 0,0 0 0,0 0 0,1-1 0,-1 1 0,0 0 0,0 0 0,1-1 0,12-20 0,16-15 0,39-38 0,-3 4 0,1390-1653-1031,-1452 1720 1030,-1-1-1,1 1 1,-1 0 0,1 0-1,0 0 1,0 1-1,1-1 1,-1 1-1,7-5 1,-9 7 2,0 0 0,-1 0 0,1 0 0,0 0 0,-1 0 0,1 0 1,0 0-1,-1 0 0,1 0 0,0 0 0,0 0 0,-1 0 0,1 0 0,0 0 0,-1 1 0,1-1 0,-1 0 0,1 0 1,0 1-1,-1-1 0,1 1 0,-1-1 0,1 1 0,1 1 15,0 0 0,-1 0 0,1 0 0,-1 0 0,0 0 0,0 1 0,0-1 0,0 0 0,1 5 0,6 22 216,-2 1 0,-1 0 0,2 34 0,-2 99-367,-4-95 201,1 695-66,-3-527 0,0-155 0,-3-1 0,-3 0 0,-4-1 0,-41 151 0,50-223 0,-9 30 0,-1 0 0,-2-1 0,-30 54 0,43-88 0,0 1 0,-1-1 0,0 1 0,1-1 0,-1 1 0,0-1 0,0 0 0,0 0 0,-1 0 0,1 0 0,0-1 0,-1 1 0,1 0 0,-1-1 0,0 0 0,1 0 0,-1 0 0,0 0 0,0 0 0,0 0 0,0-1 0,0 1 0,1-1 0,-1 0 0,0 0 0,0 0 0,0 0 0,0 0 0,0-1 0,0 1 0,0-1 0,-3-1 0,-5-3 0,1 0 0,0 0 0,0-1 0,0 0 0,1-1 0,0 0 0,-9-10 0,-53-52 0,-64-79 0,-53-88 0,159 198 0,-520-619 0,522 629 0,-1 2 0,-2 0 0,0 2 0,-41-24 0,67 46 0,1 0 0,0 1 0,0-1 0,1 0 0,-1 1 0,1-1 0,-1 0 0,1-1 0,0 1 0,-3-3 0,5 4 0,-1 1 0,1-1 0,0 1 0,0 0 0,0-1 0,0 1 0,0 0 0,0-1 0,0 1 0,0-1 0,0 1 0,0 0 0,0-1 0,0 1 0,1 0 0,-1-1 0,0 1 0,0-1 0,0 1 0,0 0 0,1-1 0,-1 1 0,0 0 0,0 0 0,1-1 0,-1 1 0,0 0 0,0-1 0,1 1 0,21-11 0,8 3 0,-1 1 0,1 2 0,55-3 0,-70 7 0,921-20-1028,-741 22 937,658 1 36,-832-2 55,-13 0 0,1-1 0,-1 2 0,0-1 0,0 1 0,1 0 0,7 3 0,-15-3 7,0-1 0,0 0-1,0 0 1,-1 1-1,1-1 1,0 1 0,-1-1-1,1 1 1,0-1 0,-1 1-1,1-1 1,0 1 0,-1 0-1,1-1 1,-1 1-1,1 0 1,-1-1 0,0 1-1,1 0 1,-1 0 0,0-1-1,1 1 1,-1 0 0,0 0-1,0 0 1,1 1-1,-1 1 34,-1-1 0,1 1-1,0-1 1,-1 0-1,1 1 1,-1-1-1,0 1 1,0-1 0,-1 3-1,-4 5 109,0 0-1,0 0 0,-9 9 1,-3 1-146,-1 0 1,-1-1-1,-39 28 1,-76 42-4,-10-8 1,-218 88 0,323-151 0,-931 337-550,165-134-815,732-204-4911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24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0 24575,'-1'17'0,"-2"1"0,0-1 0,-1 0 0,-12 30 0,8-22 0,6-19 0,1 0 0,-1 0 0,0-1 0,-1 1 0,1-1 0,-1 0 0,0 0 0,0 0 0,-1 0 0,1 0 0,-1-1 0,0 1 0,-1-1 0,1 0 0,-1 0 0,0-1 0,0 0 0,0 1 0,0-1 0,0-1 0,-1 1 0,1-1 0,-1 0 0,1 0 0,-1-1 0,0 0 0,0 0 0,0 0 0,0-1 0,-8 0 0,38-1 0,0-2 0,0-1 0,0-1 0,0-1 0,-1-1 0,0-1 0,26-13 0,-36 15-151,0 0-1,1 2 0,-1-1 0,1 2 1,0-1-1,1 2 0,-1 0 1,26 0-1,-17 2-6674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26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24575,'2'28'0,"0"-18"0,-2-10 0,0 0 0,0 0 0,0 0 0,0 0 0,0 0 0,0 0 0,0 0 0,0 0 0,0 0 0,0 0 0,0 0 0,0 0 0,1 0 0,-1 0 0,0 0 0,0 0 0,0 0 0,0 0 0,0 0 0,0 0 0,0 0 0,0 0 0,0 0 0,0 0 0,0 0 0,0 0 0,0 0 0,0 1 0,2-11 0,0 1 0,0 0 0,1 0 0,0 1 0,0-1 0,1 1 0,0-1 0,1 1 0,0 0 0,0 1 0,1-1 0,0 1 0,0 0 0,1 1 0,-1-1 0,1 1 0,1 1 0,-1-1 0,1 1 0,0 0 0,0 1 0,17-6 0,-11 6 0,-1 1 0,1 1 0,-1 1 0,1 0 0,0 0 0,19 3 0,-29-2 0,1 1 0,-1-1 0,1 1 0,-1 0 0,1 1 0,-1-1 0,0 1 0,0 0 0,0 0 0,0 0 0,0 1 0,0-1 0,0 1 0,-1 0 0,1 0 0,-1 0 0,0 0 0,0 1 0,0-1 0,-1 1 0,1 0 0,2 6 0,0 0 0,-1 1 0,0 0 0,-1 0 0,0 0 0,0 0 0,-1 0 0,-1 0 0,0 17 0,-1-25 0,0 1 0,-1-1 0,1 0 0,-1 1 0,1-1 0,-1 0 0,-1 1 0,1-1 0,0 0 0,-1 0 0,1 0 0,-1 0 0,0 0 0,0 0 0,0-1 0,0 1 0,-1-1 0,1 1 0,-1-1 0,1 0 0,-1 0 0,0 0 0,0 0 0,0-1 0,0 1 0,0-1 0,0 0 0,0 1 0,-1-1 0,1-1 0,-5 2 0,-6-1-170,1 0-1,0 0 0,-1-2 1,1 1-1,0-2 0,-1 0 1,-18-5-1,2 0-6655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4:47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1073 345 24575,'-85'1'0,"-232"-3"0,219-11 0,64 7 0,-56-2 0,56 6 0,-52-10 0,52 7 0,-54-3 0,85 8 0,-4 0 0,1 0 0,0 0 0,0-1 0,-1 0 0,-5-2 0,11 3 0,0 0 0,1 0 0,-1-1 0,1 1 0,-1 0 0,0 0 0,1-1 0,-1 1 0,1-1 0,-1 1 0,1-1 0,-1 1 0,1 0 0,-1-1 0,1 0 0,0 1 0,-1-1 0,1 1 0,0-1 0,-1 1 0,1-1 0,0 0 0,0-1 0,0 1 0,0 0 0,0 0 0,0 0 0,0-1 0,1 1 0,-1 0 0,1 0 0,-1 0 0,1 0 0,-1 0 0,1 0 0,-1 0 0,1 0 0,0 0 0,0 0 0,1-1 0,44-41 0,-34 34 0,-74 91 0,-7-11 0,-9 10 0,77-80 0,1-1 0,0 0 0,-1 0 0,1 0 0,-1 1 0,1-1 0,0 0 0,-1 1 0,1-1 0,0 0 0,0 1 0,-1-1 0,1 0 0,0 1 0,0-1 0,-1 1 0,1-1 0,0 0 0,0 1 0,0-1 0,0 1 0,0-1 0,-1 1 0,1-1 0,0 1 0,0-1 0,0 1 0,0-1 0,0 0 0,1 1 0,-1-1 0,0 1 0,15-7 0,22-20 0,-23 15 0,14-11 0,-2-1 0,0-1 0,-2-1 0,43-57 0,-63 75 0,0 1 0,0-1 0,1 1 0,0 0 0,0 1 0,0-1 0,1 1 0,-1 0 0,1 0 0,1 1 0,10-7 0,-16 11 0,-1 0 0,0 0 0,0 0 0,0 0 0,0 0 0,0 0 0,0 0 0,0 0 0,1 0 0,-1 0 0,0 0 0,0 0 0,0 0 0,0 0 0,0 0 0,0 0 0,0 0 0,1 0 0,-1 0 0,0 0 0,0 0 0,0 1 0,0-1 0,0 0 0,0 0 0,0 0 0,0 0 0,0 0 0,0 0 0,0 0 0,1 0 0,-1 0 0,0 1 0,0-1 0,0 0 0,0 0 0,0 0 0,0 0 0,0 0 0,0 0 0,0 0 0,0 1 0,0-1 0,0 0 0,0 0 0,0 0 0,0 0 0,0 0 0,0 0 0,0 0 0,0 1 0,0-1 0,-1 0 0,-2 12 0,-6 9 0,-17 11 0,20-26 0,0 1 0,0 1 0,1-1 0,-9 16 0,13-20 0,0-1 0,0 1 0,0 0 0,1 0 0,-1 0 0,1 0 0,0 0 0,-1 0 0,1 0 0,0 0 0,1 0 0,-1 0 0,1 0 0,-1-1 0,1 1 0,0 0 0,0 0 0,0 0 0,2 4 0,4 3 0,0 0 0,1 0 0,0-1 0,1 0 0,0 0 0,0-1 0,1 0 0,0-1 0,0 0 0,15 8 0,-8-5 0,-2 1 0,1 0 0,13 13 0,-4 5 0,-1 0 0,-1 1 0,-1 1 0,19 40 0,-56-79 0,-9-10 0,-22-23 0,-64-60 0,92 82 0,1-2 0,0 1 0,-23-40 0,33 47 0,-6-9 0,1 0 0,0-1 0,-11-35 0,21 51 0,0-1 0,0 1 0,1-1 0,0 0 0,1 0 0,-1 0 0,1 1 0,1-1 0,0 0 0,0 0 0,0 0 0,1 1 0,0-1 0,1 1 0,5-13 0,-1 6 0,0-3 0,2 0 0,0 0 0,1 1 0,16-20 0,-14 28 0,-11 16 0,-13 22 0,-41 83-1365,41-88-5461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1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24575,'0'-1'0,"1"0"0,-1-1 0,1 1 0,-1 0 0,1 0 0,-1 0 0,1 0 0,0 0 0,0 0 0,0 0 0,0 0 0,0 0 0,0 0 0,0 1 0,0-1 0,0 0 0,0 1 0,0-1 0,0 0 0,0 1 0,0 0 0,1-1 0,-1 1 0,0 0 0,0-1 0,1 1 0,1 0 0,41-5 0,-39 5 0,8-1 0,12-2 0,0 2 0,0 1 0,1 0 0,-1 2 0,0 1 0,32 7 0,-55-9 0,0 0 0,1-1 0,-1 1 0,0 0 0,0 0 0,0 0 0,0 0 0,0 0 0,0 1 0,0-1 0,0 1 0,0-1 0,0 1 0,-1 0 0,1-1 0,-1 1 0,1 0 0,-1 0 0,0 0 0,0 0 0,1 1 0,-2-1 0,1 0 0,0 0 0,0 1 0,-1-1 0,1 0 0,-1 1 0,0-1 0,0 0 0,1 1 0,-2-1 0,1 1 0,0-1 0,0 0 0,-1 1 0,1-1 0,-2 3 0,-1 2 0,1-1 0,-2 1 0,1-1 0,-1 0 0,1 0 0,-2 0 0,1-1 0,-1 1 0,1-1 0,-1 0 0,-1 0 0,-5 4 0,-39 27-1365,30-18-5461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2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24575,'5'0'0,"6"4"0,5 7 0,6 5 0,-2 5 0,-4-1-8191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3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 24575,'5'0'0,"6"0"0,5 0 0,10-5 0,0-2-8191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3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24575,'0'-5'0,"0"4"0,0 6 0,5 11 0,1 8 0,0 5 0,-1 1 0,-2 0 0,-1 0 0,4 0 0,1-1 0,3-1 0,1-1 0,-2 0 0,-2 0 0,-3-5-8191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4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6 24575,'-4'2'0,"0"1"0,0 0 0,0 0 0,1 1 0,-1-1 0,1 1 0,0 0 0,0 0 0,0 0 0,0 0 0,1 0 0,0 1 0,0-1 0,0 1 0,0-1 0,1 1 0,-1 0 0,1 0 0,1-1 0,-1 1 0,0 6 0,1-7 0,0 0 0,-1 0 0,1-1 0,1 1 0,-1 0 0,0-1 0,1 1 0,0-1 0,0 1 0,0 0 0,0-1 0,1 0 0,-1 1 0,1-1 0,0 0 0,0 0 0,0 0 0,0 0 0,0 0 0,1 0 0,-1-1 0,1 1 0,0-1 0,0 1 0,0-1 0,0 0 0,0 0 0,6 2 0,-6-3 0,1 0 0,1 0 0,-1 0 0,0 0 0,0-1 0,0 1 0,0-1 0,1 0 0,-1 0 0,0-1 0,0 1 0,0-1 0,0 0 0,1 0 0,-1 0 0,0-1 0,-1 1 0,1-1 0,0 0 0,0 0 0,4-4 0,-4 2 0,0 1 0,0-1 0,-1 0 0,0-1 0,0 1 0,0 0 0,0-1 0,0 0 0,-1 0 0,0 1 0,0-1 0,-1 0 0,1-1 0,-1 1 0,0 0 0,1-11 0,-2 13 0,0-1 0,0 1 0,-1-1 0,1 1 0,-1-1 0,1 1 0,-1 0 0,0-1 0,0 1 0,-1 0 0,1 0 0,-1-1 0,1 1 0,-1 0 0,0 0 0,0 1 0,0-1 0,-1 0 0,1 1 0,-1-1 0,1 1 0,-1 0 0,0 0 0,0 0 0,0 0 0,-4-1 0,5 2-108,-6-4 347,8 5-261,0 0 0,0 0-1,0 0 1,0 0 0,0-1-1,0 1 1,0 0 0,0 0-1,0 0 1,0 0 0,0 0-1,0 0 1,0 0 0,0 0-1,0 0 1,0-1 0,0 1-1,0 0 1,0 0 0,0 0-1,0 0 1,0 0 0,0 0-1,0 0 1,0 0 0,0-1-1,0 1 1,0 0 0,0 0-1,0 0 1,0 0 0,0 0-1,0 0 1,0 0 0,0 0-1,0 0 1,0-1 0,0 1-1,0 0 1,0 0 0,1 0-1,-1 0 1,0 0 0,0 0-1,0 0 1,0 0 0,0 0-1,0 0 1,0 0 0,0 0-1,0 0 1,1 0 0,-1 0-1,0 0 1,0 0 0,0 0-1,0 0 1,0 0 0,0 0-1,0 0 1,0 0 0,1 0-1,-1 0 1,0 0 0,0 0-1,0 0 1,11-1-6804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1 24575,'-3'0'0,"-1"0"0,1 0 0,-1 1 0,1 0 0,0-1 0,-1 1 0,1 1 0,0-1 0,-1 0 0,1 1 0,0-1 0,0 1 0,1 0 0,-1 0 0,0 0 0,0 1 0,1-1 0,-1 0 0,1 1 0,0 0 0,0-1 0,0 1 0,0 0 0,1 0 0,-1 0 0,1 1 0,-2 2 0,-2 11 0,0 0 0,1 0 0,0 0 0,0 22 0,1-20 0,2-7 0,0-1 0,0 1 0,1-1 0,1 1 0,-1-1 0,6 22 0,-5-29 0,0-1 0,0 1 0,1 0 0,-1 0 0,1-1 0,0 1 0,0-1 0,0 1 0,1-1 0,-1 0 0,1 0 0,0 0 0,-1 0 0,1-1 0,1 1 0,-1-1 0,0 1 0,1-1 0,-1 0 0,1-1 0,-1 1 0,1 0 0,5 0 0,3 1 0,1 0 0,0-2 0,-1 1 0,1-2 0,0 0 0,0 0 0,0-1 0,0 0 0,-1-2 0,18-4 0,-27 6 5,0-1 1,0 1-1,-1-1 0,1 0 0,-1 0 0,1 0 1,-1-1-1,0 1 0,0 0 0,0-1 1,0 1-1,0-1 0,-1 0 0,1 0 0,-1 0 1,0 0-1,0 0 0,0 0 0,0 0 0,0 0 1,-1 0-1,1-5 0,0-2-217,0 1 0,-1-1 0,-1 1-1,1 0 1,-2-1 0,-2-12 0,-3-1-6614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6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24575,'10'0'0,"6"0"0,6 0 0,4 0 0,2 4 0,1 2 0,-5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1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1 136 24575,'36'-2'0,"0"0"0,0-3 0,52-12 0,100-39 0,-76 20 0,-99 32 0,1 0 0,0 1 0,0 0 0,1 1 0,-1 1 0,24 1 0,-31 0 0,0 1 0,-1 1 0,0-1 0,1 1 0,-1 0 0,0 1 0,0-1 0,0 1 0,0 0 0,0 1 0,-1-1 0,1 1 0,-1 0 0,0 1 0,0-1 0,6 8 0,1 5 0,0 0 0,0 0 0,-2 1 0,0 0 0,7 21 0,32 100 0,-46-129 0,-1-4 0,0 1 0,0-1 0,-1 0 0,0 1 0,0 0 0,0 12 0,-1-17 0,-1 0 0,1 0 0,-1 0 0,1 0 0,-1 0 0,0-1 0,0 1 0,1 0 0,-1 0 0,0-1 0,-1 1 0,1 0 0,0-1 0,0 1 0,-1-1 0,1 0 0,-1 1 0,1-1 0,-1 0 0,0 0 0,1 0 0,-1 0 0,0 0 0,0 0 0,1-1 0,-5 2 0,-16 3 0,0-2 0,1 0 0,-1-2 0,0 0 0,0-1 0,-30-5 0,-18 2 0,15 1 0,31-1 0,0 2 0,0 1 0,0 1 0,0 1 0,0 1 0,-25 7 0,45-9 0,1 1 0,0-1 0,0 0 0,0 1 0,1 0 0,-1 0 0,0-1 0,0 2 0,1-1 0,0 0 0,-1 0 0,1 1 0,0-1 0,0 1 0,0 0 0,-2 5 0,1-2 0,1-1 0,0 1 0,1-1 0,0 1 0,0 0 0,0 0 0,0 0 0,1 11 0,2-1 0,0 0 0,0 0 0,2-1 0,0 1 0,1 0 0,6 15 0,-8-25 0,0 1 0,0 0 0,0 0 0,1-1 0,0 0 0,0 0 0,1 0 0,0 0 0,0 0 0,0-1 0,0 0 0,1 0 0,0-1 0,0 0 0,0 0 0,1 0 0,-1 0 0,1-1 0,0 0 0,0-1 0,0 0 0,0 0 0,0 0 0,0-1 0,1 0 0,-1 0 0,1-1 0,-1 0 0,0 0 0,1-1 0,9-2 0,5-1-273,0-1 0,0-2 0,0 0 0,38-19 0,-19 5-6553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7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0 24575,'-9'5'0,"-8"5"0,-1 7 0,-1 4 0,1 4 0,5 1 0,4 2 0,3 0 0,4 0 0,1-4-8191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5:18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24575,'4'0'0,"7"0"0,10 0 0,6 0 0,3 0 0,2 0 0,-1 0 0,-1 0 0,-1 0 0,0 0 0,-2 0 0,-4 0-8191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6:13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1,'37'1,"0"3,43 9,4 1,89 3,297-10,-298-22,49 1,-89 15,-109-1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6:18.9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1,'37'2,"0"1,59 15,0-1,164 15,-12-5,-115-16,28 4,-127-11,-6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6:19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0,'234'3,"309"42,-388-22,184 25,4-27,-272-20,-10 0,117-12,-129-1,-38 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6:22.7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0,'-7'3,"14"4,16 4,30 4,1-2,0-2,1-3,64 1,223-6,-32-2,-188 12,21 1,-103-10,0 1,72 19,-27-4,109 8,-160-26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6:24.0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0,'1081'0,"-1044"0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8:23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1804 31,'-10'0,"1"-1,0-1,0 0,-14-4,-20-4,-46 2,-142 7,117 3,58-2,-527 17,408-7,95-8,-1 4,-93 19,145-19,13-3,1 1,-24 8,21-4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8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1089 112 24575,'-1002'0'0,"998"-1"0,-1 1 0,0 1 0,1-1 0,-1 1 0,1-1 0,-1 1 0,1 0 0,-1 1 0,1-1 0,-5 4 0,6-4 0,1 1 0,0-1 0,0 1 0,1 0 0,-1 0 0,0 0 0,0 0 0,1 0 0,-1 0 0,1 1 0,0-1 0,0 0 0,0 1 0,0-1 0,0 1 0,0-1 0,1 1 0,-1-1 0,0 5 0,-2 40 0,1 0 0,8 83 0,-5-117 0,43 297 0,-9-89 0,-33-198 0,13 97 0,-1 125 0,-15 455 0,4-647 0,2-1 0,14 64 0,-8-64 0,-3 1 0,1 65 0,-9-100 0,15 354 0,-3 40 0,-14-274 0,1-122 0,-1-1 0,0 0 0,-1 0 0,-1-1 0,-10 26 0,8-21 0,0 0 0,-6 33 0,6 21 0,6 124 0,3-81 0,-5 11 0,5 129 0,1-229 0,1-1 0,1-1 0,2 1 0,0-1 0,2 0 0,24 44 0,-8-13 0,-17-33 0,-2 0 0,0 1 0,-2 0 0,-1 0 0,0 0 0,-1 25 0,-2-27 0,1 0 0,0 0 0,2 0 0,1 0 0,0 0 0,1-1 0,19 40 0,-21-56 0,0 1 0,0 0 0,0-1 0,1 0 0,0 0 0,0 0 0,0-1 0,1 0 0,0 0 0,0 0 0,0 0 0,0-1 0,0 0 0,1-1 0,8 4 0,13 1 0,-1-1 0,45 4 0,-29-4 0,129 18 0,287 3 0,-390-26 0,70-4 0,-137 3 0,0 0 0,0 0 0,0 0 0,0-1 0,0 1 0,0-1 0,0 1 0,0-1 0,0 0 0,-1 0 0,1 0 0,0 0 0,0 0 0,-1 0 0,1 0 0,-1 0 0,1-1 0,-1 1 0,0 0 0,1-1 0,-1 0 0,0 1 0,0-1 0,0 0 0,0 1 0,0-1 0,0 0 0,-1 0 0,1 0 0,-1 0 0,1-3 0,0-5 0,0 0 0,-1 0 0,-1 0 0,0 0 0,-2-13 0,-1-4 0,3-21 0,2 0 0,2 0 0,14-74 0,5-51 0,-20-114 0,-1 33 0,3 214 0,1 0 0,14-48 0,-10 51 0,-2-1 0,5-69 0,1-97 0,0-37 0,-12 94 0,-4-164 0,-1 277 0,-2 0 0,-1 0 0,-16-43 0,-4-17 0,-19-83 0,-29-149 0,36 119 0,-3-15 0,28 110 0,0-147 0,15-511 0,0 743 0,2 0 0,1 0 0,15-53 0,-11 52 0,-1-1 0,-2 0 0,3-34 0,-7 47 0,2 1 0,4-20 0,-4 25 0,0 0 0,-1 0 0,-1 0 0,1 0 0,-2 0 0,1 0 0,-2-12 0,0 20 0,1 0 0,-1 1 0,0-1 0,1 1 0,-1-1 0,0 1 0,0-1 0,0 1 0,0 0 0,0-1 0,0 1 0,0 0 0,-1 0 0,1 0 0,0 0 0,-1 0 0,1 0 0,-1 0 0,1 0 0,-1 1 0,1-1 0,-1 0 0,0 1 0,1-1 0,-1 1 0,1 0 0,-1 0 0,0-1 0,0 1 0,1 0 0,-4 1 0,-3-1 0,-1 1 0,0 0 0,1 1 0,-15 3 0,-20 8 0,1-2 0,-2-3 0,-58 6 0,87-14-89,-32 3-337,1 1 1,-56 13 0,64-7-6401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8:49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1976 0 24575,'-791'0'0,"743"2"0,-52 9 0,-15 2 0,-58-9 0,71-3 0,-182 25 0,83-5 0,119-15 0,80-5 0,-1-1 0,1 1 0,-1-1 0,1 1 0,-1 0 0,1 0 0,0 0 0,-1 0 0,1 0 0,0 0 0,0 1 0,0-1 0,0 1 0,0 0 0,0-1 0,1 1 0,-1 0 0,0 0 0,1 0 0,0 0 0,-1 1 0,1-1 0,0 0 0,0 0 0,-1 4 0,-2 6 0,1 1 0,1-1 0,-3 26 0,2-17 0,-7 99 0,8 186 0,4-145 0,-2-114 0,-2-24 0,2 0 0,0-1 0,1 1 0,2-1 0,0 1 0,2-1 0,6 22 0,15 31 0,9 25 0,52 80 0,-19-36 0,4 41 0,-59-155 0,-1 1 0,-1 0 0,-2 0 0,-1 1 0,-2 1 0,-1-1 0,-1 1 0,-1 55 0,-3-18 0,1-31 0,-2-1 0,-1 1 0,-8 45 0,1-27 0,2 1 0,4-1 0,4 83 0,0-50 0,0-77 0,-1 0 0,2 0 0,0 0 0,0 0 0,1 0 0,6 13 0,2 2 0,23 38 0,41 96 0,-42-85 0,-17-41 0,1 0 0,2-1 0,1-1 0,1-1 0,37 43 0,-48-66 0,0 0 0,0-1 0,1 0 0,0-1 0,1 0 0,-1-1 0,2 0 0,-1-1 0,1 0 0,0-1 0,0-1 0,18 5 0,98 29 0,-62-16 0,136 24 0,-166-43 0,47-2 0,-55-2 0,1 2 0,0 0 0,33 8 0,-35-3 0,159 39 0,-128-30 0,-41-11 0,1 1 0,-1 1 0,30 12 0,-32-9 0,0 1 0,0 0 0,-1 1 0,0 0 0,-1 2 0,-1-1 0,0 2 0,0 0 0,-2 0 0,20 30 0,-15-14 0,-1 0 0,-1 0 0,-2 1 0,-1 1 0,9 39 0,2 10 0,46 105 0,-66-182 0,0 1 0,0-1 0,1 1 0,0-1 0,0 0 0,0 0 0,0 0 0,0-1 0,1 1 0,0-1 0,0 0 0,0 0 0,0 0 0,0 0 0,0-1 0,1 1 0,7 2 0,4 0 0,1-1 0,-1-1 0,33 3 0,-4 0 0,14 7 0,-1 2 0,-1 3 0,83 38 0,-127-51 0,1 2 0,0-1 0,1-1 0,0-1 0,0 0 0,1-1 0,-1 0 0,0-2 0,1 1 0,0-2 0,-1 0 0,1-1 0,-1-1 0,1 0 0,21-6 0,253-74 0,-272 76 0,0 0 0,-1-2 0,0 0 0,0-1 0,-1 0 0,0-2 0,24-20 0,-29 22 0,0-1 0,-1 0 0,0-1 0,-1 0 0,0 0 0,-1-1 0,-1 0 0,1 0 0,-2-1 0,10-25 0,-11 13 0,-2-1 0,0 0 0,-2 0 0,-1 0 0,-1 0 0,-6-39 0,-4-3 0,-3 0 0,-2 1 0,-4 0 0,-31-69 0,32 78 0,13 39 0,0 1 0,-16-32 0,18 43 0,0 1 0,-1 0 0,1 0 0,-1 0 0,0 1 0,-1-1 0,1 1 0,-1 1 0,0-1 0,-13-7 0,-85-43 0,94 49 0,0 1 0,0 0 0,-1 1 0,1 0 0,-1 1 0,-21-4 0,-1 3 0,-34 0 0,42 4 0,-1-2 0,1-1 0,-30-6 0,1-7 0,1-2 0,-77-36 0,96 37 0,1-2 0,0-1 0,2-2 0,-47-41 0,57 44 0,10 9 0,-1 0 0,2-1 0,-1 0 0,1 0 0,1-1 0,-9-17 0,9 15 0,1 0 0,1-1 0,0-1 0,1 1 0,1-1 0,0 0 0,1 0 0,1-1 0,-2-27 0,6 6 0,2 1 0,1-1 0,10-37 0,-8 46 0,-4 18 0,2-1 0,0 1 0,0 0 0,1 0 0,0 1 0,0-1 0,2 1 0,-1 0 0,1 1 0,13-14 0,9-7 0,55-43 0,-38 35 0,-41 33 0,-1 0 0,1 0 0,-1 0 0,0-1 0,-1 0 0,1 0 0,-1 0 0,0 0 0,0 0 0,-1 0 0,0-1 0,0 0 0,-1 1 0,2-14 0,-1-8 0,-1 0 0,-4-38 0,1 20 0,2-92 0,-3-72 0,3 206 0,0 1 0,0-1 0,-1 1 0,0-1 0,1 1 0,-1-1 0,0 1 0,-1 0 0,1-1 0,-1 1 0,1 0 0,-1 0 0,0 0 0,0 0 0,0 0 0,-1 1 0,1-1 0,-1 0 0,1 1 0,-1 0 0,0 0 0,-3-2 0,-1 0 0,0 2 0,-1-1 0,1 1 0,-1 0 0,0 0 0,1 1 0,-1 0 0,0 0 0,-9 1 0,-8 0 0,-13-1 0,-73-9 0,72 4 0,17 3 0,1-1 0,1-1 0,-1 0 0,-33-15 0,3-3 0,14 8 0,1-2 0,-63-41 0,90 52 0,0-1 0,0 0 0,1-1 0,0 1 0,1-2 0,-1 1 0,1-1 0,1 0 0,0-1 0,0 1 0,1-1 0,0-1 0,1 1 0,-6-22 0,8 23 0,1 0 0,0 0 0,1 0 0,0 0 0,0 0 0,1 0 0,0 0 0,0 0 0,1 0 0,4-10 0,5-10 0,23-46 0,-19 45 0,11-31 0,-9 20 0,2 0 0,34-55 0,-7 14 0,-19 34 0,-11 19 0,16-38 0,-27 55 0,-1-1 0,0 1 0,-1-1 0,-1 0 0,0 0 0,0-21 0,-2 11 0,-5-191 0,-8 131 0,8 54 0,-4-48 0,9 51-1365,0 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2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24575,'0'4'0,"0"7"0,0 5 0,-5 10 0,-1 5 0,0 1 0,-4-4 0,1 2 0,1 5 0,2 2 0,-2-2 0,-5-6 0,0-8-8191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9:19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0,'15'1,"0"1,-1 1,1 0,-1 1,22 8,-16-5,37 8,-8-9,78-1,34 3,-20 13,16 2,166 4,189-27,-230-2,-112 16,-16 0,-92-13,8-1,101 14,-84-4,1-5,103-7,-54 0,-74 2,-37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9:20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0,'759'17,"-450"-7,-122-6,194 28,-308-22,140 0,-194-9,-1 0,1 2,17 4,5 1,-18-5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9:23.3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1,'445'17,"-288"0,385 38,6-33,251-25,-587 3,-204 0,1 1,-1-1,16 4,-7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9:26.6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1,'30'2,"-1"1,1 2,-1 1,38 12,2 0,64 10,249 19,142-35,-230-16,361 5,-597 4,77 15,47 6,190-20,4 1,-117 11,232 8,1003-28,-1475 2,-1-1,1-2,-1 1,0-2,0-1,30-11,38-12,124-22,-146 36,-35 8,-1 2,1 2,31 0,-38 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9:29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1,'0'0,"0"1,1 0,-1-1,0 1,1-1,-1 1,0-1,1 1,-1-1,1 1,-1-1,1 1,-1-1,1 1,-1-1,1 0,0 1,-1-1,1 0,-1 0,1 1,0-1,-1 0,2 0,22 6,-16-5,737 103,15-88,-487-18,-86 16,-4 0,-101-14,-48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9:32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69 24575,'8'10'0,"0"1"0,-1 1 0,-1-1 0,1 1 0,-2 1 0,0-1 0,6 20 0,4 10 0,10 18 0,3 3 0,34 123 0,-61-183 0,-1 1 0,1-1 0,1 1 0,-1-1 0,0 0 0,1 1 0,0-1 0,0 0 0,0 0 0,0 0 0,0 0 0,0 0 0,4 2 0,-4-4 0,0 1 0,1-1 0,-1 0 0,0 0 0,1 0 0,-1 0 0,1 0 0,-1 0 0,1-1 0,0 1 0,-1-1 0,1 0 0,0 0 0,-1 0 0,1 0 0,-1 0 0,1 0 0,0-1 0,2 0 0,3-2 0,0 1 0,0-2 0,-1 1 0,1-1 0,-1 0 0,0 0 0,0-1 0,-1 0 0,11-9 0,6-9 0,22-28 0,-35 39 0,13-15 0,-2-1 0,-1-1 0,-2-1 0,-1-1 0,25-59 0,16-86 0,-46 151-1365,1 6-5461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9:33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80 24575,'-10'10'0,"-1"1"0,1 1 0,1 0 0,0 0 0,1 1 0,0 0 0,1 0 0,1 1 0,0 0 0,0 0 0,2 0 0,0 1 0,-3 20 0,6-32 0,1-1 0,0 1 0,0-1 0,0 1 0,0-1 0,0 1 0,0-1 0,1 1 0,-1-1 0,1 1 0,0-1 0,0 1 0,0-1 0,0 0 0,0 1 0,1-1 0,-1 0 0,0 0 0,4 4 0,-2-4 0,0 0 0,0 0 0,0 0 0,1 0 0,-1 0 0,0-1 0,1 1 0,-1-1 0,1 0 0,-1 0 0,1-1 0,5 2 0,2-2 0,0 1 0,0-2 0,0 1 0,0-1 0,0-1 0,0 0 0,0-1 0,12-4 0,-12 3 0,-1-1 0,0-1 0,0 0 0,0 0 0,-1-1 0,0 0 0,0 0 0,-1-1 0,0 0 0,0-1 0,-1 0 0,0 0 0,8-15 0,-12 19 0,0 0 0,0-1 0,-1 0 0,0 0 0,0 1 0,0-1 0,-1-1 0,0 1 0,0 0 0,0 0 0,-1 0 0,0 0 0,0-1 0,-1 1 0,1 0 0,-1 0 0,-1 0 0,1 0 0,-1 0 0,0 0 0,0 0 0,-1 0 0,0 1 0,0-1 0,-7-8 0,4 7 0,0 2 0,0-1 0,-1 1 0,0 0 0,0 0 0,0 1 0,-9-4 0,7 2 0,-1-3 0,21 7 0,22 8 0,-5 5 0,-1 2 0,-1 1 0,0 2 0,-1 0 0,27 23 0,-16-13 0,87 66-1365,-107-81-5461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9:3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0 24575,'-14'16'0,"1"-1"0,1 2 0,1-1 0,0 1 0,2 1 0,0 0 0,0 1 0,2 0 0,-7 24 0,-4 29 0,-11 88 0,21-104 0,4-36 0,-17 107 0,-8 197 0,27-286-93,1-27-48,0 1-1,1 0 1,0 0 0,1-1-1,0 1 1,0 0 0,2-1-1,6 21 1,3-14-6685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9:34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61 108 24575,'-4'2'0,"1"0"0,0 1 0,0 0 0,0-1 0,0 1 0,1 0 0,-1 1 0,1-1 0,0 0 0,0 1 0,0-1 0,0 1 0,0 0 0,1-1 0,0 1 0,-2 7 0,-1 8 0,1 0 0,-1 22 0,3-34 0,-1 14 0,0 0 0,0 1 0,1 0 0,1-1 0,1 1 0,5 26 0,-5-44 0,1-1 0,0 1 0,0-1 0,0 1 0,0-1 0,1 0 0,-1 0 0,1 0 0,0 0 0,0-1 0,0 1 0,0-1 0,0 1 0,1-1 0,-1 0 0,1 0 0,-1-1 0,1 1 0,0-1 0,-1 0 0,1 0 0,0 0 0,0 0 0,6 0 0,3 0 0,-1 1 0,1-2 0,0 0 0,-1 0 0,1-1 0,18-4 0,-25 3 0,1 0 0,-1-1 0,1 0 0,-1 1 0,0-2 0,0 1 0,-1-1 0,1 0 0,-1 0 0,0-1 0,0 1 0,0-1 0,0 0 0,-1 0 0,0-1 0,0 1 0,0-1 0,-1 0 0,0 0 0,0-1 0,2-7 0,4-13 0,-2 0 0,-1 0 0,5-52 0,-8 52 0,11-124-1365,-12 108-5461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29:36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4 189 24575,'79'1'0,"-38"1"0,1-1 0,77-11 0,-103 6 0,1 0 0,-1-1 0,24-11 0,-32 13 0,0-1 0,0 0 0,-1-1 0,0 0 0,0 0 0,0 0 0,-1-1 0,10-11 0,-15 16 0,1 0 0,-1-1 0,0 1 0,0-1 0,0 1 0,-1 0 0,1-1 0,0 0 0,-1 1 0,1-1 0,0 1 0,-1-1 0,0 0 0,1 1 0,-1-1 0,0 0 0,0 0 0,0 1 0,0-1 0,0 0 0,-1 1 0,1-1 0,-1-2 0,0 2 0,0 0 0,-1 0 0,1 0 0,-1 0 0,0 1 0,1-1 0,-1 0 0,0 1 0,0-1 0,0 1 0,0 0 0,0-1 0,0 1 0,-4-1 0,-11-4 0,1 2 0,-1 0 0,-31-4 0,33 6 0,6 1 0,-13-3 0,0 1 0,0 1 0,-37 2 0,52 1 0,1-1 0,-1 1 0,1 1 0,0-1 0,0 1 0,0 1 0,0-1 0,0 1 0,0 0 0,0 0 0,1 0 0,0 1 0,-1 0 0,2 0 0,-1 1 0,0-1 0,-5 7 0,1 2 0,0 1 0,1 0 0,1 0 0,0 1 0,0 0 0,2 0 0,0 0 0,1 1 0,0 0 0,1 0 0,1 0 0,0 0 0,2 0 0,0 0 0,0 1 0,2-1 0,0 0 0,5 20 0,-5-31 0,0 0 0,0 0 0,0-1 0,1 1 0,0-1 0,0 1 0,0-1 0,1 0 0,-1 0 0,1 0 0,0-1 0,0 0 0,0 1 0,0-1 0,1 0 0,-1-1 0,1 1 0,0-1 0,0 0 0,0 0 0,0-1 0,0 1 0,7 0 0,13 2 0,1 0 0,0-2 0,38-2 0,-42 0 0,-1 0-682,39-5-1,-30-1-6143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2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94 24575,'9'0'0,"22"0"0,14 0 0,23-5 0,18-1 0,13-4 0,3-1 0,-11-3 0,-12 1 0,-14 3 0,-15 3 0,-10-2 0,-12 0-8191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29:59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1,'133'0,"381"4,-1 30,298 35,123-65,-483-7,-400 6,73 11,-93-9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0:30:00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1,'343'12,"-83"0,-133-10,413 27,-348-3,126 15,5-27,183-16,-307 3,-173-1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30:31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24575,'2'115'0,"-5"130"0,3-239 0,0 1 0,-1 0 0,1 1 0,-1-1 0,0 0 0,-1 0 0,0 0 0,0 0 0,-5 10 0,7-17 0,0 0 0,0 0 0,-1 0 0,1 0 0,0 0 0,0 0 0,0 0 0,0 0 0,-1 0 0,1 0 0,0 0 0,0 0 0,0 0 0,-1 0 0,1 0 0,0 0 0,0 0 0,0 0 0,0 0 0,0 0 0,-1 0 0,1 0 0,0 0 0,0 0 0,0 0 0,0-1 0,0 1 0,-1 0 0,1 0 0,0 0 0,0 0 0,0 0 0,0 0 0,0-1 0,0 1 0,0 0 0,0 0 0,-1 0 0,1 0 0,0-1 0,0 1 0,0 0 0,0 0 0,0 0 0,0 0 0,0-1 0,0 1 0,0 0 0,0 0 0,0 0 0,0 0 0,0-1 0,1 1 0,-4-13 0,1-13 0,1-1 0,2 1 0,1-1 0,1 1 0,1 0 0,1 0 0,16-47 0,-19 66 0,1 1 0,0-1 0,0 1 0,1 0 0,0 0 0,0 0 0,0 1 0,0-1 0,1 1 0,0 0 0,0 0 0,1 1 0,-1-1 0,1 1 0,0 1 0,0-1 0,0 1 0,1 0 0,8-3 0,9-1 0,0 1 0,1 2 0,0 0 0,28 0 0,-6 0 0,-27 1 0,-1 1 0,1 2 0,-1-1 0,35 6 0,-48-4 0,0 0 0,-1 1 0,1 0 0,0 0 0,-1 0 0,1 1 0,-1 0 0,0 0 0,0 0 0,0 0 0,0 1 0,-1 0 0,1 0 0,-1 0 0,0 1 0,0-1 0,-1 1 0,1 0 0,4 9 0,-1 5 0,0 1 0,0 0 0,-2 0 0,-1 0 0,0 1 0,0 24 0,1-2 0,1 34 85,-6-52-810,8 46 0,-2-48-6101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30:32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55 24575,'-6'0'0,"1"0"0,-1 0 0,1 0 0,-1 1 0,1 0 0,-1 0 0,1 0 0,0 1 0,0-1 0,-1 2 0,1-1 0,0 0 0,1 1 0,-1 0 0,0 0 0,1 0 0,0 1 0,0-1 0,0 1 0,0 0 0,0 0 0,1 1 0,0-1 0,0 1 0,0 0 0,0-1 0,1 1 0,0 0 0,0 1 0,0-1 0,0 0 0,1 1 0,0-1 0,0 0 0,1 1 0,-1 10 0,1-14 0,1 1 0,-1 0 0,0-1 0,1 1 0,-1-1 0,1 1 0,0-1 0,-1 0 0,1 1 0,0-1 0,1 0 0,-1 1 0,0-1 0,1 0 0,-1 0 0,1 0 0,0 0 0,0 0 0,0-1 0,-1 1 0,2 0 0,-1-1 0,0 0 0,0 1 0,0-1 0,1 0 0,-1 0 0,0 0 0,1 0 0,-1-1 0,1 1 0,-1-1 0,1 1 0,-1-1 0,1 0 0,3 0 0,0 0 0,0 0 0,0-1 0,0 1 0,0-1 0,-1-1 0,1 1 0,0-1 0,0 0 0,-1 0 0,1 0 0,-1-1 0,0 0 0,0 0 0,9-7 0,-10 6 0,0-1 0,0 0 0,-1 0 0,1-1 0,-1 1 0,0 0 0,-1-1 0,1 0 0,-1 0 0,0 0 0,-1 0 0,1 0 0,0-9 0,-1 2 0,0 0 0,-1 1 0,-1-1 0,0 0 0,-4-19 0,5 31 0,0 0 0,-1-1 0,1 1 0,0-1 0,-1 1 0,1-1 0,0 1 0,0 0 0,0-1 0,0 1 0,1-1 0,-1 1 0,0-1 0,1 1 0,-1 0 0,1-1 0,-1 1 0,2-2 0,-2 2 0,1 1 0,0-1 0,-1 1 0,1 0 0,0-1 0,-1 1 0,1 0 0,0-1 0,0 1 0,-1 0 0,1 0 0,0 0 0,0 0 0,-1 0 0,1 0 0,0 0 0,0 0 0,-1 0 0,1 0 0,0 0 0,0 0 0,-1 0 0,1 1 0,1-1 0,2 2 0,1 0 0,-1 1 0,1-1 0,-1 1 0,0 0 0,0 0 0,0 0 0,-1 1 0,5 3 0,87 105-1365,-62-79-5461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30:34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24575,'0'195'0,"5"-215"0,0 0 0,2 0 0,0 1 0,1 0 0,16-29 0,-13 26 0,-6 13 0,0 1 0,0-1 0,0 1 0,1 0 0,1 0 0,-1 0 0,1 1 0,0 0 0,1 0 0,12-7 0,-17 12 0,0 0 0,0 0 0,1 0 0,-1 1 0,1 0 0,0 0 0,-1 0 0,1 0 0,0 0 0,-1 1 0,1 0 0,0 0 0,0 0 0,0 0 0,-1 0 0,1 1 0,0 0 0,-1-1 0,1 1 0,0 1 0,-1-1 0,1 0 0,-1 1 0,0 0 0,1 0 0,-1 0 0,0 0 0,0 0 0,0 1 0,4 4 0,-1 0 0,1 0 0,-1 0 0,-1 1 0,1 0 0,-1 0 0,-1 1 0,1-1 0,-1 1 0,-1 0 0,0 0 0,0 0 0,3 19 0,-3-1 0,-1 0 0,-1 0 0,-3 34 0,5-85 0,2 0 0,0 1 0,2-1 0,1 1 0,0 1 0,2 0 0,0 0 0,2 0 0,17-23 0,-24 38 0,0 0 0,1 1 0,0 0 0,1 0 0,-1 0 0,1 1 0,0 0 0,0 1 0,1-1 0,14-5 0,-18 9 0,1 0 0,-1 0 0,0 0 0,1 1 0,-1 0 0,1 0 0,-1 0 0,1 0 0,-1 1 0,0-1 0,1 1 0,-1 1 0,0-1 0,1 0 0,-1 1 0,0 0 0,0 0 0,0 0 0,-1 1 0,1-1 0,0 1 0,5 5 0,2 2-80,0 1 0,0 1-1,-1 0 1,0 0 0,-1 1-1,-1 1 1,0-1 0,0 1-1,-2 0 1,1 1 0,-2 0 0,0 0-1,-1 0 1,-1 0 0,0 1-1,1 28 1,-3-16-6746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0:30:35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25 400 24575,'0'-1'0,"0"0"0,1 0 0,-1 1 0,1-1 0,-1 0 0,1 0 0,-1 0 0,1 1 0,-1-1 0,1 0 0,0 1 0,-1-1 0,1 0 0,0 1 0,0-1 0,0 1 0,-1-1 0,1 1 0,0 0 0,0-1 0,0 1 0,0 0 0,0 0 0,0-1 0,1 1 0,29-5 0,-28 4 0,39-4 0,-1-3 0,55-17 0,-82 21 0,-1-1 0,-1 0 0,1-1 0,-1-1 0,0 0 0,0 0 0,-1-1 0,0-1 0,0 0 0,-1 0 0,10-12 0,-15 15 0,-1-1 0,0 1 0,-1-1 0,0 0 0,0 0 0,0 0 0,-1 0 0,0-1 0,0 1 0,-1-1 0,0 1 0,0-1 0,0 0 0,-2-12 0,1 15 0,-1 0 0,0 0 0,1 0 0,-1 1 0,-1-1 0,1 0 0,-1 1 0,0-1 0,0 1 0,0-1 0,-1 1 0,1 0 0,-1 0 0,0 0 0,0 0 0,-1 1 0,1-1 0,-1 1 0,0 0 0,0 0 0,0 0 0,0 0 0,-6-2 0,0 0 0,0 1 0,-1 0 0,0 1 0,0 0 0,0 1 0,-22-2 0,26 4 0,0 1 0,1-1 0,-1 1 0,1 0 0,-1 1 0,1 0 0,-1 0 0,1 0 0,0 1 0,0 0 0,0 0 0,0 1 0,-6 4 0,-5 7 0,0 0 0,1 0 0,1 2 0,0 0 0,2 1 0,0 0 0,0 1 0,2 0 0,1 1 0,0 1 0,1-1 0,-6 25 0,12-33 0,1 0 0,0 1 0,0-1 0,1 1 0,1 0 0,0-1 0,1 1 0,0 0 0,1-1 0,1 1 0,0-1 0,0 0 0,1 0 0,1 0 0,0 0 0,0-1 0,11 15 0,-10-16 0,1-1 0,0 0 0,1 0 0,0-1 0,0 0 0,1 0 0,0-1 0,1 0 0,0 0 0,0-1 0,0-1 0,0 1 0,1-2 0,0 1 0,0-2 0,0 1 0,0-2 0,1 1 0,12 0 0,107-4-125,-92-1-1115,-11 1-5586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1:08:04.3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1,'846'13,"-116"0,2768-10,-1797-5,-1281 0,497 5,-257 34,-243-10,-288-20,322 22,-438-28,-1 0,0 0,0 1,-1 0,1 1,12 5,-17-1,-13-2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1:08:07.3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1,'7034'0,"-7021"0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1:08:11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1364 170 24575,'-1034'0'0,"1011"-1"0,-1 2 0,1 0 0,-1 2 0,1 1 0,0 0 0,-24 9 0,39-10 0,0 0 0,1 1 0,-1 0 0,1 0 0,0 1 0,0 0 0,0 0 0,0 0 0,1 1 0,0 0 0,0 0 0,1 1 0,0 0 0,0 0 0,0 0 0,1 0 0,0 1 0,0 0 0,-4 14 0,3-1 0,0 1 0,2 0 0,0 0 0,1 0 0,1 0 0,2 0 0,0 0 0,5 30 0,4 1 0,2 1 0,23 61 0,-24-85 0,1 0 0,2 0 0,1-2 0,1 1 0,20 25 0,-26-40 0,1-1 0,0 0 0,1-1 0,1 0 0,-1 0 0,2-2 0,0 0 0,0 0 0,1-1 0,0-1 0,19 8 0,-2-6 0,-1-1 0,2-2 0,-1-1 0,52 2 0,-30-6 0,0-2 0,54-9 0,-82 6 0,-1-2 0,1-1 0,-1-1 0,0 0 0,47-24 0,-38 13 0,0-3 0,-2 0 0,39-33 0,300-279 0,-370 331 0,15-13 0,-1-1 0,20-28 0,-31 37 0,0 0 0,0-1 0,-1 1 0,1-1 0,-2 0 0,1 0 0,-1-1 0,0 1 0,1-14 0,-2 9 0,-1-1 0,0 1 0,-1 0 0,0 0 0,-1 0 0,0 0 0,-1 0 0,-7-19 0,1 12 0,0 1 0,-2 0 0,0 0 0,-19-24 0,13 19 0,-1 2 0,-1 0 0,-1 2 0,-1 0 0,-36-27 0,46 39 0,-2 1 0,1 0 0,-1 1 0,0 0 0,0 1 0,0 0 0,-1 1 0,0 1 0,1 0 0,-1 1 0,0 1 0,-1 0 0,-20 1 0,23 1-136,1 1-1,-1-1 1,1 2-1,0 0 1,0 0-1,0 1 1,0 0-1,0 1 0,-14 9 1,-10 10-6690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1:08:20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2459 3706 24575,'-154'-7'0,"-218"-39"0,233 26 0,-12-1 0,-440-65 0,516 78 0,-1 3 0,-105 7 0,48 0 0,-241-2 0,369 0 0,0 1 0,0-1 0,1-1 0,-1 1 0,0-1 0,0 0 0,1 0 0,-1 0 0,0-1 0,1 1 0,-1-1 0,1 0 0,0 0 0,-1-1 0,1 0 0,0 1 0,1-1 0,-1 0 0,0-1 0,1 1 0,0-1 0,0 0 0,0 1 0,0-1 0,0 0 0,1-1 0,0 1 0,0 0 0,-3-8 0,-3-12 0,0 1 0,1-1 0,2-1 0,-5-40 0,2-104 0,4 59 0,1 57 0,-33-457 0,33 484 0,1-1 0,2 1 0,0 0 0,9-53 0,3-12 0,-5-1 0,-6-152 0,-3 118 0,2 23 0,16-125 0,-6 57 0,1-8 0,22-27 0,-19 140 0,-4 0 0,4-109 0,-25-63 0,10 232 0,1 1 0,0-1 0,0 0 0,0 0 0,1 0 0,0 0 0,0 1 0,0-1 0,1 0 0,0 1 0,0-1 0,0 1 0,1 0 0,-1 0 0,1-1 0,7-7 0,-2 5 0,0 0 0,1 1 0,0 0 0,0 0 0,0 1 0,1 0 0,0 1 0,11-5 0,32-10 0,2 1 0,0 4 0,1 1 0,67-7 0,-58 15 0,0 2 0,85 6 0,-34 0 0,735-2 0,-813 2 0,-1 2 0,0 1 0,0 2 0,0 1 0,45 17 0,73 23 0,-132-43-41,1-2 0,0 0 0,0-2 0,40-3 0,-23 1-1119,-18 1-5666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4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934 1 24575,'1'15'0,"-1"1"0,-1-1 0,0 1 0,-2-1 0,1 1 0,-2-1 0,0 0 0,-1 0 0,0-1 0,-2 0 0,1 1 0,-12 15 0,-8 9 0,-2-2 0,-2-1 0,-1-1 0,-38 32 0,-152 115 0,-74 37 0,233-174 0,42-30 0,10-9 0,1 0 0,-1 1 0,2 0 0,-1 0 0,1 1 0,0 0 0,1 0 0,0 1 0,-10 15 0,16-22 0,1 0 0,-1-1 0,0 1 0,1 0 0,0 0 0,-1-1 0,1 1 0,0 0 0,0 0 0,0 0 0,0 0 0,1-1 0,-1 1 0,0 0 0,1 0 0,-1-1 0,1 1 0,-1 0 0,1-1 0,0 1 0,0 0 0,0-1 0,0 1 0,0-1 0,0 1 0,0-1 0,1 0 0,-1 1 0,0-1 0,1 0 0,-1 0 0,1 0 0,-1 0 0,1 0 0,2 0 0,6 4 0,0 0 0,0-1 0,1-1 0,14 4 0,-25-7 0,277 51 132,-76-18-1629,-149-22-5329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3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645 12 24575,'0'-4'0,"-4"-2"0,-7 4 0,-10 8 0,-6 12 0,-13 12 0,-13 14 0,-11 10 0,-4-1 0,9-4 0,6 4 0,3-4 0,10-5 0,6 0 0,1 1 0,1-8 0,1-9 0,7-10-8191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2:06:50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2:06:51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6:53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1191 166 24575,'-27'-11'0,"0"2"0,-1 0 0,0 2 0,0 1 0,0 2 0,-33-2 0,-149 3 0,130 4 0,60 0 0,0 2 0,1 0 0,0 1 0,0 1 0,0 0 0,0 2 0,1 0 0,0 1 0,0 1 0,-22 15 0,-5 6 0,2 2 0,-63 59 0,89-72 0,1 0 0,1 0 0,-22 37 0,-2 3 0,23-36 0,-8 8 0,-32 58 0,51-80 0,1 0 0,0 1 0,0-1 0,1 1 0,0 0 0,0 0 0,1 0 0,1 0 0,0 0 0,0 0 0,2 18 0,0-21 0,1 1 0,0-1 0,1 0 0,0-1 0,0 1 0,0 0 0,1-1 0,0 0 0,0 1 0,1-2 0,-1 1 0,2 0 0,-1-1 0,0 0 0,11 7 0,7 5 0,2-2 0,41 21 0,-29-19 0,0-2 0,0-2 0,2-2 0,0-1 0,0-2 0,54 4 0,244-3 0,-261-10 0,721-1 0,-653-4 0,243-42 0,-272 28 0,90-14 0,-172 29 0,0-1 0,-1-2 0,0-1 0,53-24 0,-28 12 0,60-14 0,-73 24 0,-1-2 0,-1-2 0,62-31 0,-95 41 0,-1 0 0,1 0 0,-1-1 0,0-1 0,0 1 0,-1-1 0,0 0 0,10-14 0,-14 15 0,0 1 0,0-1 0,0 1 0,-1-1 0,0 0 0,0 0 0,0 0 0,-1 0 0,0 0 0,0 0 0,-1 0 0,1-1 0,-1 1 0,-1 0 0,0-7 0,-2 0 0,0-1 0,-1 1 0,0 0 0,-1 0 0,-1 1 0,0-1 0,0 1 0,-1 1 0,-1-1 0,0 1 0,-1 0 0,0 1 0,-19-18 0,-10-4 0,-1 2 0,-61-36 0,53 37 0,-1 2 0,-2 2 0,-97-33 0,56 23 0,59 22 0,-68-19 0,9 15 0,-173-9 0,-96 28 0,315 2 0,0 2 0,0 2 0,-50 17 0,41-11 0,-20 1 0,-143 11 0,188-24 0,-37 3-1365,9-2-5461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3:36:55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17,'5'0,"15"0,13 0,16 0,16 0,17 0,8 0,11 0,3 0,6 0,4 0,-5 0,-2 0,3 0,2 0,0-5,-5-1,-21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4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24575,'5'5'0,"10"5"0,7 7 0,10 9 0,3 5 0,1 1 0,-1 0 0,-3 0 0,-6-6-8191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4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24575,'-1'0'0,"0"1"0,0-1 0,0 0 0,1 1 0,-1 0 0,0-1 0,0 1 0,0 0 0,0-1 0,1 1 0,-1 0 0,0 0 0,1 0 0,-1 0 0,1-1 0,-1 1 0,1 0 0,-1 0 0,1 0 0,0 0 0,-1 0 0,1 0 0,0 0 0,0 0 0,0 0 0,-1 2 0,-3 34 0,3-32 0,-9 224 0,-2 27 0,-16-43 0,-11 184 0,35-331-1365,-2-43-5461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5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24575,'5'0'0,"1"-5"0,4-1 0,6 0 0,4 1 0,3 1 0,7 2 0,4 1 0,-1 1 0,0 0 0,3 0 0,4 0 0,6 0 0,-2 1 0,-3-6 0,1-5 0,2-2 0,-7 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5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24575,'4'0'0,"16"0"0,22-5 0,23-1 0,19 0 0,4-3 0,1-5 0,-6 0 0,-12 3 0,-14-2 0,-16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6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24575,'-5'0'0,"-1"9"0,1 8 0,0 10 0,2 10 0,-4 7 0,-1 10 0,-3 6 0,0-4 0,2-6 0,3-7 0,1-1 0,3-9-8191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6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24575,'5'0'0,"5"0"0,7 4 0,-1 7 0,2 1 0,-1 3 0,-5 8 0,-4 9 0,-3 5 0,-3-1 0,-1 4 0,-1-1 0,-1-2 0,0-3 0,-4-3 0,-2-2 0,1-1 0,1-5-8191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7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24575,'5'0'0,"15"0"0,13-5 0,20-1 0,14 1 0,15-5 0,6-4 0,3-4 0,-5-4 0,-4 2 0,-6 4 0,-26 5 0,-20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8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24575,'10'0'0,"20"0"0,29 0 0,27 0 0,22 0 0,11 0 0,9 0 0,0 0 0,1 0 0,3 0 0,5 0 0,-11-4 0,-12-2 0,-18 0 0,-15-3 0,-21-1-8191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8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498 7 24575,'0'-5'0,"-9"3"0,-8 8 0,-10 15 0,-15 18 0,-4 12 0,-12 16 0,-2 5 0,0-5 0,2-4 0,6-4 0,11-8 0,14-12-8191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879 1 24575,'-6'17'0,"-2"-1"0,0 0 0,0 0 0,-2-1 0,-17 22 0,-5 8 0,6-6 0,-208 294 0,185-271 0,-2-3 0,-3-1 0,-72 58 0,89-85 0,18-14 0,-1-1 0,0 0 0,-1-2 0,0 0 0,-39 17 0,37-26-1365,5-7-5461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9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24575,'4'0'0,"16"5"0,13 10 0,6 8 0,6 8 0,-1 5 0,-3 0 0,-4-6 0,-8-4 0,-5-1 0,-1 0 0,-5-6-8191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9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0 216 24575,'5'0'0,"5"0"0,7 0 0,-1-5 0,12-1 0,5-5 0,6-4 0,15-10 0,3-4 0,-4 2 0,-6 1 0,-6 1 0,-6 0 0,-9 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19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1 24575,'1'110'0,"-3"142"0,-2-187 0,-21 119 0,-140 418 0,152-566 0,9-29 0,1 0 0,0 0 0,1 1 0,0-1 0,0 1 0,0-1 0,1 1 0,0 11 0,1-19-30,0 0 0,0 0-1,0 1 1,0-1 0,0 0-1,0 0 1,0 1 0,0-1-1,0 0 1,0 0 0,0 1-1,0-1 1,0 0 0,1 0-1,-1 0 1,0 1-1,0-1 1,0 0 0,0 0-1,1 0 1,-1 0 0,0 1-1,0-1 1,0 0 0,1 0-1,-1 0 1,0 0 0,0 0-1,0 0 1,1 0 0,-1 0-1,0 1 1,0-1 0,1 0-1,-1 0 1,0 0 0,0 0-1,1 0 1,-1 0 0,0 0-1,0-1 1,1 1 0,-1 0-1,0 0 1,14-7-6796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0:21:20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24575,'5'5'0,"-1"1"0,0 0 0,0 0 0,0 0 0,-1 0 0,0 1 0,0 0 0,0-1 0,-1 1 0,0 0 0,2 12 0,0 10 0,0 45 0,-2-42 0,1 586 0,-12-481 0,-30 147 0,11-101 0,23-141-1365,2-10-5461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3:31:51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5528 300,'-159'-7,"-180"-32,161 16,105 14,-237-20,-86-7,4-29,281 46,7 6,-1 6,-151 7,126 2,-65 1,-344-9,349-19,125 14,-126-5,-1032 19,801-3,409-1,0 1,1 0,-1 0,1 2,0-1,-21 6,30-6,1 0,-1 0,1 0,0 0,0 0,0 1,-1-1,1 1,1-1,-1 1,0 0,0 0,1 0,-1 0,1 0,-1 0,1 0,0 1,0-1,0 0,0 1,0-1,1 1,-1-1,1 0,-1 1,1 0,0-1,0 1,0-1,0 1,1-1,-1 1,2 3,-1-1,0 0,0 0,1 0,0 0,0 0,0-1,1 1,-1-1,1 1,0-1,0 0,1 0,-1 0,1-1,0 1,0-1,0 0,0 0,1 0,-1-1,1 1,0-1,0 0,6 1,12 3,1-1,-1-1,1-2,29 1,25 3,420 36,3-42,-215-3,2371 3,-2443 18,-187-15,3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3:32:05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83,'424'-13,"-80"1,926 10,-76 1,-363-47,-723 42,-88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2:23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236 977 24575,'3762'0'0,"-3594"-14"0,-8 1 0,495 13 0,-644 0 0,0-1 0,0 0 0,-1-1 0,1 0 0,-1 0 0,1-2 0,-1 1 0,0-1 0,0 0 0,14-9 0,-11 4 0,0 0 0,-1-1 0,0 0 0,0-1 0,-1 0 0,16-22 0,-13 14 0,-1-1 0,-1 0 0,-1-2 0,0 1 0,-2-1 0,-1 0 0,0-1 0,-2 0 0,6-37 0,-12 49 0,0 1 0,-1-1 0,0 0 0,0 0 0,-1 0 0,-1 1 0,1-1 0,-2 1 0,0 0 0,0 0 0,0 0 0,-2 1 0,1-1 0,-1 1 0,-10-12 0,4 6 0,0 2 0,0-1 0,-1 2 0,-1 0 0,0 0 0,0 1 0,-1 1 0,-25-13 0,26 17 0,-1 1 0,0 0 0,0 1 0,0 1 0,0 0 0,-22-1 0,-94 4 0,87 2 0,-55-4 0,-123-34 0,143 21 0,-1 3 0,-90-2 0,-407 15 0,534-3 0,1-3 0,0-1 0,0-3 0,-51-16 0,-54-12 0,-151 5 0,19 3 0,168 17 0,0 4 0,-152 8 0,118 3 0,14-5 0,-129 5 0,242 0 0,0 0 0,0 2 0,0 0 0,-31 14 0,4-1 0,35-15 0,-229 77 0,177-62 0,-123 18 0,14-25 0,24-1 0,30 5 0,-149 41 0,256-54 0,1 1 0,0 0 0,0 0 0,0 1 0,0 0 0,1 0 0,-12 9 0,16-10 0,-1 1 0,1 1 0,0-1 0,0 1 0,0-1 0,1 1 0,-1 0 0,1 0 0,0 1 0,1-1 0,0 1 0,-1-1 0,0 7 0,-65 180 0,65-186 0,1 1 0,0-1 0,1 1 0,0-1 0,0 1 0,0-1 0,1 1 0,0 0 0,0-1 0,0 1 0,1 0 0,0-1 0,1 1 0,-1-1 0,1 1 0,0-1 0,1 0 0,0 0 0,0 0 0,0 0 0,0 0 0,1-1 0,0 1 0,0-1 0,1 0 0,0 0 0,-1-1 0,1 1 0,9 5 0,5 2 20,0 0 0,1 0 0,1-2 0,-1-1 0,26 9 0,111 22-1505,-133-36-5341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3:32:30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55,'74'-14,"1"2,96-1,-137 11,842-12,-618 15,-234-1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2:35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24575,'1136'0'-1365,"-1113"0"-5461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2:4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24575,'1325'0'-1365,"-1302"0"-5461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5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24575,'-6'1'0,"0"-1"0,0 1 0,-1 1 0,1-1 0,0 1 0,0 0 0,1 1 0,-1-1 0,0 1 0,1 0 0,-1 1 0,1-1 0,0 1 0,0 0 0,1 0 0,-1 1 0,1-1 0,0 1 0,0 0 0,0 0 0,-4 9 0,2-4 0,0 1 0,1-1 0,1 1 0,0 0 0,0 0 0,1 1 0,0-1 0,1 1 0,0-1 0,0 20 0,2-29 0,0 1 0,0-1 0,1 1 0,-1-1 0,1 0 0,-1 1 0,1-1 0,0 0 0,0 0 0,0 0 0,0 1 0,0-1 0,0 0 0,0 0 0,1 0 0,-1-1 0,1 1 0,0 0 0,-1 0 0,4 1 0,-1-1 0,-1 0 0,1 0 0,0 0 0,0-1 0,0 1 0,0-1 0,0 0 0,0 0 0,0-1 0,1 1 0,3-1 0,2 0 0,0-1 0,-1 1 0,1-2 0,0 1 0,-1-1 0,1-1 0,-1 0 0,0 0 0,14-8 0,-18 8 0,-1 1 0,0-1 0,0-1 0,0 1 0,-1 0 0,1-1 0,-1 0 0,0 0 0,0 0 0,0 0 0,0-1 0,-1 1 0,4-9 0,-5 11 0,-1 0 0,1-1 0,-1 1 0,1 0 0,-1 0 0,0-1 0,0 1 0,0 0 0,0-1 0,-1 1 0,1 0 0,0 0 0,-1-1 0,0 1 0,1 0 0,-1 0 0,0 0 0,0 0 0,0 0 0,-1 0 0,1 0 0,0 0 0,-1 0 0,1 1 0,-1-1 0,0 0 0,1 1 0,-1 0 0,0-1 0,0 1 0,0 0 0,-2-1 0,-4-2-195,0 0 0,0 1 0,-1 1 0,1-1 0,-1 1 0,-9-1 0,-16-1-6631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3:32:59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93,'1'-1,"-1"1,0-1,0 0,1 0,-1 0,0 1,1-1,-1 0,1 0,-1 1,1-1,-1 0,1 1,0-1,-1 1,1-1,0 1,-1-1,1 1,0-1,0 1,-1 0,1-1,0 1,0 0,0 0,-1 0,2-1,29-3,-25 3,440-7,-280 10,884-2,-1009-2,0-2,-1-3,49-12,-17 3,-37 7,-8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3:04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24575,'4'3'0,"0"0"0,0-1 0,0 1 0,0-1 0,0 0 0,1 0 0,-1 0 0,1 0 0,-1-1 0,1 0 0,0 0 0,7 0 0,63 2 0,-54-3 0,64 1 0,158-4 0,-165-9 0,-61 8 0,1 1 0,-1 0 0,1 2 0,-1 0 0,1 0 0,20 4 0,-6 2-1365,-3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36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2275 13 24575,'0'0'0,"0"-1"0,-1 0 0,1 0 0,-1 0 0,0 1 0,1-1 0,-1 0 0,0 0 0,1 1 0,-1-1 0,0 1 0,0-1 0,1 1 0,-1-1 0,0 1 0,0-1 0,0 1 0,0 0 0,0-1 0,0 1 0,0 0 0,0 0 0,1 0 0,-1-1 0,0 1 0,0 0 0,0 0 0,0 1 0,0-1 0,0 0 0,-1 0 0,-36 4 0,37-4 0,-303 62 0,-61 8 0,-119-55 0,73-7 0,313 0 0,0 5 0,-172 44 0,261-54 0,1 0 0,-1 0 0,1 0 0,0 1 0,0 1 0,0-1 0,1 1 0,0 0 0,0 1 0,0 0 0,-10 11 0,11-9 0,-1 1 0,1 1 0,1 0 0,0-1 0,0 1 0,1 1 0,0-1 0,1 1 0,-2 12 0,-5 30 0,2 0 0,0 64 0,8 111 0,1-128 0,0-6 0,2 136 0,-3-218 0,1 0 0,1-1 0,-1 1 0,2-1 0,0 0 0,0 1 0,1-1 0,0 0 0,1-1 0,0 1 0,1-1 0,0 0 0,1-1 0,0 1 0,0-1 0,1 0 0,15 12 0,-1 0 0,-11-12 0,0 1 0,-1 0 0,0 1 0,-1 0 0,0 0 0,0 1 0,6 14 0,-3-6 0,1-1 0,0 0 0,2 0 0,0-1 0,1-1 0,24 20 0,-34-33 0,0 1 0,0-1 0,1 0 0,0-1 0,0 0 0,0 0 0,0 0 0,0-1 0,0 0 0,1-1 0,8 2 0,14 0 0,46-2 0,-38-2 0,2 2 0,300-3 0,-238-3 0,135-24 0,265-60 0,-381 65 0,-2-6 0,146-57 0,-215 68 0,-23 8 0,-1 1 0,2 1 0,50-9 0,-51 15 0,-1-1 0,1-2 0,-1-1 0,39-15 0,-58 19 0,0 0 0,0 0 0,0-1 0,0 0 0,-1-1 0,1 1 0,-1-1 0,0 0 0,-1-1 0,1 0 0,-1 1 0,0-2 0,-1 1 0,1-1 0,-1 1 0,0-1 0,-1 0 0,0 0 0,0-1 0,2-8 0,1-26 0,-1 0 0,-3-1 0,-1 1 0,-5-45 0,1 28 0,6-72 0,19-472 0,-22 597 0,0-1 0,-1 0 0,0 0 0,0 0 0,0 1 0,-1-1 0,1 0 0,-2 1 0,1 0 0,-1-1 0,-6-10 0,6 13 0,-1 0 0,1 1 0,0-1 0,-1 1 0,0 0 0,1 0 0,-1 0 0,0 1 0,-1-1 0,1 1 0,0 0 0,-1 0 0,1 1 0,-1-1 0,0 1 0,1 0 0,-9-1 0,-31-1 0,0 1 0,-55 6 0,6-1 0,-699-2-1365,756-1-5461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0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1973 58 24575,'-22'-2'0,"-1"0"0,1-2 0,-29-7 0,-12-3 0,-24 2 0,-98 0 0,-92 12 0,122 2 0,-214 18 0,287-13 0,-221 21 0,279-26 0,-17 0 0,0 2 0,-79 18 0,115-20 0,0 1 0,0-1 0,0 1 0,0 0 0,0 1 0,1-1 0,-1 1 0,1 0 0,0 0 0,0 0 0,0 0 0,1 1 0,-1-1 0,1 1 0,0 0 0,1 0 0,-1 1 0,1-1 0,0 0 0,0 1 0,-1 7 0,-4 16 0,2-1 0,2 1 0,-1 29 0,2-35 0,-3 494 0,8-484 0,2 0 0,1 0 0,2 0 0,1-1 0,1 0 0,2-1 0,19 37 0,-13-24 0,-2 2 0,11 53 0,19 55 0,-44-148 0,1-1 0,0 1 0,0-1 0,1 0 0,-1 0 0,1 0 0,0 0 0,1 0 0,-1-1 0,1 0 0,-1 0 0,1 0 0,1-1 0,-1 1 0,0-1 0,1-1 0,0 1 0,-1-1 0,1 0 0,0 0 0,10 2 0,10 0 0,0-1 0,1-2 0,47-2 0,-29 0 0,112 1 0,478-7 0,-570 4 0,-1-3 0,75-17 0,120-45 0,-205 54 0,75-8 0,-87 16 0,-1-1 0,1-2 0,61-22 0,-97 28 0,0 1 0,0-1 0,-1 0 0,1 0 0,-1-1 0,0 0 0,0 0 0,0 0 0,0 0 0,-1-1 0,0 1 0,0-1 0,0-1 0,0 1 0,4-11 0,-3 6 0,-2-1 0,0-1 0,0 1 0,-1 0 0,0-1 0,-1 1 0,-1-23 0,-6-667 0,-1 554 0,5 125 0,-1 1 0,-2 0 0,0 1 0,-15-38 0,17 51 0,0 1 0,-1 0 0,0 0 0,0 0 0,0 1 0,-1-1 0,0 1 0,0 0 0,0 1 0,0-1 0,-1 1 0,0 0 0,0 0 0,0 1 0,0 0 0,-1 0 0,1 0 0,-1 1 0,0 0 0,-12-3 0,-10 2 0,1 0 0,-1 2 0,-54 4 0,29-1 0,-68 0-110,-13-1-518,-230 32 1,315-24-6199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2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24575,'1'-1'0,"1"0"0,-1 0 0,0 0 0,1 0 0,-1 1 0,1-1 0,-1 0 0,1 1 0,-1-1 0,1 1 0,-1-1 0,1 1 0,0 0 0,-1-1 0,1 1 0,2 0 0,7-1 0,348-16 0,-288 17 0,-52-1 0,-6 1 0,0-1 0,0 2 0,-1 0 0,26 5 0,-35-5 0,0 0 0,0 0 0,0 0 0,0 0 0,0 1 0,-1-1 0,1 1 0,0 0 0,-1 0 0,1 0 0,-1 0 0,0 1 0,0-1 0,0 0 0,0 1 0,0 0 0,0-1 0,-1 1 0,1 0 0,-1 0 0,0 0 0,0 0 0,0 0 0,1 5 0,0 3 0,-1 0 0,-1 0 0,0 0 0,0 0 0,-1 0 0,0 0 0,-1-1 0,-5 17 0,-3 7 0,-20 42 0,25-65-227,0-1-1,0 0 1,-1-1-1,0 1 1,-15 15-1,-6 1-6598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3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24575,'4'0'0,"7"0"0,15 0 0,7 0 0,17 0 0,9 0 0,17 5 0,1 2 0,-4-1 0,-9-2 0,-12 0 0,-10-2 0,-7-1 0,-14 0 0,-16-1 0,-17-1 0,-12 1 0,-1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3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 24575,'9'0'0,"21"0"0,20 0 0,24 0 0,13 0 0,11 0 0,-8 0 0,0 0 0,-11 0 0,-14 0 0,-4 0 0,1 0 0,-1-5 0,-2-5 0,4-2 0,-1 1 0,-1-1 0,-11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4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24575,'88'-4'0,"134"-23"0,-102 9 0,-112 17 11,0 1 0,0-1 0,1 1 0,-1 0 0,1 1 0,-1 0-1,0 1 1,0-1 0,0 2 0,11 3 0,-17-5-56,1 0 0,-1 1 0,1-1 0,-1 1 0,0-1 0,1 1 0,-1 0 0,0 0 0,0 0 0,0 0 0,-1 1 0,1-1 0,0 0 0,-1 1 0,0-1 0,1 1 0,-1-1 0,0 1 0,0 0 0,0-1 0,-1 1 0,1 0 0,-1 0 0,1 0 0,-1-1 0,0 1 0,0 0 0,0 0 0,-1 0 0,1 0 0,-1-1 0,-1 6 0,-4 10-6781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24575,'5'0'0,"15"0"0,9 0 0,8 0 0,3 0 0,-1 0 0,-6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5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0 24575,'-6'1'0,"0"-1"0,1 1 0,-1 1 0,1-1 0,-1 1 0,1 0 0,0 0 0,-1 0 0,1 1 0,0 0 0,1 0 0,-1 0 0,0 1 0,1-1 0,0 1 0,0 0 0,0 0 0,-4 6 0,4-5 0,0 1 0,0 0 0,0 0 0,1 0 0,0 0 0,0 1 0,0-1 0,1 1 0,0 0 0,0-1 0,1 1 0,0 0 0,0 0 0,0 9 0,1-13 0,1-1 0,-1 1 0,1-1 0,-1 0 0,1 1 0,0-1 0,0 0 0,0 0 0,0 0 0,0 0 0,1 0 0,-1 0 0,1 0 0,-1 0 0,1 0 0,0 0 0,-1-1 0,1 1 0,0-1 0,0 0 0,0 1 0,1-1 0,-1 0 0,0 0 0,4 1 0,5 2 0,1-1 0,0 0 0,23 2 0,-16-3 0,84 9-682,166-3-1,-238-9-6143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6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0 24575,'-5'6'0,"1"0"0,0-1 0,0 2 0,0-1 0,1 0 0,0 1 0,0-1 0,1 1 0,-1 0 0,2 0 0,-1 0 0,1 0 0,-1 11 0,2-15 0,-1 0 0,1 1 0,0-1 0,1 1 0,-1-1 0,0 1 0,1-1 0,0 0 0,0 1 0,0-1 0,0 0 0,0 0 0,1 1 0,-1-1 0,1 0 0,0-1 0,0 1 0,0 0 0,0 0 0,1-1 0,-1 0 0,1 1 0,-1-1 0,1 0 0,0 0 0,0 0 0,0 0 0,6 2 0,3-1 0,0 0 0,0 0 0,0-2 0,24 2 0,-33-3 0,1 1 0,0-1 0,0 0 0,0-1 0,-1 1 0,1-1 0,0 1 0,0-1 0,-1 0 0,1-1 0,0 1 0,-1 0 0,1-1 0,-1 0 0,0 0 0,0 0 0,0 0 0,0-1 0,4-3 0,-6 4 0,0 0 0,0 1 0,-1-1 0,1 0 0,-1 0 0,1 0 0,-1 0 0,1 0 0,-1 0 0,0 0 0,0 0 0,0 0 0,0 0 0,-1 0 0,1 0 0,0 1 0,-1-1 0,1 0 0,-1 0 0,0 0 0,0 0 0,0 1 0,0-1 0,0 0 0,0 1 0,0-1 0,0 1 0,0-1 0,-1 1 0,-2-3 0,-2-2 0,0 1 0,0 0 0,-1 0 0,0 1 0,0-1 0,-9-3 0,2 3-341,0 0 0,0 1-1,-21-4 1,1 3-6485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5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1 24575,'-4'4'0,"-2"7"0,0 6 0,1 4 0,2 4 0,-4-3 0,0-1 0,-4 6 0,-4-2 0,0 0 0,-2-5 0,-12-1 0,-5-4 0,-2-4 0,1-5 0,6-2-8191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5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 24575,'9'0'0,"22"0"0,10 0 0,11 0 0,12 0 0,3 0 0,0 0 0,2 0 0,-6-4 0,-4-2 0,-8 0 0,-13 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 24575,'0'5'0,"0"10"0,-4 3 0,-2 8 0,-5 3 0,-4 2 0,0 1 0,2-6-8191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6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24575,'4'0'0,"7"0"0,1 5 0,-2 5 0,-2 7 0,-2 4 0,-3 4 0,-2 2 0,-5 0 0,-11-3 0,-8-2 0,-4 0 0,-3-3 0,-5-6 0,3-4-8191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6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24575,'9'0'0,"17"0"0,13 0 0,5 0 0,4-5 0,-2-1 0,-4-4 0,-9-6 0,-10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48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1 330 24575,'37'1'0,"-15"0"0,1 0 0,-1-2 0,1-1 0,35-7 0,-53 8 0,-1 0 0,1-1 0,-1 1 0,1-1 0,-1 0 0,0-1 0,0 1 0,1 0 0,-2-1 0,1 0 0,0 0 0,-1 0 0,1-1 0,-1 1 0,0-1 0,0 0 0,0 0 0,-1 0 0,1 0 0,-1 0 0,0-1 0,0 1 0,0 0 0,-1-1 0,0 0 0,0 1 0,1-7 0,0-14 0,-1-35 0,-2 38 0,1-1 0,5-28 0,-5 49 0,0 1 0,0-1 0,0 1 0,0-1 0,0 1 0,0-1 0,0 1 0,-1-1 0,1 1 0,-1-1 0,1 1 0,-1 0 0,0-1 0,1 1 0,-1 0 0,0-1 0,0 1 0,0 0 0,0 0 0,0 0 0,0 0 0,0 0 0,0 0 0,-1 0 0,1 0 0,0 0 0,-1 1 0,1-1 0,0 0 0,-1 1 0,1-1 0,-1 1 0,1-1 0,-1 1 0,1 0 0,-1 0 0,-2 0 0,-10-2 0,1 1 0,-1 0 0,-18 2 0,17 0 0,-85 2-1365,74-3-5461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4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24575,'28'0'0,"41"0"0,31 0 0,18-5 0,-2-1 0,-17 0 0,-24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5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24575,'-5'12'0,"1"0"0,1 0 0,0 0 0,1 1 0,0-1 0,1 1 0,1 22 0,-1 0 0,-2 6 0,-4 190 0,8-194 0,2 1 0,1-1 0,2 0 0,11 39 0,-16-70 0,1 0 0,0 0 0,0 0 0,1-1 0,0 1 0,0-1 0,0 0 0,1 0 0,-1 0 0,1 0 0,0 0 0,1-1 0,-1 0 0,8 6 0,-5-6 0,1 0 0,-1-1 0,1 0 0,0 0 0,0 0 0,1-1 0,-1 0 0,0-1 0,16 1 0,21 1-195,-1-2 0,0-1 0,1-3 0,-1-1 0,0-3 0,53-14 0,-68 11-6631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5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24575,'5'0'0,"6"0"0,6 0 0,13 0 0,16 0 0,9 5 0,14 1 0,4 0 0,-1-2 0,-4 0 0,-8-2 0,-11-1 0,-13-1-8191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5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0 24575,'-5'9'0,"-1"8"0,-4 15 0,-6 15 0,1 5 0,-2 7 0,2-1 0,4-7 0,3-7 0,3-7 0,-2-9 0,1-10-8191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7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653 1 24575,'-38'0'0,"-1"1"0,0 2 0,-69 14 0,93-13 0,0 1 0,0 0 0,1 1 0,0 0 0,0 1 0,0 1 0,1 0 0,1 1 0,-1 1 0,1-1 0,1 2 0,-17 18 0,14-10 0,1 0 0,1 0 0,0 1 0,2 1 0,0 0 0,2 0 0,0 1 0,-8 38 0,5-5 0,3 0 0,-1 80 0,8-113 0,1 1 0,1-1 0,1 1 0,1-1 0,11 43 0,-10-54 0,1 1 0,-1-1 0,2 0 0,0 0 0,0-1 0,0 0 0,2 0 0,-1 0 0,1-1 0,0 0 0,1-1 0,16 13 0,-2-6 0,1-1 0,0-1 0,1 0 0,1-2 0,-1-2 0,2 0 0,36 7 0,-7-5 0,1-3 0,89 2 0,-105-10 0,0-2 0,0-1 0,0-2 0,0-2 0,74-24 0,-92 24 0,-1-2 0,0-1 0,0 0 0,-1-2 0,-1 0 0,0-2 0,0 0 0,-2-1 0,0 0 0,0-2 0,22-28 0,-32 35 0,-1-1 0,-1 0 0,0 0 0,0-1 0,-1 0 0,0 0 0,-1 0 0,-1 0 0,0-1 0,-1 1 0,0-1 0,0 0 0,-2-16 0,0 18 0,-1 1 0,0-1 0,-1 1 0,0 0 0,0-1 0,-1 1 0,-1 0 0,0 0 0,0 1 0,-1-1 0,0 1 0,0 0 0,-1 0 0,-1 1 0,1 0 0,-12-11 0,-7-1 0,-1 2 0,0 1 0,-1 1 0,0 1 0,-2 1 0,-30-9 0,41 15 0,-86-31 0,-1 5 0,-1 4 0,-2 5 0,0 5 0,-2 4 0,-127-1 0,215 16 0,0 1 0,1 1 0,-1 0 0,-39 9 0,37 1-57,24-10 63,-1-1 0,1 0 0,-1 1 0,1-1 0,0 1 0,-1-1-1,1 1 1,0-1 0,-1 1 0,1-1 0,0 1 0,0-1 0,0 1 0,-1-1 0,1 1 0,0-1 0,0 1 0,0-1 0,0 1 0,0 0 0,0-1-1,0 1 1,0 0 0,1 1-102,0 1-1,1-1 0,-1 0 1,0-1-1,1 1 0,0 0 0,-1 0 1,1 0-1,0-1 0,0 1 1,0-1-1,0 0 0,0 1 1,3 0-1,32 17-6729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6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24575,'4'0'0,"16"0"0,23 0 0,17 0 0,4-5 0,-5-5 0,-8-2 0,-7-3 0,-12 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6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24575,'0'9'0,"0"8"0,0 10 0,-5 1 0,-1-1 0,0 1 0,2-5-8191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6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24575,'4'0'0,"16"4"0,9 7 0,-1 6 0,-4 9 0,-8 4 0,-5 3 0,-5 4 0,-13-4 0,-9-7 0,-7-5 0,-9 0 0,-3-4 0,-1-5 0,-3-4 0,6-4-8191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7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24575,'5'0'0,"11"0"0,11 0 0,6 0 0,7 0 0,5 0 0,0-4 0,-3-2 0,1-5 0,-8 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7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24575,'0'0'0,"0"0"0,0-1 0,0 1 0,0 0 0,0-1 0,0 1 0,0 0 0,0-1 0,0 1 0,0 0 0,0-1 0,0 1 0,0 0 0,0-1 0,0 1 0,0 0 0,0-1 0,1 1 0,-1 0 0,0 0 0,0-1 0,0 1 0,0 0 0,1-1 0,-1 1 0,0 0 0,0 0 0,1-1 0,-1 1 0,0 0 0,0 0 0,1 0 0,-1 0 0,0-1 0,1 1 0,-1 0 0,0 0 0,0 0 0,1 0 0,-1 0 0,0 0 0,1 0 0,-1 0 0,0 0 0,1 0 0,-1 0 0,1 0 0,-1 0 0,24-6 0,2 1 0,0 2 0,1 0 0,-1 2 0,46 3 0,-69-2 0,0 1 0,-1-1 0,1 1 0,-1 0 0,1 0 0,-1 0 0,0 0 0,1 0 0,-1 0 0,0 1 0,0-1 0,0 1 0,0 0 0,0-1 0,0 1 0,0 0 0,-1 0 0,3 3 0,-1 0 0,-1-1 0,0 1 0,0 0 0,0 0 0,-1-1 0,0 1 0,0 0 0,0 0 0,0 5 0,-1 7 0,0 0 0,-1 0 0,-1 0 0,-6 29 0,-5-3 0,-1-1 0,-3-1 0,-1-1 0,-2 0 0,-1-1 0,-34 44 0,29-48-1365,3-10-5461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7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0 360 24575,'0'-4'0,"14"-11"0,32-12 0,31-7 0,30-1 0,15 1 0,1 0 0,-16 3 0,-17 6 0,-15 3 0,-15 0 0,-14 0 0,-14-6 0,-13 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8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1 24575,'0'9'0,"0"17"0,0 27 0,0 28 0,0 22 0,0 17 0,0 11 0,-4 11 0,-7 0 0,-5-6 0,-5-17 0,-4-24 0,3-24 0,5-37 0,10-35 0,6-16-8191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8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24575,'6'131'0,"34"201"0,-38-320 0,16 121 0,-5 0 0,-7 1 0,-11 152 0,-11-183-1365,11-75-5461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9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333 0 24575,'-9'5'0,"-8"6"0,-9 5 0,-11 5 0,-7-1 0,-2-4 0,4-5 0,3-4 0,0 1 0,6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9:59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24575,'9'0'0,"8"0"0,5 5 0,9 5 0,3 2 0,5 3 0,0 0 0,-1-4 0,1-3 0,0-3 0,-3-7 0,1-3 0,-5-6 0,-3-1 0,-2 3 0,-6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8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24575,'15'27'0,"32"44"0,-26-41 0,18 33 0,26 71 0,-5 4 0,-7 1 0,46 189 0,-61-160-357,23 250 0,-36 177 222,-71-4-1089,37-525-4894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3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24575,'5'0'0,"6"0"0,5 0 0,5 0 0,4 0 0,2 0 0,0 0 0,1 0 0,1 5 0,-6 6 0,-6 5 0,-6 10 0,-5 5 0,-4 1 0,-1-4-8191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4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24575,'5'0'0,"5"0"0,7 0 0,9 0 0,0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4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24575,'4'0'0,"7"0"0,10 0 0,11 0 0,9 0 0,2 0 0,-1 0 0,-9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5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24575,'9'0'0,"8"0"0,6 0 0,3 0 0,-3 5 0,-1 5 0,-3 7 0,-6 8 0,-5 6 0,-3 2 0,-4-1 0,0 0 0,-2-7-8191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5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24575,'14'0'0,"5"0"-8191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 24575,'34'0'0,"-27"0"0,-24 0 0,-31-1 0,-62 3 0,108-2 0,0 0 0,0 0 0,-1 0 0,1 1 0,0-1 0,-1 1 0,1-1 0,0 1 0,0 0 0,0 0 0,0 0 0,0 0 0,0 0 0,0 1 0,0-1 0,0 1 0,0-1 0,1 1 0,-1 0 0,1-1 0,-1 1 0,-1 3 0,2-3 0,0 1 0,1 0 0,-1-1 0,1 1 0,-1 0 0,1 0 0,0-1 0,0 1 0,0 0 0,0 0 0,0 0 0,1-1 0,-1 1 0,1 0 0,0 0 0,1 2 0,0 0 0,0 0 0,0 0 0,0 0 0,1 0 0,0 0 0,0-1 0,1 1 0,-1-1 0,1 0 0,0 0 0,0 0 0,0-1 0,0 1 0,1-1 0,0 0 0,-1 0 0,1 0 0,8 2 0,-2-4-190,0 0-1,0 0 0,0-1 1,0-1-1,-1 0 1,20-4-1,-30 5 160,28-5-6795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8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 24575,'26'-1'0,"-13"1"0,-1 0 0,0 0 0,1 1 0,21 4 0,-30-3 0,0-1 0,0 0 0,0 1 0,-1 0 0,1 0 0,-1 0 0,1 1 0,-1-1 0,0 1 0,0-1 0,0 1 0,0 0 0,0 0 0,-1 1 0,1-1 0,-1 1 0,0-1 0,3 6 0,0 6 0,-1-1 0,0 1 0,0 0 0,-2 0 0,0 0 0,-1 0 0,0 0 0,-2 24 0,2 35 0,-1-72 0,1-1 0,-1 1 0,0-1 0,0 1 0,-1-1 0,1 1 0,0-1 0,0 1 0,-1-1 0,1 1 0,-1-1 0,1 1 0,-1-1 0,0 0 0,0 1 0,1-1 0,-1 0 0,0 0 0,0 1 0,0-1 0,0 0 0,0 0 0,-1 0 0,1 0 0,0 0 0,0-1 0,-1 1 0,1 0 0,0 0 0,-1-1 0,1 1 0,-1-1 0,1 1 0,-1-1 0,1 0 0,-4 1 0,-6 0 0,0-1 0,0 0 0,-1 0 0,-13-3 0,2 1 0,-70-1-1365,67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49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24575,'100'1'0,"-100"-1"0,1 0 0,0 0 0,-1 0 0,1 0 0,-1 0 0,1 0 0,0 1 0,-1-1 0,1 0 0,-1 0 0,1 0 0,-1 1 0,1-1 0,-1 0 0,1 1 0,-1-1 0,1 1 0,-1-1 0,1 0 0,-1 1 0,0-1 0,1 1 0,-1-1 0,0 1 0,1-1 0,-1 1 0,0 0 0,0-1 0,0 1 0,1-1 0,-1 1 0,0-1 0,0 1 0,0 0 0,0-1 0,0 1 0,0-1 0,0 1 0,0 0 0,0-1 0,0 1 0,0-1 0,-1 1 0,1 0 0,-1 0 0,-15 34 0,8-20 0,-4 11 0,-40 102 0,48-114 0,0-1 0,1 1 0,0-1 0,1 1 0,1 0 0,0 0 0,1 21 0,0-33 0,1 0 0,-1 0 0,0 0 0,1 1 0,-1-1 0,1 0 0,-1 0 0,1 0 0,0 0 0,0 0 0,0 0 0,0 0 0,1 0 0,-1-1 0,0 1 0,1 0 0,-1-1 0,1 1 0,0-1 0,3 3 0,-3-3 0,1 0 0,0 0 0,0 0 0,0 0 0,0-1 0,0 1 0,-1-1 0,1 0 0,0 0 0,0 0 0,0 0 0,0 0 0,5-2 0,9-3 0,-1 0 0,0-1 0,0-1 0,19-12 0,-23 13 0,1-1-105,9-4 224,33-22 0,-50 30-234,-1-1 0,1 1 0,-1-1-1,0 0 1,0 0 0,0-1-1,-1 1 1,1-1 0,-1 1 0,0-1-1,0 0 1,3-10 0,-2-4-6711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50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24575,'2'0'0,"0"1"0,0-1 0,0 1 0,0 0 0,0 0 0,-1-1 0,1 1 0,0 1 0,-1-1 0,1 0 0,0 0 0,-1 0 0,0 1 0,1-1 0,-1 1 0,0-1 0,0 1 0,1 0 0,-1-1 0,-1 1 0,1 0 0,0 0 0,0-1 0,-1 1 0,1 0 0,-1 0 0,1 3 0,3 9 0,-1 1 0,1 21 0,-3-29 0,5 95 0,-7 110 0,2 64 0,-1-273-91,3 26 314,-3-28-302,1 0 0,-1 0 0,0 1 1,0-1-1,1 0 0,-1 0 0,1 0 0,-1 1 1,1-1-1,-1 0 0,1 0 0,0 0 1,-1 0-1,1 0 0,0 0 0,0 0 1,0 0-1,1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50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24575,'0'-4'0,"9"-2"0,13 0 0,6 1 0,4 2 0,0-4 0,1 0 0,2 1 0,1-3 0,-2 0 0,-1 1 0,-2 3 0,-7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8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1062 5 24575,'0'-1'0,"0"1"0,0 0 0,0 0 0,0 0 0,0-1 0,0 1 0,-1 0 0,1 0 0,0 0 0,0-1 0,0 1 0,0 0 0,0 0 0,-1 0 0,1 0 0,0 0 0,0-1 0,0 1 0,0 0 0,-1 0 0,1 0 0,0 0 0,0 0 0,0 0 0,-1 0 0,1 0 0,0 0 0,0 0 0,-1 0 0,1 0 0,0 0 0,0 0 0,0 0 0,-1 0 0,1 0 0,0 0 0,0 0 0,0 0 0,-1 0 0,1 0 0,0 0 0,-1 0 0,-13 5 0,-2 3 0,-1 0 0,2 2 0,-1 0 0,-15 13 0,16-11 0,-169 132 0,6 8 0,-307 340 0,474-479 0,2-4 0,0 1 0,0 1 0,1-1 0,1 1 0,0 1 0,0-1 0,-7 20 0,14-30 0,-1 2 0,1-1 0,0 0 0,-1 0 0,1 0 0,0 0 0,0 0 0,1 0 0,-1 0 0,0 0 0,1 0 0,-1 0 0,1 0 0,-1 0 0,1 0 0,0 0 0,0-1 0,0 1 0,0 0 0,0 0 0,1-1 0,-1 1 0,0-1 0,1 1 0,-1-1 0,1 1 0,-1-1 0,1 0 0,0 0 0,0 0 0,-1 0 0,1 0 0,0 0 0,0-1 0,2 2 0,9 2 0,0 0 0,0-1 0,0 0 0,15 1 0,-19-3 0,52 7 0,122 21 0,-149-21 0,1 1 0,-1 2 0,40 18 0,-13-3-1365,-37-18-5461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53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3441 3 24575,'-59'3'0,"1"3"0,0 3 0,-100 29 0,12-4 0,-374 59 0,368-75 0,-223-1 0,230-13 0,-200 32 0,-77 5 0,300-42 0,60-1 0,1 3 0,-69 10 0,28-1 0,-195-3 0,184-8 0,108 1 0,0 0 0,0-1 0,-1 1 0,1-1 0,1 0 0,-1 0 0,0-1 0,0 1 0,-6-4 0,10 4 0,0 1 0,0-1 0,1 1 0,-1-1 0,0 0 0,0 1 0,1-1 0,-1 0 0,0 1 0,1-1 0,-1 0 0,1 0 0,-1 0 0,1 0 0,0 0 0,-1 0 0,1 1 0,0-1 0,-1 0 0,1-2 0,0 1 0,0 0 0,1 0 0,-1 1 0,1-1 0,-1 0 0,1 0 0,-1 0 0,1 1 0,0-1 0,0 0 0,0 1 0,0-1 0,0 1 0,0-1 0,2-1 0,13-13 0,0 1 0,0 1 0,34-23 0,66-33 0,-54 34 0,-59 34 0,17-9 0,0-2 0,31-26 0,-40 25 0,-19 13 0,-25 17 0,-2 10 0,1 1 0,-58 60 0,-50 76 0,126-146 0,-3 5 0,-21 27 0,37-45 0,0 0 0,1 1 0,-1-1 0,1 1 0,0-1 0,0 1 0,1 0 0,-1 0 0,0 7 0,2-10 0,0-1 0,0 0 0,0 1 0,0-1 0,1 1 0,-1-1 0,1 1 0,-1-1 0,1 0 0,-1 1 0,1-1 0,0 0 0,0 1 0,0-1 0,-1 0 0,1 0 0,0 0 0,0 0 0,1 0 0,-1 0 0,0 0 0,0 0 0,0 0 0,1 0 0,-1-1 0,0 1 0,1-1 0,-1 1 0,1-1 0,-1 1 0,1-1 0,-1 0 0,3 1 0,9 1 0,-1-1 0,0 0 0,15-1 0,-11 0 0,9 2 24,0 1 0,0 1 0,0 1 0,31 11 0,90 43-1509,-108-41-5341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2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24575,'5'0'0,"10"0"0,7 0 0,6 0 0,5 0 0,-1 5 0,-3 1 0,-5 4 0,-7 5 0,-3 5 0,-2 4 0,-5 6 0,-2 8 0,-7 2 0,-13 7 0,-12 6 0,-7-2 0,3-10-8191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3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24575,'9'0'0,"8"0"0,10 0 0,5 5 0,2 1 0,-1 0 0,-5-1-8191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3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77 24575,'4'-4'0,"7"-2"0,10 0 0,11 1 0,4 2 0,10 1 0,2-4 0,-2-5 0,-5-6 0,-10 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3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24575,'0'9'0,"0"13"0,0 6 0,0 4 0,0 1 0,0-1 0,0 3 0,0 1 0,0-1 0,0-3 0,0-1 0,0-2 0,0-2 0,0-4-8191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4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68 24575,'-18'-1'0,"0"1"0,-1 0 0,0 1 0,1 1 0,-37 8 0,51-9 0,1 0 0,-1 0 0,1 0 0,-1 1 0,1-1 0,-1 1 0,1 0 0,0 0 0,0 0 0,0 1 0,0-1 0,1 1 0,-1 0 0,1-1 0,-1 1 0,1 0 0,0 1 0,0-1 0,0 0 0,0 0 0,1 1 0,0-1 0,-1 1 0,1 0 0,0-1 0,1 1 0,-1 0 0,1-1 0,0 1 0,-1 0 0,2 4 0,-1-4 0,0-1 0,0 1 0,1 0 0,0-1 0,0 1 0,0-1 0,0 1 0,0-1 0,0 1 0,1-1 0,0 0 0,0 0 0,0 0 0,0 0 0,0 0 0,0 0 0,1 0 0,3 2 0,-1-2 0,-1 0 0,1 0 0,-1-1 0,1 1 0,0-1 0,0 0 0,0-1 0,0 1 0,1-1 0,-1 0 0,9 0 0,-5 0 0,1-1 0,0 0 0,-1-1 0,1 0 0,0-1 0,-1 0 0,1 0 0,-1-1 0,0 0 0,0-1 0,0 0 0,0 0 0,13-9 0,-17 8 0,0 0 0,1-1 0,-2 1 0,1-1 0,-1 0 0,0 0 0,0-1 0,0 1 0,-1-1 0,0 0 0,0 0 0,-1 0 0,0 0 0,0 0 0,0-10 0,-1 14 0,0-1 0,-1 1 0,0-1 0,0 1 0,0-1 0,-1 0 0,1 1 0,-1-1 0,1 1 0,-1-1 0,0 1 0,-1 0 0,1-1 0,-1 1 0,1 0 0,-1 0 0,0 0 0,0 0 0,0 0 0,-1 0 0,1 1 0,-1-1 0,1 1 0,-1 0 0,0-1 0,0 1 0,0 0 0,0 1 0,0-1 0,0 1 0,-1-1 0,-5-1 0,-5 0 27,0 1-1,0 0 1,0 1-1,-24 1 1,23 1-526,-1-1-1,-30-5 1,29 0-6327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6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24575,'0'31'0,"-1"-12"0,0 0 0,2 1 0,1-1 0,0 0 0,6 22 0,-7-37 0,1 1 0,-1-1 0,1 0 0,0 0 0,0 0 0,0 0 0,1 0 0,-1 0 0,1-1 0,0 1 0,0-1 0,1 0 0,-1 0 0,0 0 0,1 0 0,0-1 0,0 1 0,0-1 0,0 0 0,0 0 0,0 0 0,0-1 0,1 1 0,-1-1 0,0 0 0,1-1 0,6 1 0,-9 0 0,14 1 0,0-1 0,-1-1 0,1 0 0,19-3 0,-32 3 0,0-1 0,0 1 0,0-1 0,0 0 0,0 0 0,0 0 0,0 0 0,-1 0 0,1-1 0,0 1 0,-1-1 0,1 0 0,-1 0 0,1 0 0,-1 0 0,0 0 0,0-1 0,0 1 0,0 0 0,0-1 0,0 0 0,-1 1 0,1-1 0,-1 0 0,0 0 0,0 0 0,0 0 0,0-3 0,2-17-157,-2 1 0,-2-42 1,0 47-739,0-11-5931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7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24575,'0'4'0,"5"2"0,5 0 0,7-1 0,4-2 0,3-1 0,3-1 0,1 0 0,0-1 0,0 0 0,0-1 0,0 1 0,-5 4 0,-11 2 0,-12 0 0,-6 3 0,-3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7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24575,'0'4'0,"0"7"0,0 6 0,0 4 0,0 8 0,-5-1 0,-1 0 0,0-1 0,2 0 0,0 0 0,2-1 0,1-3-8191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1:08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24575,'567'0'0,"-508"5"-1365,-35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0:49:49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989 0 24575,'-9'10'0,"-8"16"0,-15 22 0,-24 21 0,-31 28 0,-28 28 0,-18 11 0,1-3 0,18-19 0,18-26 0,22-26 0,19-25 0,14-18 0,14-13-8191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19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 24575,'0'696'0,"3"-748"0,3 1 0,13-62 0,-6 44 0,28-164 0,-39 215 0,2 0 0,0 1 0,0-1 0,2 1 0,0 0 0,13-23 0,-14 31 0,0 0 0,1 0 0,0 0 0,1 1 0,0 0 0,0 1 0,1-1 0,0 1 0,0 1 0,1 0 0,-1 0 0,15-7 0,-6 5-341,0 1 0,1 1-1,19-5 1,-13 6-6485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0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2 403 24575,'101'1'0,"-20"1"0,93-10 0,-164 7 0,0 0 0,1-1 0,-1-1 0,0 1 0,0-1 0,0-1 0,10-5 0,-17 7 0,1-1 0,-1 1 0,0 0 0,0-1 0,0 0 0,0 0 0,0 0 0,-1 0 0,1 0 0,-1 0 0,0-1 0,0 1 0,0-1 0,0 0 0,-1 1 0,0-1 0,1 0 0,-1 0 0,-1 0 0,1 0 0,0-4 0,-1-4 0,0 0 0,0 1 0,-2-1 0,1 0 0,-1 1 0,-1-1 0,0 1 0,-1 0 0,-5-12 0,0 4 0,-1-1 0,0 1 0,-2 1 0,-13-18 0,22 32 0,-1-1 0,1 1 0,-1 0 0,0 0 0,0 0 0,0 1 0,0-1 0,-1 1 0,1 0 0,-1 0 0,0 1 0,0-1 0,0 1 0,0 0 0,0 0 0,0 1 0,-1 0 0,1 0 0,0 0 0,-1 0 0,1 1 0,-1 0 0,1 0 0,-1 0 0,1 1 0,-1 0 0,1 0 0,0 0 0,-1 1 0,1 0 0,0 0 0,0 0 0,0 1 0,-7 4 0,-3 2 0,1 1 0,1 1 0,-1 0 0,2 1 0,0 0 0,0 1 0,1 0 0,1 1 0,0 1 0,-9 17 0,3-2 0,1 1 0,2 0 0,1 2 0,-9 39 0,18-58 0,0 0 0,1 0 0,1 0 0,0 0 0,1 0 0,1 0 0,0 1 0,1-1 0,0 0 0,1 0 0,1-1 0,0 1 0,11 24 0,-10-28 0,1 1 0,0-1 0,1 0 0,0-1 0,1 1 0,0-1 0,0-1 0,1 1 0,0-2 0,0 1 0,1-1 0,0-1 0,0 0 0,1 0 0,0-1 0,19 7 0,-7-5 30,1-2 0,0 0 0,48 2 0,73-8-1515,-114 0-5341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2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395 2 24575,'-46'0'0,"14"-1"0,-38 4 0,59-2 0,1 0 0,0 1 0,0 1 0,0 0 0,1 0 0,-1 1 0,-17 9 0,8-1 0,1 1 0,0 0 0,0 2 0,1 0 0,-26 30 0,42-43 0,-1 0 0,1-1 0,-1 1 0,1 0 0,0 0 0,-1 0 0,1 0 0,0 0 0,0 0 0,1 0 0,-1 0 0,0 0 0,1 0 0,-1 1 0,1-1 0,0 0 0,-1 0 0,1 1 0,0-1 0,1 0 0,-1 1 0,0-1 0,1 0 0,-1 0 0,1 0 0,-1 1 0,1-1 0,0 0 0,0 0 0,2 2 0,0-1 0,0 0 0,0 0 0,0 0 0,1-1 0,-1 1 0,1-1 0,0 0 0,-1 0 0,1-1 0,0 1 0,0-1 0,0 0 0,1 1 0,-1-2 0,7 2 0,29 1-533,63-4 0,-97 1 234,23-1-6527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24575,'13'203'0,"0"-27"0,-11 319 63,-3-256-1491,1-212-5398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4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24575,'4'0'0,"7"-4"0,5-2 0,10-5 0,0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6:27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1 340 24575,'187'0'0,"536"-6"0,-8-48 0,-700 52 0,-1 1 0,1-1 0,-1 0 0,0-2 0,0 1 0,22-10 0,-35 13 0,0-1 0,0 1 0,0-1 0,1 0 0,-1 1 0,0-1 0,0 0 0,0 0 0,0 0 0,0 1 0,-1-1 0,1 0 0,0 0 0,0-1 0,-1 1 0,1 0 0,0 0 0,-1 0 0,1 0 0,-1-1 0,1 1 0,-1 0 0,0 0 0,0-1 0,1 1 0,-1 0 0,0 0 0,0-1 0,0 1 0,0 0 0,-1-1 0,1 1 0,0 0 0,0 0 0,-1-1 0,1 1 0,-1 0 0,1 0 0,-1 0 0,0-1 0,1 1 0,-1 0 0,-1-1 0,-4-5 0,0-1 0,0 1 0,-1 1 0,-12-11 0,-20-14 0,-48-29 0,67 47 0,-1 2 0,0 0 0,-1 1 0,-33-10 0,53 19 0,-1 1 0,1-1 0,0 1 0,-1-1 0,1 1 0,0 0 0,-1 0 0,1 0 0,0 0 0,-1 0 0,1 0 0,-1 1 0,1-1 0,-4 2 0,5-1 0,1-1 0,-1 0 0,1 0 0,0 1 0,0-1 0,-1 0 0,1 1 0,0-1 0,-1 0 0,1 1 0,0-1 0,0 1 0,0-1 0,0 0 0,-1 1 0,1-1 0,0 1 0,0-1 0,0 1 0,0-1 0,0 0 0,0 1 0,0-1 0,0 1 0,0-1 0,0 1 0,0 0 0,12 18 0,12 3 0,0 0 0,1-2 0,0-2 0,2 0 0,32 16 0,-28-17 0,-1 1 0,-1 2 0,-1 0 0,27 27 0,-51-42 0,1 0 0,-1 0 0,0 1 0,0-1 0,0 1 0,-1 0 0,0 0 0,0 1 0,-1-1 0,0 1 0,0-1 0,0 1 0,-1 0 0,0-1 0,0 1 0,0 0 0,-1 0 0,0 0 0,-1 0 0,0-1 0,0 1 0,0 0 0,-1 0 0,0-1 0,-5 13 0,0-3 0,-1 1 0,-1-2 0,0 1 0,-2-1 0,1-1 0,-2 1 0,0-2 0,-21 19 0,32-31 0,-3 2 0,0 1 0,0-1 0,1 1 0,-1 0 0,-5 9 0,9-13 0,-1 0 0,1 1 0,0-1 0,0 0 0,0 1 0,0-1 0,0 0 0,0 1 0,0-1 0,0 1 0,0-1 0,0 0 0,0 1 0,0-1 0,0 1 0,0-1 0,0 0 0,0 1 0,0-1 0,0 0 0,0 1 0,0-1 0,1 0 0,-1 1 0,0-1 0,0 0 0,0 1 0,1-1 0,-1 0 0,1 1 0,21 5 0,131-7-13,-94-2-1339,-25 2-5474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3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 24575,'-1'3'0,"0"0"0,0 0 0,0 0 0,0-1 0,0 1 0,-1 0 0,1 0 0,-1-1 0,-2 4 0,-4 5 0,-14 27 0,8-16 0,1 0 0,1 1 0,1 0 0,1 1 0,1 1 0,1 0 0,-5 26 0,13-47 0,-1-1 0,1 1 0,0-1 0,0 0 0,0 1 0,0-1 0,1 1 0,-1-1 0,1 0 0,0 1 0,0-1 0,0 0 0,0 0 0,1 0 0,-1 0 0,1 0 0,0 0 0,0 0 0,0-1 0,0 1 0,1 0 0,-1-1 0,1 0 0,-1 0 0,1 0 0,0 0 0,0 0 0,-1 0 0,1-1 0,1 1 0,-1-1 0,5 2 0,9 2 0,0-1 0,0 0 0,1-2 0,-1 0 0,20 0 0,-5-1 0,1-1 0,0-2 0,41-8 0,-53 6 0,-1-1 0,1-1 0,-1-1 0,-1 0 0,1-2 0,21-12 0,-35 17 0,0 0 0,0 0 0,0 0 0,-1-1 0,0 1 0,0-1 0,0-1 0,6-8 0,-9 11 0,-1 0 0,0 0 0,1 1 0,-1-1 0,0 0 0,0 0 0,-1 0 0,1 0 0,0 0 0,-1 0 0,0-1 0,0 1 0,0 0 0,0 0 0,0 0 0,-1 0 0,0 0 0,1 0 0,-1 0 0,0 0 0,-2-3 0,-1-2 0,-1 1 0,1 0 0,-2 0 0,1 0 0,-1 1 0,0-1 0,0 1 0,-1 1 0,1-1 0,-1 1 0,-1 1 0,1-1 0,-1 1 0,1 0 0,-16-4 0,-3-1 0,-1 1 0,0 1 0,-46-5 0,33 7 0,0 2 0,-70 4 0,106-1 9,1 1-1,0-1 1,-1 1-1,1-1 1,0 1 0,0 0-1,0 0 1,-1 1-1,1-1 1,0 1-1,1-1 1,-1 1-1,-5 4 1,6-4-87,1 0 0,-1 0-1,1 0 1,-1 0 0,1 1 0,0-1 0,0 0 0,0 1 0,0-1-1,1 0 1,-1 1 0,0-1 0,1 1 0,0-1 0,0 1-1,-1-1 1,2 1 0,-1 2 0,4 22-6748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4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24575,'0'5'0,"0"6"0,0 10 0,0 7 0,0 11 0,0 9 0,0 1 0,-4 6 0,-2-2 0,0-6 0,1-1 0,2-4 0,1-9-8191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4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24575,'4'0'0,"2"5"0,0 5 0,-1 7 0,-2 4 0,-1 4 0,-1 1 0,0 2 0,-1 0 0,-1 0 0,1-4-8191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20:04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11 122 24575,'-4'0'0,"-2"-9"0,9-3 0,14-4 0,17 0 0,8 4 0,6-1 0,-1-4 0,-4 2 0,-8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.png"/><Relationship Id="rId21" Type="http://schemas.openxmlformats.org/officeDocument/2006/relationships/image" Target="../media/image520.png"/><Relationship Id="rId42" Type="http://schemas.openxmlformats.org/officeDocument/2006/relationships/customXml" Target="../ink/ink62.xml"/><Relationship Id="rId63" Type="http://schemas.openxmlformats.org/officeDocument/2006/relationships/image" Target="../media/image73.png"/><Relationship Id="rId84" Type="http://schemas.openxmlformats.org/officeDocument/2006/relationships/customXml" Target="../ink/ink83.xml"/><Relationship Id="rId138" Type="http://schemas.openxmlformats.org/officeDocument/2006/relationships/customXml" Target="../ink/ink110.xml"/><Relationship Id="rId159" Type="http://schemas.openxmlformats.org/officeDocument/2006/relationships/image" Target="../media/image121.png"/><Relationship Id="rId170" Type="http://schemas.openxmlformats.org/officeDocument/2006/relationships/customXml" Target="../ink/ink126.xml"/><Relationship Id="rId107" Type="http://schemas.openxmlformats.org/officeDocument/2006/relationships/image" Target="../media/image95.png"/><Relationship Id="rId11" Type="http://schemas.openxmlformats.org/officeDocument/2006/relationships/image" Target="../media/image470.png"/><Relationship Id="rId32" Type="http://schemas.openxmlformats.org/officeDocument/2006/relationships/customXml" Target="../ink/ink57.xml"/><Relationship Id="rId53" Type="http://schemas.openxmlformats.org/officeDocument/2006/relationships/image" Target="../media/image680.png"/><Relationship Id="rId74" Type="http://schemas.openxmlformats.org/officeDocument/2006/relationships/customXml" Target="../ink/ink78.xml"/><Relationship Id="rId128" Type="http://schemas.openxmlformats.org/officeDocument/2006/relationships/customXml" Target="../ink/ink105.xml"/><Relationship Id="rId149" Type="http://schemas.openxmlformats.org/officeDocument/2006/relationships/image" Target="../media/image116.png"/><Relationship Id="rId5" Type="http://schemas.openxmlformats.org/officeDocument/2006/relationships/image" Target="../media/image440.png"/><Relationship Id="rId95" Type="http://schemas.openxmlformats.org/officeDocument/2006/relationships/image" Target="../media/image89.png"/><Relationship Id="rId160" Type="http://schemas.openxmlformats.org/officeDocument/2006/relationships/customXml" Target="../ink/ink121.xml"/><Relationship Id="rId22" Type="http://schemas.openxmlformats.org/officeDocument/2006/relationships/customXml" Target="../ink/ink52.xml"/><Relationship Id="rId43" Type="http://schemas.openxmlformats.org/officeDocument/2006/relationships/image" Target="../media/image630.png"/><Relationship Id="rId64" Type="http://schemas.openxmlformats.org/officeDocument/2006/relationships/customXml" Target="../ink/ink73.xml"/><Relationship Id="rId118" Type="http://schemas.openxmlformats.org/officeDocument/2006/relationships/customXml" Target="../ink/ink100.xml"/><Relationship Id="rId139" Type="http://schemas.openxmlformats.org/officeDocument/2006/relationships/image" Target="../media/image111.png"/><Relationship Id="rId85" Type="http://schemas.openxmlformats.org/officeDocument/2006/relationships/image" Target="../media/image84.png"/><Relationship Id="rId150" Type="http://schemas.openxmlformats.org/officeDocument/2006/relationships/customXml" Target="../ink/ink116.xml"/><Relationship Id="rId171" Type="http://schemas.openxmlformats.org/officeDocument/2006/relationships/image" Target="../media/image127.png"/><Relationship Id="rId12" Type="http://schemas.openxmlformats.org/officeDocument/2006/relationships/customXml" Target="../ink/ink47.xml"/><Relationship Id="rId33" Type="http://schemas.openxmlformats.org/officeDocument/2006/relationships/image" Target="../media/image580.png"/><Relationship Id="rId108" Type="http://schemas.openxmlformats.org/officeDocument/2006/relationships/customXml" Target="../ink/ink95.xml"/><Relationship Id="rId129" Type="http://schemas.openxmlformats.org/officeDocument/2006/relationships/image" Target="../media/image106.png"/><Relationship Id="rId54" Type="http://schemas.openxmlformats.org/officeDocument/2006/relationships/customXml" Target="../ink/ink68.xml"/><Relationship Id="rId75" Type="http://schemas.openxmlformats.org/officeDocument/2006/relationships/image" Target="../media/image79.png"/><Relationship Id="rId96" Type="http://schemas.openxmlformats.org/officeDocument/2006/relationships/customXml" Target="../ink/ink89.xml"/><Relationship Id="rId140" Type="http://schemas.openxmlformats.org/officeDocument/2006/relationships/customXml" Target="../ink/ink111.xml"/><Relationship Id="rId161" Type="http://schemas.openxmlformats.org/officeDocument/2006/relationships/image" Target="../media/image122.png"/><Relationship Id="rId6" Type="http://schemas.openxmlformats.org/officeDocument/2006/relationships/customXml" Target="../ink/ink44.xml"/><Relationship Id="rId23" Type="http://schemas.openxmlformats.org/officeDocument/2006/relationships/image" Target="../media/image530.png"/><Relationship Id="rId28" Type="http://schemas.openxmlformats.org/officeDocument/2006/relationships/customXml" Target="../ink/ink55.xml"/><Relationship Id="rId49" Type="http://schemas.openxmlformats.org/officeDocument/2006/relationships/image" Target="../media/image660.png"/><Relationship Id="rId114" Type="http://schemas.openxmlformats.org/officeDocument/2006/relationships/customXml" Target="../ink/ink98.xml"/><Relationship Id="rId119" Type="http://schemas.openxmlformats.org/officeDocument/2006/relationships/image" Target="../media/image101.png"/><Relationship Id="rId44" Type="http://schemas.openxmlformats.org/officeDocument/2006/relationships/customXml" Target="../ink/ink63.xml"/><Relationship Id="rId60" Type="http://schemas.openxmlformats.org/officeDocument/2006/relationships/customXml" Target="../ink/ink71.xml"/><Relationship Id="rId65" Type="http://schemas.openxmlformats.org/officeDocument/2006/relationships/image" Target="../media/image74.png"/><Relationship Id="rId81" Type="http://schemas.openxmlformats.org/officeDocument/2006/relationships/image" Target="../media/image82.png"/><Relationship Id="rId86" Type="http://schemas.openxmlformats.org/officeDocument/2006/relationships/customXml" Target="../ink/ink84.xml"/><Relationship Id="rId130" Type="http://schemas.openxmlformats.org/officeDocument/2006/relationships/customXml" Target="../ink/ink106.xml"/><Relationship Id="rId135" Type="http://schemas.openxmlformats.org/officeDocument/2006/relationships/image" Target="../media/image109.png"/><Relationship Id="rId151" Type="http://schemas.openxmlformats.org/officeDocument/2006/relationships/image" Target="../media/image117.png"/><Relationship Id="rId156" Type="http://schemas.openxmlformats.org/officeDocument/2006/relationships/customXml" Target="../ink/ink119.xml"/><Relationship Id="rId177" Type="http://schemas.openxmlformats.org/officeDocument/2006/relationships/image" Target="../media/image130.png"/><Relationship Id="rId172" Type="http://schemas.openxmlformats.org/officeDocument/2006/relationships/customXml" Target="../ink/ink127.xml"/><Relationship Id="rId13" Type="http://schemas.openxmlformats.org/officeDocument/2006/relationships/image" Target="../media/image480.png"/><Relationship Id="rId18" Type="http://schemas.openxmlformats.org/officeDocument/2006/relationships/customXml" Target="../ink/ink50.xml"/><Relationship Id="rId39" Type="http://schemas.openxmlformats.org/officeDocument/2006/relationships/image" Target="../media/image610.png"/><Relationship Id="rId109" Type="http://schemas.openxmlformats.org/officeDocument/2006/relationships/image" Target="../media/image96.png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690.png"/><Relationship Id="rId76" Type="http://schemas.openxmlformats.org/officeDocument/2006/relationships/customXml" Target="../ink/ink79.xml"/><Relationship Id="rId97" Type="http://schemas.openxmlformats.org/officeDocument/2006/relationships/image" Target="../media/image90.png"/><Relationship Id="rId104" Type="http://schemas.openxmlformats.org/officeDocument/2006/relationships/customXml" Target="../ink/ink93.xml"/><Relationship Id="rId120" Type="http://schemas.openxmlformats.org/officeDocument/2006/relationships/customXml" Target="../ink/ink101.xml"/><Relationship Id="rId125" Type="http://schemas.openxmlformats.org/officeDocument/2006/relationships/image" Target="../media/image104.png"/><Relationship Id="rId141" Type="http://schemas.openxmlformats.org/officeDocument/2006/relationships/image" Target="../media/image112.png"/><Relationship Id="rId146" Type="http://schemas.openxmlformats.org/officeDocument/2006/relationships/customXml" Target="../ink/ink114.xml"/><Relationship Id="rId167" Type="http://schemas.openxmlformats.org/officeDocument/2006/relationships/image" Target="../media/image125.png"/><Relationship Id="rId7" Type="http://schemas.openxmlformats.org/officeDocument/2006/relationships/image" Target="../media/image450.png"/><Relationship Id="rId71" Type="http://schemas.openxmlformats.org/officeDocument/2006/relationships/image" Target="../media/image77.png"/><Relationship Id="rId92" Type="http://schemas.openxmlformats.org/officeDocument/2006/relationships/customXml" Target="../ink/ink87.xml"/><Relationship Id="rId162" Type="http://schemas.openxmlformats.org/officeDocument/2006/relationships/customXml" Target="../ink/ink122.xml"/><Relationship Id="rId2" Type="http://schemas.openxmlformats.org/officeDocument/2006/relationships/customXml" Target="../ink/ink42.xml"/><Relationship Id="rId29" Type="http://schemas.openxmlformats.org/officeDocument/2006/relationships/image" Target="../media/image560.png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image" Target="../media/image640.png"/><Relationship Id="rId66" Type="http://schemas.openxmlformats.org/officeDocument/2006/relationships/customXml" Target="../ink/ink74.xml"/><Relationship Id="rId87" Type="http://schemas.openxmlformats.org/officeDocument/2006/relationships/image" Target="../media/image85.png"/><Relationship Id="rId110" Type="http://schemas.openxmlformats.org/officeDocument/2006/relationships/customXml" Target="../ink/ink96.xml"/><Relationship Id="rId115" Type="http://schemas.openxmlformats.org/officeDocument/2006/relationships/image" Target="../media/image99.png"/><Relationship Id="rId131" Type="http://schemas.openxmlformats.org/officeDocument/2006/relationships/image" Target="../media/image107.png"/><Relationship Id="rId136" Type="http://schemas.openxmlformats.org/officeDocument/2006/relationships/customXml" Target="../ink/ink109.xml"/><Relationship Id="rId157" Type="http://schemas.openxmlformats.org/officeDocument/2006/relationships/image" Target="../media/image120.png"/><Relationship Id="rId178" Type="http://schemas.openxmlformats.org/officeDocument/2006/relationships/customXml" Target="../ink/ink130.xml"/><Relationship Id="rId61" Type="http://schemas.openxmlformats.org/officeDocument/2006/relationships/image" Target="../media/image72.png"/><Relationship Id="rId82" Type="http://schemas.openxmlformats.org/officeDocument/2006/relationships/customXml" Target="../ink/ink82.xml"/><Relationship Id="rId152" Type="http://schemas.openxmlformats.org/officeDocument/2006/relationships/customXml" Target="../ink/ink117.xml"/><Relationship Id="rId173" Type="http://schemas.openxmlformats.org/officeDocument/2006/relationships/image" Target="../media/image128.png"/><Relationship Id="rId19" Type="http://schemas.openxmlformats.org/officeDocument/2006/relationships/image" Target="../media/image510.png"/><Relationship Id="rId14" Type="http://schemas.openxmlformats.org/officeDocument/2006/relationships/customXml" Target="../ink/ink48.xml"/><Relationship Id="rId30" Type="http://schemas.openxmlformats.org/officeDocument/2006/relationships/customXml" Target="../ink/ink56.xml"/><Relationship Id="rId35" Type="http://schemas.openxmlformats.org/officeDocument/2006/relationships/image" Target="../media/image590.png"/><Relationship Id="rId56" Type="http://schemas.openxmlformats.org/officeDocument/2006/relationships/customXml" Target="../ink/ink69.xml"/><Relationship Id="rId77" Type="http://schemas.openxmlformats.org/officeDocument/2006/relationships/image" Target="../media/image80.png"/><Relationship Id="rId100" Type="http://schemas.openxmlformats.org/officeDocument/2006/relationships/customXml" Target="../ink/ink91.xml"/><Relationship Id="rId105" Type="http://schemas.openxmlformats.org/officeDocument/2006/relationships/image" Target="../media/image94.png"/><Relationship Id="rId126" Type="http://schemas.openxmlformats.org/officeDocument/2006/relationships/customXml" Target="../ink/ink104.xml"/><Relationship Id="rId147" Type="http://schemas.openxmlformats.org/officeDocument/2006/relationships/image" Target="../media/image115.png"/><Relationship Id="rId168" Type="http://schemas.openxmlformats.org/officeDocument/2006/relationships/customXml" Target="../ink/ink125.xml"/><Relationship Id="rId8" Type="http://schemas.openxmlformats.org/officeDocument/2006/relationships/customXml" Target="../ink/ink45.xml"/><Relationship Id="rId51" Type="http://schemas.openxmlformats.org/officeDocument/2006/relationships/image" Target="../media/image670.png"/><Relationship Id="rId72" Type="http://schemas.openxmlformats.org/officeDocument/2006/relationships/customXml" Target="../ink/ink77.xml"/><Relationship Id="rId93" Type="http://schemas.openxmlformats.org/officeDocument/2006/relationships/image" Target="../media/image88.png"/><Relationship Id="rId98" Type="http://schemas.openxmlformats.org/officeDocument/2006/relationships/customXml" Target="../ink/ink90.xml"/><Relationship Id="rId121" Type="http://schemas.openxmlformats.org/officeDocument/2006/relationships/image" Target="../media/image102.png"/><Relationship Id="rId142" Type="http://schemas.openxmlformats.org/officeDocument/2006/relationships/customXml" Target="../ink/ink112.xml"/><Relationship Id="rId163" Type="http://schemas.openxmlformats.org/officeDocument/2006/relationships/image" Target="../media/image123.png"/><Relationship Id="rId3" Type="http://schemas.openxmlformats.org/officeDocument/2006/relationships/image" Target="../media/image430.png"/><Relationship Id="rId25" Type="http://schemas.openxmlformats.org/officeDocument/2006/relationships/image" Target="../media/image540.png"/><Relationship Id="rId46" Type="http://schemas.openxmlformats.org/officeDocument/2006/relationships/customXml" Target="../ink/ink64.xml"/><Relationship Id="rId67" Type="http://schemas.openxmlformats.org/officeDocument/2006/relationships/image" Target="../media/image75.png"/><Relationship Id="rId116" Type="http://schemas.openxmlformats.org/officeDocument/2006/relationships/customXml" Target="../ink/ink99.xml"/><Relationship Id="rId137" Type="http://schemas.openxmlformats.org/officeDocument/2006/relationships/image" Target="../media/image110.png"/><Relationship Id="rId158" Type="http://schemas.openxmlformats.org/officeDocument/2006/relationships/customXml" Target="../ink/ink120.xml"/><Relationship Id="rId20" Type="http://schemas.openxmlformats.org/officeDocument/2006/relationships/customXml" Target="../ink/ink51.xml"/><Relationship Id="rId41" Type="http://schemas.openxmlformats.org/officeDocument/2006/relationships/image" Target="../media/image620.png"/><Relationship Id="rId62" Type="http://schemas.openxmlformats.org/officeDocument/2006/relationships/customXml" Target="../ink/ink72.xml"/><Relationship Id="rId83" Type="http://schemas.openxmlformats.org/officeDocument/2006/relationships/image" Target="../media/image83.png"/><Relationship Id="rId88" Type="http://schemas.openxmlformats.org/officeDocument/2006/relationships/customXml" Target="../ink/ink85.xml"/><Relationship Id="rId111" Type="http://schemas.openxmlformats.org/officeDocument/2006/relationships/image" Target="../media/image97.png"/><Relationship Id="rId132" Type="http://schemas.openxmlformats.org/officeDocument/2006/relationships/customXml" Target="../ink/ink107.xml"/><Relationship Id="rId153" Type="http://schemas.openxmlformats.org/officeDocument/2006/relationships/image" Target="../media/image118.png"/><Relationship Id="rId174" Type="http://schemas.openxmlformats.org/officeDocument/2006/relationships/customXml" Target="../ink/ink128.xml"/><Relationship Id="rId179" Type="http://schemas.openxmlformats.org/officeDocument/2006/relationships/image" Target="../media/image131.png"/><Relationship Id="rId15" Type="http://schemas.openxmlformats.org/officeDocument/2006/relationships/image" Target="../media/image490.png"/><Relationship Id="rId36" Type="http://schemas.openxmlformats.org/officeDocument/2006/relationships/customXml" Target="../ink/ink59.xml"/><Relationship Id="rId57" Type="http://schemas.openxmlformats.org/officeDocument/2006/relationships/image" Target="../media/image700.png"/><Relationship Id="rId106" Type="http://schemas.openxmlformats.org/officeDocument/2006/relationships/customXml" Target="../ink/ink94.xml"/><Relationship Id="rId127" Type="http://schemas.openxmlformats.org/officeDocument/2006/relationships/image" Target="../media/image105.png"/><Relationship Id="rId10" Type="http://schemas.openxmlformats.org/officeDocument/2006/relationships/customXml" Target="../ink/ink46.xml"/><Relationship Id="rId31" Type="http://schemas.openxmlformats.org/officeDocument/2006/relationships/image" Target="../media/image570.png"/><Relationship Id="rId52" Type="http://schemas.openxmlformats.org/officeDocument/2006/relationships/customXml" Target="../ink/ink67.xml"/><Relationship Id="rId73" Type="http://schemas.openxmlformats.org/officeDocument/2006/relationships/image" Target="../media/image78.png"/><Relationship Id="rId78" Type="http://schemas.openxmlformats.org/officeDocument/2006/relationships/customXml" Target="../ink/ink80.xml"/><Relationship Id="rId94" Type="http://schemas.openxmlformats.org/officeDocument/2006/relationships/customXml" Target="../ink/ink88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102.xml"/><Relationship Id="rId143" Type="http://schemas.openxmlformats.org/officeDocument/2006/relationships/image" Target="../media/image113.png"/><Relationship Id="rId148" Type="http://schemas.openxmlformats.org/officeDocument/2006/relationships/customXml" Target="../ink/ink115.xml"/><Relationship Id="rId164" Type="http://schemas.openxmlformats.org/officeDocument/2006/relationships/customXml" Target="../ink/ink123.xml"/><Relationship Id="rId169" Type="http://schemas.openxmlformats.org/officeDocument/2006/relationships/image" Target="../media/image126.png"/><Relationship Id="rId4" Type="http://schemas.openxmlformats.org/officeDocument/2006/relationships/customXml" Target="../ink/ink43.xml"/><Relationship Id="rId9" Type="http://schemas.openxmlformats.org/officeDocument/2006/relationships/image" Target="../media/image460.png"/><Relationship Id="rId26" Type="http://schemas.openxmlformats.org/officeDocument/2006/relationships/customXml" Target="../ink/ink54.xml"/><Relationship Id="rId47" Type="http://schemas.openxmlformats.org/officeDocument/2006/relationships/image" Target="../media/image650.png"/><Relationship Id="rId68" Type="http://schemas.openxmlformats.org/officeDocument/2006/relationships/customXml" Target="../ink/ink75.xml"/><Relationship Id="rId89" Type="http://schemas.openxmlformats.org/officeDocument/2006/relationships/image" Target="../media/image86.png"/><Relationship Id="rId112" Type="http://schemas.openxmlformats.org/officeDocument/2006/relationships/customXml" Target="../ink/ink97.xml"/><Relationship Id="rId133" Type="http://schemas.openxmlformats.org/officeDocument/2006/relationships/image" Target="../media/image108.png"/><Relationship Id="rId154" Type="http://schemas.openxmlformats.org/officeDocument/2006/relationships/customXml" Target="../ink/ink118.xml"/><Relationship Id="rId175" Type="http://schemas.openxmlformats.org/officeDocument/2006/relationships/image" Target="../media/image129.png"/><Relationship Id="rId16" Type="http://schemas.openxmlformats.org/officeDocument/2006/relationships/customXml" Target="../ink/ink49.xml"/><Relationship Id="rId37" Type="http://schemas.openxmlformats.org/officeDocument/2006/relationships/image" Target="../media/image600.png"/><Relationship Id="rId58" Type="http://schemas.openxmlformats.org/officeDocument/2006/relationships/customXml" Target="../ink/ink70.xml"/><Relationship Id="rId79" Type="http://schemas.openxmlformats.org/officeDocument/2006/relationships/image" Target="../media/image81.png"/><Relationship Id="rId102" Type="http://schemas.openxmlformats.org/officeDocument/2006/relationships/customXml" Target="../ink/ink92.xml"/><Relationship Id="rId123" Type="http://schemas.openxmlformats.org/officeDocument/2006/relationships/image" Target="../media/image103.png"/><Relationship Id="rId144" Type="http://schemas.openxmlformats.org/officeDocument/2006/relationships/customXml" Target="../ink/ink113.xml"/><Relationship Id="rId90" Type="http://schemas.openxmlformats.org/officeDocument/2006/relationships/customXml" Target="../ink/ink86.xml"/><Relationship Id="rId165" Type="http://schemas.openxmlformats.org/officeDocument/2006/relationships/image" Target="../media/image124.png"/><Relationship Id="rId27" Type="http://schemas.openxmlformats.org/officeDocument/2006/relationships/image" Target="../media/image550.png"/><Relationship Id="rId48" Type="http://schemas.openxmlformats.org/officeDocument/2006/relationships/customXml" Target="../ink/ink65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134" Type="http://schemas.openxmlformats.org/officeDocument/2006/relationships/customXml" Target="../ink/ink108.xml"/><Relationship Id="rId80" Type="http://schemas.openxmlformats.org/officeDocument/2006/relationships/customXml" Target="../ink/ink81.xml"/><Relationship Id="rId155" Type="http://schemas.openxmlformats.org/officeDocument/2006/relationships/image" Target="../media/image119.png"/><Relationship Id="rId176" Type="http://schemas.openxmlformats.org/officeDocument/2006/relationships/customXml" Target="../ink/ink129.xml"/><Relationship Id="rId17" Type="http://schemas.openxmlformats.org/officeDocument/2006/relationships/image" Target="../media/image500.png"/><Relationship Id="rId38" Type="http://schemas.openxmlformats.org/officeDocument/2006/relationships/customXml" Target="../ink/ink60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24" Type="http://schemas.openxmlformats.org/officeDocument/2006/relationships/customXml" Target="../ink/ink103.xml"/><Relationship Id="rId70" Type="http://schemas.openxmlformats.org/officeDocument/2006/relationships/customXml" Target="../ink/ink76.xml"/><Relationship Id="rId91" Type="http://schemas.openxmlformats.org/officeDocument/2006/relationships/image" Target="../media/image87.png"/><Relationship Id="rId145" Type="http://schemas.openxmlformats.org/officeDocument/2006/relationships/image" Target="../media/image114.png"/><Relationship Id="rId166" Type="http://schemas.openxmlformats.org/officeDocument/2006/relationships/customXml" Target="../ink/ink12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136.xml"/><Relationship Id="rId18" Type="http://schemas.openxmlformats.org/officeDocument/2006/relationships/image" Target="../media/image140.png"/><Relationship Id="rId26" Type="http://schemas.openxmlformats.org/officeDocument/2006/relationships/image" Target="../media/image144.png"/><Relationship Id="rId3" Type="http://schemas.openxmlformats.org/officeDocument/2006/relationships/customXml" Target="../ink/ink131.xml"/><Relationship Id="rId21" Type="http://schemas.openxmlformats.org/officeDocument/2006/relationships/customXml" Target="../ink/ink140.xml"/><Relationship Id="rId7" Type="http://schemas.openxmlformats.org/officeDocument/2006/relationships/customXml" Target="../ink/ink133.xml"/><Relationship Id="rId12" Type="http://schemas.openxmlformats.org/officeDocument/2006/relationships/image" Target="../media/image137.png"/><Relationship Id="rId17" Type="http://schemas.openxmlformats.org/officeDocument/2006/relationships/customXml" Target="../ink/ink138.xml"/><Relationship Id="rId25" Type="http://schemas.openxmlformats.org/officeDocument/2006/relationships/customXml" Target="../ink/ink142.xml"/><Relationship Id="rId2" Type="http://schemas.openxmlformats.org/officeDocument/2006/relationships/image" Target="../media/image132.png"/><Relationship Id="rId16" Type="http://schemas.openxmlformats.org/officeDocument/2006/relationships/image" Target="../media/image139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4.png"/><Relationship Id="rId11" Type="http://schemas.openxmlformats.org/officeDocument/2006/relationships/customXml" Target="../ink/ink135.xml"/><Relationship Id="rId24" Type="http://schemas.openxmlformats.org/officeDocument/2006/relationships/image" Target="../media/image143.png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23" Type="http://schemas.openxmlformats.org/officeDocument/2006/relationships/customXml" Target="../ink/ink141.xml"/><Relationship Id="rId10" Type="http://schemas.openxmlformats.org/officeDocument/2006/relationships/image" Target="../media/image136.png"/><Relationship Id="rId19" Type="http://schemas.openxmlformats.org/officeDocument/2006/relationships/customXml" Target="../ink/ink139.xml"/><Relationship Id="rId4" Type="http://schemas.openxmlformats.org/officeDocument/2006/relationships/image" Target="../media/image133.png"/><Relationship Id="rId9" Type="http://schemas.openxmlformats.org/officeDocument/2006/relationships/customXml" Target="../ink/ink134.xml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7.png"/><Relationship Id="rId21" Type="http://schemas.openxmlformats.org/officeDocument/2006/relationships/customXml" Target="../ink/ink152.xml"/><Relationship Id="rId42" Type="http://schemas.openxmlformats.org/officeDocument/2006/relationships/image" Target="../media/image175.png"/><Relationship Id="rId47" Type="http://schemas.openxmlformats.org/officeDocument/2006/relationships/customXml" Target="../ink/ink165.xml"/><Relationship Id="rId63" Type="http://schemas.openxmlformats.org/officeDocument/2006/relationships/customXml" Target="../ink/ink173.xml"/><Relationship Id="rId68" Type="http://schemas.openxmlformats.org/officeDocument/2006/relationships/image" Target="../media/image188.png"/><Relationship Id="rId2" Type="http://schemas.openxmlformats.org/officeDocument/2006/relationships/image" Target="../media/image155.png"/><Relationship Id="rId16" Type="http://schemas.openxmlformats.org/officeDocument/2006/relationships/image" Target="../media/image162.png"/><Relationship Id="rId29" Type="http://schemas.openxmlformats.org/officeDocument/2006/relationships/customXml" Target="../ink/ink156.xml"/><Relationship Id="rId11" Type="http://schemas.openxmlformats.org/officeDocument/2006/relationships/customXml" Target="../ink/ink147.xml"/><Relationship Id="rId24" Type="http://schemas.openxmlformats.org/officeDocument/2006/relationships/image" Target="../media/image166.png"/><Relationship Id="rId32" Type="http://schemas.openxmlformats.org/officeDocument/2006/relationships/image" Target="../media/image170.png"/><Relationship Id="rId37" Type="http://schemas.openxmlformats.org/officeDocument/2006/relationships/customXml" Target="../ink/ink160.xml"/><Relationship Id="rId40" Type="http://schemas.openxmlformats.org/officeDocument/2006/relationships/image" Target="../media/image174.png"/><Relationship Id="rId45" Type="http://schemas.openxmlformats.org/officeDocument/2006/relationships/customXml" Target="../ink/ink164.xml"/><Relationship Id="rId53" Type="http://schemas.openxmlformats.org/officeDocument/2006/relationships/customXml" Target="../ink/ink168.xml"/><Relationship Id="rId58" Type="http://schemas.openxmlformats.org/officeDocument/2006/relationships/image" Target="../media/image183.png"/><Relationship Id="rId66" Type="http://schemas.openxmlformats.org/officeDocument/2006/relationships/image" Target="../media/image187.png"/><Relationship Id="rId74" Type="http://schemas.openxmlformats.org/officeDocument/2006/relationships/image" Target="../media/image191.png"/><Relationship Id="rId5" Type="http://schemas.openxmlformats.org/officeDocument/2006/relationships/customXml" Target="../ink/ink144.xml"/><Relationship Id="rId61" Type="http://schemas.openxmlformats.org/officeDocument/2006/relationships/customXml" Target="../ink/ink172.xml"/><Relationship Id="rId19" Type="http://schemas.openxmlformats.org/officeDocument/2006/relationships/customXml" Target="../ink/ink151.xml"/><Relationship Id="rId14" Type="http://schemas.openxmlformats.org/officeDocument/2006/relationships/image" Target="../media/image161.png"/><Relationship Id="rId22" Type="http://schemas.openxmlformats.org/officeDocument/2006/relationships/image" Target="../media/image165.png"/><Relationship Id="rId27" Type="http://schemas.openxmlformats.org/officeDocument/2006/relationships/customXml" Target="../ink/ink155.xml"/><Relationship Id="rId30" Type="http://schemas.openxmlformats.org/officeDocument/2006/relationships/image" Target="../media/image169.png"/><Relationship Id="rId35" Type="http://schemas.openxmlformats.org/officeDocument/2006/relationships/customXml" Target="../ink/ink159.xml"/><Relationship Id="rId43" Type="http://schemas.openxmlformats.org/officeDocument/2006/relationships/customXml" Target="../ink/ink163.xml"/><Relationship Id="rId48" Type="http://schemas.openxmlformats.org/officeDocument/2006/relationships/image" Target="../media/image178.png"/><Relationship Id="rId56" Type="http://schemas.openxmlformats.org/officeDocument/2006/relationships/image" Target="../media/image182.png"/><Relationship Id="rId64" Type="http://schemas.openxmlformats.org/officeDocument/2006/relationships/image" Target="../media/image186.png"/><Relationship Id="rId69" Type="http://schemas.openxmlformats.org/officeDocument/2006/relationships/customXml" Target="../ink/ink176.xml"/><Relationship Id="rId8" Type="http://schemas.openxmlformats.org/officeDocument/2006/relationships/image" Target="../media/image158.png"/><Relationship Id="rId51" Type="http://schemas.openxmlformats.org/officeDocument/2006/relationships/customXml" Target="../ink/ink167.xml"/><Relationship Id="rId72" Type="http://schemas.openxmlformats.org/officeDocument/2006/relationships/image" Target="../media/image190.png"/><Relationship Id="rId3" Type="http://schemas.openxmlformats.org/officeDocument/2006/relationships/customXml" Target="../ink/ink143.xml"/><Relationship Id="rId12" Type="http://schemas.openxmlformats.org/officeDocument/2006/relationships/image" Target="../media/image160.png"/><Relationship Id="rId17" Type="http://schemas.openxmlformats.org/officeDocument/2006/relationships/customXml" Target="../ink/ink150.xml"/><Relationship Id="rId25" Type="http://schemas.openxmlformats.org/officeDocument/2006/relationships/customXml" Target="../ink/ink154.xml"/><Relationship Id="rId33" Type="http://schemas.openxmlformats.org/officeDocument/2006/relationships/customXml" Target="../ink/ink158.xml"/><Relationship Id="rId38" Type="http://schemas.openxmlformats.org/officeDocument/2006/relationships/image" Target="../media/image173.png"/><Relationship Id="rId46" Type="http://schemas.openxmlformats.org/officeDocument/2006/relationships/image" Target="../media/image177.png"/><Relationship Id="rId59" Type="http://schemas.openxmlformats.org/officeDocument/2006/relationships/customXml" Target="../ink/ink171.xml"/><Relationship Id="rId67" Type="http://schemas.openxmlformats.org/officeDocument/2006/relationships/customXml" Target="../ink/ink175.xml"/><Relationship Id="rId20" Type="http://schemas.openxmlformats.org/officeDocument/2006/relationships/image" Target="../media/image164.png"/><Relationship Id="rId41" Type="http://schemas.openxmlformats.org/officeDocument/2006/relationships/customXml" Target="../ink/ink162.xml"/><Relationship Id="rId54" Type="http://schemas.openxmlformats.org/officeDocument/2006/relationships/image" Target="../media/image181.png"/><Relationship Id="rId62" Type="http://schemas.openxmlformats.org/officeDocument/2006/relationships/image" Target="../media/image185.png"/><Relationship Id="rId70" Type="http://schemas.openxmlformats.org/officeDocument/2006/relationships/image" Target="../media/image189.png"/><Relationship Id="rId75" Type="http://schemas.openxmlformats.org/officeDocument/2006/relationships/customXml" Target="../ink/ink17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7.png"/><Relationship Id="rId15" Type="http://schemas.openxmlformats.org/officeDocument/2006/relationships/customXml" Target="../ink/ink149.xml"/><Relationship Id="rId23" Type="http://schemas.openxmlformats.org/officeDocument/2006/relationships/customXml" Target="../ink/ink153.xml"/><Relationship Id="rId28" Type="http://schemas.openxmlformats.org/officeDocument/2006/relationships/image" Target="../media/image168.png"/><Relationship Id="rId36" Type="http://schemas.openxmlformats.org/officeDocument/2006/relationships/image" Target="../media/image172.png"/><Relationship Id="rId49" Type="http://schemas.openxmlformats.org/officeDocument/2006/relationships/customXml" Target="../ink/ink166.xml"/><Relationship Id="rId57" Type="http://schemas.openxmlformats.org/officeDocument/2006/relationships/customXml" Target="../ink/ink170.xml"/><Relationship Id="rId10" Type="http://schemas.openxmlformats.org/officeDocument/2006/relationships/image" Target="../media/image159.png"/><Relationship Id="rId31" Type="http://schemas.openxmlformats.org/officeDocument/2006/relationships/customXml" Target="../ink/ink157.xml"/><Relationship Id="rId44" Type="http://schemas.openxmlformats.org/officeDocument/2006/relationships/image" Target="../media/image176.png"/><Relationship Id="rId52" Type="http://schemas.openxmlformats.org/officeDocument/2006/relationships/image" Target="../media/image180.png"/><Relationship Id="rId60" Type="http://schemas.openxmlformats.org/officeDocument/2006/relationships/image" Target="../media/image184.png"/><Relationship Id="rId65" Type="http://schemas.openxmlformats.org/officeDocument/2006/relationships/customXml" Target="../ink/ink174.xml"/><Relationship Id="rId73" Type="http://schemas.openxmlformats.org/officeDocument/2006/relationships/customXml" Target="../ink/ink178.xml"/><Relationship Id="rId4" Type="http://schemas.openxmlformats.org/officeDocument/2006/relationships/image" Target="../media/image156.png"/><Relationship Id="rId9" Type="http://schemas.openxmlformats.org/officeDocument/2006/relationships/customXml" Target="../ink/ink146.xml"/><Relationship Id="rId13" Type="http://schemas.openxmlformats.org/officeDocument/2006/relationships/customXml" Target="../ink/ink148.xml"/><Relationship Id="rId18" Type="http://schemas.openxmlformats.org/officeDocument/2006/relationships/image" Target="../media/image163.png"/><Relationship Id="rId39" Type="http://schemas.openxmlformats.org/officeDocument/2006/relationships/customXml" Target="../ink/ink161.xml"/><Relationship Id="rId34" Type="http://schemas.openxmlformats.org/officeDocument/2006/relationships/image" Target="../media/image171.png"/><Relationship Id="rId50" Type="http://schemas.openxmlformats.org/officeDocument/2006/relationships/image" Target="../media/image179.png"/><Relationship Id="rId55" Type="http://schemas.openxmlformats.org/officeDocument/2006/relationships/customXml" Target="../ink/ink169.xml"/><Relationship Id="rId76" Type="http://schemas.openxmlformats.org/officeDocument/2006/relationships/image" Target="../media/image192.png"/><Relationship Id="rId7" Type="http://schemas.openxmlformats.org/officeDocument/2006/relationships/customXml" Target="../ink/ink145.xml"/><Relationship Id="rId71" Type="http://schemas.openxmlformats.org/officeDocument/2006/relationships/customXml" Target="../ink/ink17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5.xml"/><Relationship Id="rId18" Type="http://schemas.openxmlformats.org/officeDocument/2006/relationships/image" Target="../media/image201.png"/><Relationship Id="rId26" Type="http://schemas.openxmlformats.org/officeDocument/2006/relationships/image" Target="../media/image205.png"/><Relationship Id="rId3" Type="http://schemas.openxmlformats.org/officeDocument/2006/relationships/customXml" Target="../ink/ink180.xml"/><Relationship Id="rId21" Type="http://schemas.openxmlformats.org/officeDocument/2006/relationships/customXml" Target="../ink/ink189.xml"/><Relationship Id="rId34" Type="http://schemas.openxmlformats.org/officeDocument/2006/relationships/image" Target="../media/image209.png"/><Relationship Id="rId7" Type="http://schemas.openxmlformats.org/officeDocument/2006/relationships/customXml" Target="../ink/ink182.xml"/><Relationship Id="rId12" Type="http://schemas.openxmlformats.org/officeDocument/2006/relationships/image" Target="../media/image198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2" Type="http://schemas.openxmlformats.org/officeDocument/2006/relationships/image" Target="../media/image193.png"/><Relationship Id="rId16" Type="http://schemas.openxmlformats.org/officeDocument/2006/relationships/image" Target="../media/image200.png"/><Relationship Id="rId20" Type="http://schemas.openxmlformats.org/officeDocument/2006/relationships/image" Target="../media/image202.png"/><Relationship Id="rId29" Type="http://schemas.openxmlformats.org/officeDocument/2006/relationships/customXml" Target="../ink/ink19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5.png"/><Relationship Id="rId11" Type="http://schemas.openxmlformats.org/officeDocument/2006/relationships/customXml" Target="../ink/ink184.xml"/><Relationship Id="rId24" Type="http://schemas.openxmlformats.org/officeDocument/2006/relationships/image" Target="../media/image204.png"/><Relationship Id="rId32" Type="http://schemas.openxmlformats.org/officeDocument/2006/relationships/image" Target="../media/image208.png"/><Relationship Id="rId5" Type="http://schemas.openxmlformats.org/officeDocument/2006/relationships/customXml" Target="../ink/ink181.xml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206.png"/><Relationship Id="rId10" Type="http://schemas.openxmlformats.org/officeDocument/2006/relationships/image" Target="../media/image197.png"/><Relationship Id="rId19" Type="http://schemas.openxmlformats.org/officeDocument/2006/relationships/customXml" Target="../ink/ink188.xml"/><Relationship Id="rId31" Type="http://schemas.openxmlformats.org/officeDocument/2006/relationships/customXml" Target="../ink/ink194.xml"/><Relationship Id="rId4" Type="http://schemas.openxmlformats.org/officeDocument/2006/relationships/image" Target="../media/image194.png"/><Relationship Id="rId9" Type="http://schemas.openxmlformats.org/officeDocument/2006/relationships/customXml" Target="../ink/ink183.xml"/><Relationship Id="rId14" Type="http://schemas.openxmlformats.org/officeDocument/2006/relationships/image" Target="../media/image199.png"/><Relationship Id="rId22" Type="http://schemas.openxmlformats.org/officeDocument/2006/relationships/image" Target="../media/image203.png"/><Relationship Id="rId27" Type="http://schemas.openxmlformats.org/officeDocument/2006/relationships/customXml" Target="../ink/ink192.xml"/><Relationship Id="rId30" Type="http://schemas.openxmlformats.org/officeDocument/2006/relationships/image" Target="../media/image207.png"/><Relationship Id="rId8" Type="http://schemas.openxmlformats.org/officeDocument/2006/relationships/image" Target="../media/image1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customXml" Target="../ink/ink200.xml"/><Relationship Id="rId3" Type="http://schemas.openxmlformats.org/officeDocument/2006/relationships/image" Target="../media/image211.png"/><Relationship Id="rId7" Type="http://schemas.openxmlformats.org/officeDocument/2006/relationships/customXml" Target="../ink/ink197.xml"/><Relationship Id="rId12" Type="http://schemas.openxmlformats.org/officeDocument/2006/relationships/image" Target="../media/image21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3.png"/><Relationship Id="rId11" Type="http://schemas.openxmlformats.org/officeDocument/2006/relationships/customXml" Target="../ink/ink199.xml"/><Relationship Id="rId5" Type="http://schemas.openxmlformats.org/officeDocument/2006/relationships/customXml" Target="../ink/ink196.xml"/><Relationship Id="rId15" Type="http://schemas.openxmlformats.org/officeDocument/2006/relationships/customXml" Target="../ink/ink201.xml"/><Relationship Id="rId10" Type="http://schemas.openxmlformats.org/officeDocument/2006/relationships/image" Target="../media/image215.png"/><Relationship Id="rId4" Type="http://schemas.openxmlformats.org/officeDocument/2006/relationships/image" Target="../media/image212.png"/><Relationship Id="rId9" Type="http://schemas.openxmlformats.org/officeDocument/2006/relationships/customXml" Target="../ink/ink198.xml"/><Relationship Id="rId14" Type="http://schemas.openxmlformats.org/officeDocument/2006/relationships/image" Target="../media/image2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2.xml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6.png"/><Relationship Id="rId5" Type="http://schemas.openxmlformats.org/officeDocument/2006/relationships/customXml" Target="../ink/ink203.xml"/><Relationship Id="rId4" Type="http://schemas.openxmlformats.org/officeDocument/2006/relationships/image" Target="../media/image2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32.xml"/><Relationship Id="rId21" Type="http://schemas.openxmlformats.org/officeDocument/2006/relationships/customXml" Target="../ink/ink23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customXml" Target="../ink/ink16.xml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27.xml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customXml" Target="../ink/ink18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31.xml"/><Relationship Id="rId40" Type="http://schemas.openxmlformats.org/officeDocument/2006/relationships/image" Target="../media/image36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18.png"/><Relationship Id="rId9" Type="http://schemas.openxmlformats.org/officeDocument/2006/relationships/customXml" Target="../ink/ink17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26.xml"/><Relationship Id="rId30" Type="http://schemas.openxmlformats.org/officeDocument/2006/relationships/image" Target="../media/image31.png"/><Relationship Id="rId35" Type="http://schemas.openxmlformats.org/officeDocument/2006/relationships/customXml" Target="../ink/ink30.xml"/><Relationship Id="rId8" Type="http://schemas.openxmlformats.org/officeDocument/2006/relationships/image" Target="../media/image20.png"/><Relationship Id="rId3" Type="http://schemas.openxmlformats.org/officeDocument/2006/relationships/customXml" Target="../ink/ink14.xml"/><Relationship Id="rId12" Type="http://schemas.openxmlformats.org/officeDocument/2006/relationships/image" Target="../media/image22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38.xml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내장 객체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C7BC931-F7AC-401C-9EEB-E19294B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1" y="1127201"/>
            <a:ext cx="8324850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1" y="3636918"/>
            <a:ext cx="8296275" cy="30099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5841CA-A669-4961-9922-2DE86B523AAE}"/>
              </a:ext>
            </a:extLst>
          </p:cNvPr>
          <p:cNvGrpSpPr/>
          <p:nvPr/>
        </p:nvGrpSpPr>
        <p:grpSpPr>
          <a:xfrm>
            <a:off x="4256074" y="2070764"/>
            <a:ext cx="4521244" cy="1646268"/>
            <a:chOff x="4256074" y="2070764"/>
            <a:chExt cx="4521244" cy="16462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B7B139-CE9B-4BF4-9888-9F50012A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74" y="2094683"/>
              <a:ext cx="2217787" cy="162234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A55B5B-B889-4955-87D5-2630134F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2070764"/>
              <a:ext cx="2189095" cy="1646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3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브라우저는 </a:t>
            </a:r>
            <a:r>
              <a:rPr lang="en-US" altLang="ko-KR" b="0" dirty="0"/>
              <a:t>HTTP </a:t>
            </a:r>
            <a:r>
              <a:rPr lang="ko-KR" altLang="en-US" b="0" dirty="0"/>
              <a:t>헤더에 부가적인 정보를 담아 서버로 전송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8220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AB27055-BB95-432B-84F5-C8C414E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52736"/>
            <a:ext cx="82677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6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DBE6361-17E1-4103-A58E-71B47E02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6" y="933099"/>
            <a:ext cx="8172450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63D3E50-95FF-43D3-9118-D710DDFE254D}"/>
              </a:ext>
            </a:extLst>
          </p:cNvPr>
          <p:cNvGrpSpPr/>
          <p:nvPr/>
        </p:nvGrpSpPr>
        <p:grpSpPr>
          <a:xfrm>
            <a:off x="395536" y="1633829"/>
            <a:ext cx="7920880" cy="4952174"/>
            <a:chOff x="299905" y="1403995"/>
            <a:chExt cx="8410575" cy="62609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155" y="1403995"/>
              <a:ext cx="8315325" cy="1304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905" y="2492896"/>
              <a:ext cx="8410575" cy="51720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2A0EA2E-F4D8-46F4-BD18-86F9ADE049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797152"/>
            <a:ext cx="3518724" cy="1563526"/>
          </a:xfrm>
        </p:spPr>
      </p:pic>
    </p:spTree>
    <p:extLst>
      <p:ext uri="{BB962C8B-B14F-4D97-AF65-F5344CB8AC3E}">
        <p14:creationId xmlns:p14="http://schemas.microsoft.com/office/powerpoint/2010/main" val="137098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032917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28C126-6274-426E-9C5C-E7C05D653C8A}"/>
              </a:ext>
            </a:extLst>
          </p:cNvPr>
          <p:cNvGrpSpPr/>
          <p:nvPr/>
        </p:nvGrpSpPr>
        <p:grpSpPr>
          <a:xfrm>
            <a:off x="387226" y="1796689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40" y="2204864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val="46862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</a:t>
            </a:r>
            <a:br>
              <a:rPr lang="en-US" altLang="ko-KR" b="0" dirty="0"/>
            </a:br>
            <a:r>
              <a:rPr lang="ko-KR" altLang="en-US" b="0" dirty="0"/>
              <a:t>저장하고 서버는 응답 헤더와 요청 처리 결과 데이터를 웹 브라우저로 보냄</a:t>
            </a:r>
            <a:endParaRPr lang="en-US" altLang="ko-KR" b="0" dirty="0"/>
          </a:p>
          <a:p>
            <a:pPr lvl="1"/>
            <a:endParaRPr lang="en-US" altLang="ko-KR" sz="2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</a:t>
            </a:r>
            <a:br>
              <a:rPr lang="en-US" altLang="ko-KR" b="0" dirty="0"/>
            </a:br>
            <a:r>
              <a:rPr lang="ko-KR" altLang="en-US" b="0" dirty="0"/>
              <a:t>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7968C82-5F3A-6D02-B1E0-D9AA53048A5B}"/>
                  </a:ext>
                </a:extLst>
              </p14:cNvPr>
              <p14:cNvContentPartPr/>
              <p14:nvPr/>
            </p14:nvContentPartPr>
            <p14:xfrm>
              <a:off x="3742966" y="3837500"/>
              <a:ext cx="1013760" cy="648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7968C82-5F3A-6D02-B1E0-D9AA53048A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846" y="3831380"/>
                <a:ext cx="10260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B6ABC11-0886-A824-90E7-FD5D38A8F2FB}"/>
                  </a:ext>
                </a:extLst>
              </p14:cNvPr>
              <p14:cNvContentPartPr/>
              <p14:nvPr/>
            </p14:nvContentPartPr>
            <p14:xfrm>
              <a:off x="835966" y="4278860"/>
              <a:ext cx="839160" cy="5778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B6ABC11-0886-A824-90E7-FD5D38A8F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46" y="4272740"/>
                <a:ext cx="851400" cy="59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82FF08-5053-30EF-2FBE-B2612671E5D4}"/>
              </a:ext>
            </a:extLst>
          </p:cNvPr>
          <p:cNvGrpSpPr/>
          <p:nvPr/>
        </p:nvGrpSpPr>
        <p:grpSpPr>
          <a:xfrm>
            <a:off x="943246" y="4997780"/>
            <a:ext cx="744480" cy="362160"/>
            <a:chOff x="943246" y="4997780"/>
            <a:chExt cx="74448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76BCC08-93A8-102A-0BB5-7282C0E17285}"/>
                    </a:ext>
                  </a:extLst>
                </p14:cNvPr>
                <p14:cNvContentPartPr/>
                <p14:nvPr/>
              </p14:nvContentPartPr>
              <p14:xfrm>
                <a:off x="962686" y="5047460"/>
                <a:ext cx="228600" cy="141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76BCC08-93A8-102A-0BB5-7282C0E172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6566" y="5041340"/>
                  <a:ext cx="240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5BEA86C-5F67-4114-6007-D622F699C687}"/>
                    </a:ext>
                  </a:extLst>
                </p14:cNvPr>
                <p14:cNvContentPartPr/>
                <p14:nvPr/>
              </p14:nvContentPartPr>
              <p14:xfrm>
                <a:off x="991846" y="5106500"/>
                <a:ext cx="226800" cy="10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5BEA86C-5F67-4114-6007-D622F699C6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5726" y="5100380"/>
                  <a:ext cx="239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1DEE952-BD4A-108F-66AA-3DB5026FE7B0}"/>
                    </a:ext>
                  </a:extLst>
                </p14:cNvPr>
                <p14:cNvContentPartPr/>
                <p14:nvPr/>
              </p14:nvContentPartPr>
              <p14:xfrm>
                <a:off x="943246" y="5191460"/>
                <a:ext cx="414720" cy="223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1DEE952-BD4A-108F-66AA-3DB5026FE7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7126" y="5185340"/>
                  <a:ext cx="426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067F6C9-823D-56A2-9B40-2CFB4D9E2330}"/>
                    </a:ext>
                  </a:extLst>
                </p14:cNvPr>
                <p14:cNvContentPartPr/>
                <p14:nvPr/>
              </p14:nvContentPartPr>
              <p14:xfrm>
                <a:off x="1410166" y="5010740"/>
                <a:ext cx="205920" cy="41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067F6C9-823D-56A2-9B40-2CFB4D9E23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4046" y="5004620"/>
                  <a:ext cx="218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9050184-E22D-6ACA-EB80-BC7E3CE04D29}"/>
                    </a:ext>
                  </a:extLst>
                </p14:cNvPr>
                <p14:cNvContentPartPr/>
                <p14:nvPr/>
              </p14:nvContentPartPr>
              <p14:xfrm>
                <a:off x="1478206" y="5087060"/>
                <a:ext cx="7308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9050184-E22D-6ACA-EB80-BC7E3CE04D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72086" y="5080940"/>
                  <a:ext cx="85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30B4A2A-7CB1-8EFB-A3EC-170C598F82B4}"/>
                    </a:ext>
                  </a:extLst>
                </p14:cNvPr>
                <p14:cNvContentPartPr/>
                <p14:nvPr/>
              </p14:nvContentPartPr>
              <p14:xfrm>
                <a:off x="1419886" y="5067980"/>
                <a:ext cx="191880" cy="88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30B4A2A-7CB1-8EFB-A3EC-170C598F82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3766" y="5061860"/>
                  <a:ext cx="204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65A4BC1-CB52-0AF8-7965-450D15A5B6FB}"/>
                    </a:ext>
                  </a:extLst>
                </p14:cNvPr>
                <p14:cNvContentPartPr/>
                <p14:nvPr/>
              </p14:nvContentPartPr>
              <p14:xfrm>
                <a:off x="1462726" y="5155100"/>
                <a:ext cx="93600" cy="98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65A4BC1-CB52-0AF8-7965-450D15A5B6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6606" y="5148980"/>
                  <a:ext cx="105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0442A82-8B0C-BA4C-ECED-617FC44AC808}"/>
                    </a:ext>
                  </a:extLst>
                </p14:cNvPr>
                <p14:cNvContentPartPr/>
                <p14:nvPr/>
              </p14:nvContentPartPr>
              <p14:xfrm>
                <a:off x="1419886" y="5245100"/>
                <a:ext cx="220320" cy="7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0442A82-8B0C-BA4C-ECED-617FC44AC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3766" y="5238980"/>
                  <a:ext cx="232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DBFE070-0D15-3ADD-C73E-F1C3688D3B4F}"/>
                    </a:ext>
                  </a:extLst>
                </p14:cNvPr>
                <p14:cNvContentPartPr/>
                <p14:nvPr/>
              </p14:nvContentPartPr>
              <p14:xfrm>
                <a:off x="1532926" y="5281460"/>
                <a:ext cx="23400" cy="65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DBFE070-0D15-3ADD-C73E-F1C3688D3B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26806" y="5275340"/>
                  <a:ext cx="35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D2DCD5F-422B-FF91-D33C-B0151E9E37B0}"/>
                    </a:ext>
                  </a:extLst>
                </p14:cNvPr>
                <p14:cNvContentPartPr/>
                <p14:nvPr/>
              </p14:nvContentPartPr>
              <p14:xfrm>
                <a:off x="1613566" y="5271740"/>
                <a:ext cx="60120" cy="871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D2DCD5F-422B-FF91-D33C-B0151E9E37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7446" y="5265620"/>
                  <a:ext cx="72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F67EE6B-2431-BF46-1FA0-F8451569FA84}"/>
                    </a:ext>
                  </a:extLst>
                </p14:cNvPr>
                <p14:cNvContentPartPr/>
                <p14:nvPr/>
              </p14:nvContentPartPr>
              <p14:xfrm>
                <a:off x="1575766" y="5340860"/>
                <a:ext cx="111960" cy="190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F67EE6B-2431-BF46-1FA0-F8451569FA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69646" y="5334740"/>
                  <a:ext cx="124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B9BDC3C-DFA6-74A9-2E1A-F72A444F0FEF}"/>
                    </a:ext>
                  </a:extLst>
                </p14:cNvPr>
                <p14:cNvContentPartPr/>
                <p14:nvPr/>
              </p14:nvContentPartPr>
              <p14:xfrm>
                <a:off x="1517086" y="4997780"/>
                <a:ext cx="101160" cy="1198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B9BDC3C-DFA6-74A9-2E1A-F72A444F0F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0966" y="4991660"/>
                  <a:ext cx="1134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F50122A-11CA-43DE-8AEB-55ECB3F30C69}"/>
              </a:ext>
            </a:extLst>
          </p:cNvPr>
          <p:cNvGrpSpPr/>
          <p:nvPr/>
        </p:nvGrpSpPr>
        <p:grpSpPr>
          <a:xfrm>
            <a:off x="3859966" y="4639580"/>
            <a:ext cx="975960" cy="689760"/>
            <a:chOff x="3859966" y="4639580"/>
            <a:chExt cx="97596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E648D35-739F-64CE-F578-D6EF57C8C6F7}"/>
                    </a:ext>
                  </a:extLst>
                </p14:cNvPr>
                <p14:cNvContentPartPr/>
                <p14:nvPr/>
              </p14:nvContentPartPr>
              <p14:xfrm>
                <a:off x="3900646" y="4748660"/>
                <a:ext cx="217800" cy="7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E648D35-739F-64CE-F578-D6EF57C8C6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4526" y="4742540"/>
                  <a:ext cx="230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6FB4CC4-4360-5D9F-970B-E4401638BAF3}"/>
                    </a:ext>
                  </a:extLst>
                </p14:cNvPr>
                <p14:cNvContentPartPr/>
                <p14:nvPr/>
              </p14:nvContentPartPr>
              <p14:xfrm>
                <a:off x="3859966" y="4746500"/>
                <a:ext cx="206640" cy="276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6FB4CC4-4360-5D9F-970B-E4401638BA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3846" y="4740380"/>
                  <a:ext cx="218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D356EC8-B490-854E-9650-ADD2BDCFC54A}"/>
                    </a:ext>
                  </a:extLst>
                </p14:cNvPr>
                <p14:cNvContentPartPr/>
                <p14:nvPr/>
              </p14:nvContentPartPr>
              <p14:xfrm>
                <a:off x="3890566" y="4912100"/>
                <a:ext cx="213120" cy="10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D356EC8-B490-854E-9650-ADD2BDCFC5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4446" y="4905980"/>
                  <a:ext cx="225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8E86B1E-C2B7-C4CE-FAFC-A80F1CC768AB}"/>
                    </a:ext>
                  </a:extLst>
                </p14:cNvPr>
                <p14:cNvContentPartPr/>
                <p14:nvPr/>
              </p14:nvContentPartPr>
              <p14:xfrm>
                <a:off x="4021966" y="4989860"/>
                <a:ext cx="43920" cy="1630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8E86B1E-C2B7-C4CE-FAFC-A80F1CC768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5846" y="4983740"/>
                  <a:ext cx="56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AE33ABD-B996-4374-D2ED-2FF8653B4775}"/>
                    </a:ext>
                  </a:extLst>
                </p14:cNvPr>
                <p14:cNvContentPartPr/>
                <p14:nvPr/>
              </p14:nvContentPartPr>
              <p14:xfrm>
                <a:off x="3939166" y="5134940"/>
                <a:ext cx="136080" cy="205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AE33ABD-B996-4374-D2ED-2FF8653B47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3046" y="5128820"/>
                  <a:ext cx="148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6BF71D5-F082-3B47-1A5C-CD7A6E966550}"/>
                    </a:ext>
                  </a:extLst>
                </p14:cNvPr>
                <p14:cNvContentPartPr/>
                <p14:nvPr/>
              </p14:nvContentPartPr>
              <p14:xfrm>
                <a:off x="3863566" y="5271740"/>
                <a:ext cx="7920" cy="576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6BF71D5-F082-3B47-1A5C-CD7A6E9665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7446" y="5265620"/>
                  <a:ext cx="20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BE25A71-3CA5-C09E-287F-04B8CADA5E1B}"/>
                    </a:ext>
                  </a:extLst>
                </p14:cNvPr>
                <p14:cNvContentPartPr/>
                <p14:nvPr/>
              </p14:nvContentPartPr>
              <p14:xfrm>
                <a:off x="3977326" y="5213420"/>
                <a:ext cx="79920" cy="108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BE25A71-3CA5-C09E-287F-04B8CADA5E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1206" y="5207300"/>
                  <a:ext cx="92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ACF3CE8-F73F-3385-2C0A-CA5A40CC24E8}"/>
                    </a:ext>
                  </a:extLst>
                </p14:cNvPr>
                <p14:cNvContentPartPr/>
                <p14:nvPr/>
              </p14:nvContentPartPr>
              <p14:xfrm>
                <a:off x="3948886" y="5309180"/>
                <a:ext cx="119520" cy="118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ACF3CE8-F73F-3385-2C0A-CA5A40CC24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2766" y="5303060"/>
                  <a:ext cx="131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FE06E3A-7F8A-76D5-BEF0-B3A7368749CD}"/>
                    </a:ext>
                  </a:extLst>
                </p14:cNvPr>
                <p14:cNvContentPartPr/>
                <p14:nvPr/>
              </p14:nvContentPartPr>
              <p14:xfrm>
                <a:off x="4367206" y="4901660"/>
                <a:ext cx="97920" cy="2106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FE06E3A-7F8A-76D5-BEF0-B3A7368749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61086" y="4895540"/>
                  <a:ext cx="110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F22A6F6-9D08-05E3-E095-703D617EF3E5}"/>
                    </a:ext>
                  </a:extLst>
                </p14:cNvPr>
                <p14:cNvContentPartPr/>
                <p14:nvPr/>
              </p14:nvContentPartPr>
              <p14:xfrm>
                <a:off x="4318966" y="4918580"/>
                <a:ext cx="330840" cy="129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F22A6F6-9D08-05E3-E095-703D617EF3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12846" y="4912460"/>
                  <a:ext cx="343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E3A8A33-25EA-8BD5-28E8-4D2DB32EA511}"/>
                    </a:ext>
                  </a:extLst>
                </p14:cNvPr>
                <p14:cNvContentPartPr/>
                <p14:nvPr/>
              </p14:nvContentPartPr>
              <p14:xfrm>
                <a:off x="4643326" y="4678460"/>
                <a:ext cx="45360" cy="4546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E3A8A33-25EA-8BD5-28E8-4D2DB32EA5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7206" y="4672340"/>
                  <a:ext cx="57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E003C39-E8F7-E7CD-7EEA-055BA277E27E}"/>
                    </a:ext>
                  </a:extLst>
                </p14:cNvPr>
                <p14:cNvContentPartPr/>
                <p14:nvPr/>
              </p14:nvContentPartPr>
              <p14:xfrm>
                <a:off x="4785886" y="4639580"/>
                <a:ext cx="30960" cy="4654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E003C39-E8F7-E7CD-7EEA-055BA277E2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9766" y="4633460"/>
                  <a:ext cx="432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12AE9F0-F684-A7EB-2C1E-2641A8DACC8F}"/>
                    </a:ext>
                  </a:extLst>
                </p14:cNvPr>
                <p14:cNvContentPartPr/>
                <p14:nvPr/>
              </p14:nvContentPartPr>
              <p14:xfrm>
                <a:off x="4587886" y="5184620"/>
                <a:ext cx="120240" cy="44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12AE9F0-F684-A7EB-2C1E-2641A8DAC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81766" y="5178500"/>
                  <a:ext cx="13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C57156C-C59D-FA45-0BC9-D251CAEAF9AC}"/>
                    </a:ext>
                  </a:extLst>
                </p14:cNvPr>
                <p14:cNvContentPartPr/>
                <p14:nvPr/>
              </p14:nvContentPartPr>
              <p14:xfrm>
                <a:off x="4659526" y="5204060"/>
                <a:ext cx="176400" cy="295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C57156C-C59D-FA45-0BC9-D251CAEAF9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53406" y="5197940"/>
                  <a:ext cx="1886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04368A-F760-E1C8-8FBE-6549A31E28F5}"/>
              </a:ext>
            </a:extLst>
          </p:cNvPr>
          <p:cNvGrpSpPr/>
          <p:nvPr/>
        </p:nvGrpSpPr>
        <p:grpSpPr>
          <a:xfrm>
            <a:off x="884926" y="4484060"/>
            <a:ext cx="553680" cy="330840"/>
            <a:chOff x="884926" y="4484060"/>
            <a:chExt cx="55368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E2D2239-7B19-F3AA-0D7B-A640532150AB}"/>
                    </a:ext>
                  </a:extLst>
                </p14:cNvPr>
                <p14:cNvContentPartPr/>
                <p14:nvPr/>
              </p14:nvContentPartPr>
              <p14:xfrm>
                <a:off x="884926" y="4522940"/>
                <a:ext cx="89640" cy="54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E2D2239-7B19-F3AA-0D7B-A640532150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8806" y="4516820"/>
                  <a:ext cx="101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2741300-76A6-4D9D-9EB0-004E9E9256C0}"/>
                    </a:ext>
                  </a:extLst>
                </p14:cNvPr>
                <p14:cNvContentPartPr/>
                <p14:nvPr/>
              </p14:nvContentPartPr>
              <p14:xfrm>
                <a:off x="904006" y="4571540"/>
                <a:ext cx="30600" cy="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2741300-76A6-4D9D-9EB0-004E9E9256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7886" y="4565420"/>
                  <a:ext cx="42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257EEC7-4EAC-EF30-0590-628602FC4460}"/>
                    </a:ext>
                  </a:extLst>
                </p14:cNvPr>
                <p14:cNvContentPartPr/>
                <p14:nvPr/>
              </p14:nvContentPartPr>
              <p14:xfrm>
                <a:off x="923806" y="4629860"/>
                <a:ext cx="82080" cy="3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257EEC7-4EAC-EF30-0590-628602FC44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7686" y="4623740"/>
                  <a:ext cx="94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A213DED-4371-EFD9-74A0-DF2747D9DCB1}"/>
                    </a:ext>
                  </a:extLst>
                </p14:cNvPr>
                <p14:cNvContentPartPr/>
                <p14:nvPr/>
              </p14:nvContentPartPr>
              <p14:xfrm>
                <a:off x="972046" y="4669100"/>
                <a:ext cx="60480" cy="759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A213DED-4371-EFD9-74A0-DF2747D9DC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5926" y="4662980"/>
                  <a:ext cx="72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0B1E07D-BF4E-ACF6-3E80-4C363C03BDD2}"/>
                    </a:ext>
                  </a:extLst>
                </p14:cNvPr>
                <p14:cNvContentPartPr/>
                <p14:nvPr/>
              </p14:nvContentPartPr>
              <p14:xfrm>
                <a:off x="1011286" y="4736780"/>
                <a:ext cx="11880" cy="3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0B1E07D-BF4E-ACF6-3E80-4C363C03BD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5166" y="4730660"/>
                  <a:ext cx="24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15B6804-9061-6038-E9C2-0D741D52D579}"/>
                    </a:ext>
                  </a:extLst>
                </p14:cNvPr>
                <p14:cNvContentPartPr/>
                <p14:nvPr/>
              </p14:nvContentPartPr>
              <p14:xfrm>
                <a:off x="934966" y="4736780"/>
                <a:ext cx="81720" cy="57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15B6804-9061-6038-E9C2-0D741D52D5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8846" y="4730660"/>
                  <a:ext cx="93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A490AD5-19B8-00FA-52ED-386796FAE20D}"/>
                    </a:ext>
                  </a:extLst>
                </p14:cNvPr>
                <p14:cNvContentPartPr/>
                <p14:nvPr/>
              </p14:nvContentPartPr>
              <p14:xfrm>
                <a:off x="1119646" y="4551740"/>
                <a:ext cx="88920" cy="1209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A490AD5-19B8-00FA-52ED-386796FAE2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3526" y="4545620"/>
                  <a:ext cx="101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A2F7E37-B339-9764-DB22-4D21F7513BFE}"/>
                    </a:ext>
                  </a:extLst>
                </p14:cNvPr>
                <p14:cNvContentPartPr/>
                <p14:nvPr/>
              </p14:nvContentPartPr>
              <p14:xfrm>
                <a:off x="1108846" y="4669100"/>
                <a:ext cx="120240" cy="1458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A2F7E37-B339-9764-DB22-4D21F7513B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2726" y="4662980"/>
                  <a:ext cx="132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50BA59C-2F6C-F7E0-3725-9F00A66BC8BF}"/>
                    </a:ext>
                  </a:extLst>
                </p14:cNvPr>
                <p14:cNvContentPartPr/>
                <p14:nvPr/>
              </p14:nvContentPartPr>
              <p14:xfrm>
                <a:off x="1283806" y="4484060"/>
                <a:ext cx="25560" cy="2725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50BA59C-2F6C-F7E0-3725-9F00A66BC8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77686" y="4477940"/>
                  <a:ext cx="37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D4470CB-0DAF-4B03-D129-67A960600463}"/>
                    </a:ext>
                  </a:extLst>
                </p14:cNvPr>
                <p14:cNvContentPartPr/>
                <p14:nvPr/>
              </p14:nvContentPartPr>
              <p14:xfrm>
                <a:off x="1312606" y="4669460"/>
                <a:ext cx="126000" cy="288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D4470CB-0DAF-4B03-D129-67A9606004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06486" y="4663340"/>
                  <a:ext cx="13824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6B8B5594-6828-FA43-F5C8-CAE3A14C6A09}"/>
                  </a:ext>
                </a:extLst>
              </p14:cNvPr>
              <p14:cNvContentPartPr/>
              <p14:nvPr/>
            </p14:nvContentPartPr>
            <p14:xfrm>
              <a:off x="2165806" y="4434740"/>
              <a:ext cx="1238760" cy="2181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6B8B5594-6828-FA43-F5C8-CAE3A14C6A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59686" y="4428620"/>
                <a:ext cx="125100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D35EFFF6-A57A-B43B-9569-B3927B91CF76}"/>
              </a:ext>
            </a:extLst>
          </p:cNvPr>
          <p:cNvGrpSpPr/>
          <p:nvPr/>
        </p:nvGrpSpPr>
        <p:grpSpPr>
          <a:xfrm>
            <a:off x="2567926" y="4659380"/>
            <a:ext cx="564480" cy="313560"/>
            <a:chOff x="2567926" y="4659380"/>
            <a:chExt cx="56448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DE8D383-80D8-4749-C9AD-F0666DB8094E}"/>
                    </a:ext>
                  </a:extLst>
                </p14:cNvPr>
                <p14:cNvContentPartPr/>
                <p14:nvPr/>
              </p14:nvContentPartPr>
              <p14:xfrm>
                <a:off x="2567926" y="4727420"/>
                <a:ext cx="87840" cy="1371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DE8D383-80D8-4749-C9AD-F0666DB809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61806" y="4721300"/>
                  <a:ext cx="100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EDE28E7-996E-11F2-8859-9986B8941C17}"/>
                    </a:ext>
                  </a:extLst>
                </p14:cNvPr>
                <p14:cNvContentPartPr/>
                <p14:nvPr/>
              </p14:nvContentPartPr>
              <p14:xfrm>
                <a:off x="2596726" y="4872860"/>
                <a:ext cx="65160" cy="82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EDE28E7-996E-11F2-8859-9986B8941C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90606" y="4866740"/>
                  <a:ext cx="77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7640D0A-B4FB-C289-13C6-C7F39B42DAA5}"/>
                    </a:ext>
                  </a:extLst>
                </p14:cNvPr>
                <p14:cNvContentPartPr/>
                <p14:nvPr/>
              </p14:nvContentPartPr>
              <p14:xfrm>
                <a:off x="2684566" y="4816340"/>
                <a:ext cx="114480" cy="280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7640D0A-B4FB-C289-13C6-C7F39B42DA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78446" y="4810220"/>
                  <a:ext cx="12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09DC8D7-D8ED-4471-11C2-81A320202466}"/>
                    </a:ext>
                  </a:extLst>
                </p14:cNvPr>
                <p14:cNvContentPartPr/>
                <p14:nvPr/>
              </p14:nvContentPartPr>
              <p14:xfrm>
                <a:off x="2820646" y="4727420"/>
                <a:ext cx="360" cy="1458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09DC8D7-D8ED-4471-11C2-81A3202024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14526" y="4721300"/>
                  <a:ext cx="12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624CD3F-E5BD-BD85-7FD2-6AD514452928}"/>
                    </a:ext>
                  </a:extLst>
                </p14:cNvPr>
                <p14:cNvContentPartPr/>
                <p14:nvPr/>
              </p14:nvContentPartPr>
              <p14:xfrm>
                <a:off x="2724166" y="4878260"/>
                <a:ext cx="109080" cy="946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624CD3F-E5BD-BD85-7FD2-6AD5144529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18046" y="4872140"/>
                  <a:ext cx="121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6DE4FBB-BDD9-E5F7-B981-988C778D9B2D}"/>
                    </a:ext>
                  </a:extLst>
                </p14:cNvPr>
                <p14:cNvContentPartPr/>
                <p14:nvPr/>
              </p14:nvContentPartPr>
              <p14:xfrm>
                <a:off x="2985526" y="4659380"/>
                <a:ext cx="100440" cy="903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6DE4FBB-BDD9-E5F7-B981-988C778D9B2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79406" y="4653260"/>
                  <a:ext cx="112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D3EBA2B-9199-1A26-D820-91AC3A762E04}"/>
                    </a:ext>
                  </a:extLst>
                </p14:cNvPr>
                <p14:cNvContentPartPr/>
                <p14:nvPr/>
              </p14:nvContentPartPr>
              <p14:xfrm>
                <a:off x="2976526" y="4678460"/>
                <a:ext cx="100800" cy="226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D3EBA2B-9199-1A26-D820-91AC3A762E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0406" y="4672340"/>
                  <a:ext cx="113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3725B96-55D4-C3AE-9F76-B9AC833D1DE9}"/>
                    </a:ext>
                  </a:extLst>
                </p14:cNvPr>
                <p14:cNvContentPartPr/>
                <p14:nvPr/>
              </p14:nvContentPartPr>
              <p14:xfrm>
                <a:off x="2985886" y="4746500"/>
                <a:ext cx="10440" cy="968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3725B96-55D4-C3AE-9F76-B9AC833D1D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79766" y="4740380"/>
                  <a:ext cx="22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68597D0-BB7D-E06C-0657-CB5CD65DAA16}"/>
                    </a:ext>
                  </a:extLst>
                </p14:cNvPr>
                <p14:cNvContentPartPr/>
                <p14:nvPr/>
              </p14:nvContentPartPr>
              <p14:xfrm>
                <a:off x="2898406" y="4853780"/>
                <a:ext cx="234000" cy="43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68597D0-BB7D-E06C-0657-CB5CD65DAA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92286" y="4847660"/>
                  <a:ext cx="246240" cy="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A6AE0C3-7C12-3091-7CDE-4A88201724AA}"/>
                  </a:ext>
                </a:extLst>
              </p14:cNvPr>
              <p14:cNvContentPartPr/>
              <p14:nvPr/>
            </p14:nvContentPartPr>
            <p14:xfrm>
              <a:off x="836326" y="3735260"/>
              <a:ext cx="125280" cy="2901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A6AE0C3-7C12-3091-7CDE-4A88201724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0206" y="3729140"/>
                <a:ext cx="1375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A37482A-03C8-3649-5EC9-C710FC3462F5}"/>
                  </a:ext>
                </a:extLst>
              </p14:cNvPr>
              <p14:cNvContentPartPr/>
              <p14:nvPr/>
            </p14:nvContentPartPr>
            <p14:xfrm>
              <a:off x="1078606" y="3804380"/>
              <a:ext cx="185400" cy="273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A37482A-03C8-3649-5EC9-C710FC3462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2486" y="3798260"/>
                <a:ext cx="197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F38D3EF-AAAA-983A-D868-9E7EE8DC9EE6}"/>
                  </a:ext>
                </a:extLst>
              </p14:cNvPr>
              <p14:cNvContentPartPr/>
              <p14:nvPr/>
            </p14:nvContentPartPr>
            <p14:xfrm>
              <a:off x="1375246" y="3715100"/>
              <a:ext cx="142560" cy="89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F38D3EF-AAAA-983A-D868-9E7EE8DC9E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69126" y="3708980"/>
                <a:ext cx="154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60E5D77-C3D9-CE50-BCE5-42A98C49818E}"/>
                  </a:ext>
                </a:extLst>
              </p14:cNvPr>
              <p14:cNvContentPartPr/>
              <p14:nvPr/>
            </p14:nvContentPartPr>
            <p14:xfrm>
              <a:off x="1526806" y="3705740"/>
              <a:ext cx="10440" cy="410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0E5D77-C3D9-CE50-BCE5-42A98C4981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20686" y="3699620"/>
                <a:ext cx="226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D5F15EA-2896-EE27-1024-DCBC05A4CBB3}"/>
                  </a:ext>
                </a:extLst>
              </p14:cNvPr>
              <p14:cNvContentPartPr/>
              <p14:nvPr/>
            </p14:nvContentPartPr>
            <p14:xfrm>
              <a:off x="1458766" y="3782060"/>
              <a:ext cx="30600" cy="11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D5F15EA-2896-EE27-1024-DCBC05A4CBB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52646" y="3775940"/>
                <a:ext cx="42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A305CFC-DF07-5862-1377-9D3C67B7F34B}"/>
                  </a:ext>
                </a:extLst>
              </p14:cNvPr>
              <p14:cNvContentPartPr/>
              <p14:nvPr/>
            </p14:nvContentPartPr>
            <p14:xfrm>
              <a:off x="2197846" y="3895100"/>
              <a:ext cx="697680" cy="241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A305CFC-DF07-5862-1377-9D3C67B7F34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91726" y="3888980"/>
                <a:ext cx="709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8E1647A8-6242-08F1-9D3B-8376F5ED23EA}"/>
                  </a:ext>
                </a:extLst>
              </p14:cNvPr>
              <p14:cNvContentPartPr/>
              <p14:nvPr/>
            </p14:nvContentPartPr>
            <p14:xfrm>
              <a:off x="2275606" y="3559940"/>
              <a:ext cx="209520" cy="1465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8E1647A8-6242-08F1-9D3B-8376F5ED23E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69486" y="3553820"/>
                <a:ext cx="2217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AC8F341F-195B-B9CF-A9B1-7852851C5085}"/>
                  </a:ext>
                </a:extLst>
              </p14:cNvPr>
              <p14:cNvContentPartPr/>
              <p14:nvPr/>
            </p14:nvContentPartPr>
            <p14:xfrm>
              <a:off x="2353726" y="3705740"/>
              <a:ext cx="9720" cy="1720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AC8F341F-195B-B9CF-A9B1-7852851C508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47606" y="3699620"/>
                <a:ext cx="21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51CDD088-3E0D-B49D-8D95-D8C9CF61ED3D}"/>
                  </a:ext>
                </a:extLst>
              </p14:cNvPr>
              <p14:cNvContentPartPr/>
              <p14:nvPr/>
            </p14:nvContentPartPr>
            <p14:xfrm>
              <a:off x="2402326" y="3793580"/>
              <a:ext cx="10440" cy="7632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51CDD088-3E0D-B49D-8D95-D8C9CF61ED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96206" y="3787460"/>
                <a:ext cx="226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1A680C41-7614-36D1-C7BB-C564DD33EC16}"/>
                  </a:ext>
                </a:extLst>
              </p14:cNvPr>
              <p14:cNvContentPartPr/>
              <p14:nvPr/>
            </p14:nvContentPartPr>
            <p14:xfrm>
              <a:off x="2359486" y="3885740"/>
              <a:ext cx="97200" cy="442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1A680C41-7614-36D1-C7BB-C564DD33EC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53366" y="3879620"/>
                <a:ext cx="1094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4CA1D604-BAAD-9098-2A11-794844AB9CE4}"/>
                  </a:ext>
                </a:extLst>
              </p14:cNvPr>
              <p14:cNvContentPartPr/>
              <p14:nvPr/>
            </p14:nvContentPartPr>
            <p14:xfrm>
              <a:off x="2577646" y="3679100"/>
              <a:ext cx="104040" cy="266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4CA1D604-BAAD-9098-2A11-794844AB9C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71526" y="3672980"/>
                <a:ext cx="116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DA43003B-E0C9-9D14-6D1C-E61AFF424B0E}"/>
                  </a:ext>
                </a:extLst>
              </p14:cNvPr>
              <p14:cNvContentPartPr/>
              <p14:nvPr/>
            </p14:nvContentPartPr>
            <p14:xfrm>
              <a:off x="2616526" y="3783860"/>
              <a:ext cx="44280" cy="4392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DA43003B-E0C9-9D14-6D1C-E61AFF424B0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10406" y="3777740"/>
                <a:ext cx="56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2628994-E139-5728-8FCD-516BB5170B31}"/>
                  </a:ext>
                </a:extLst>
              </p14:cNvPr>
              <p14:cNvContentPartPr/>
              <p14:nvPr/>
            </p14:nvContentPartPr>
            <p14:xfrm>
              <a:off x="2616526" y="3802940"/>
              <a:ext cx="79560" cy="288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2628994-E139-5728-8FCD-516BB5170B3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10406" y="3796820"/>
                <a:ext cx="91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D5E56D9A-6388-CBD3-A77F-13B83CCA92FD}"/>
                  </a:ext>
                </a:extLst>
              </p14:cNvPr>
              <p14:cNvContentPartPr/>
              <p14:nvPr/>
            </p14:nvContentPartPr>
            <p14:xfrm>
              <a:off x="2713366" y="3667940"/>
              <a:ext cx="162360" cy="1648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D5E56D9A-6388-CBD3-A77F-13B83CCA92F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07246" y="3661820"/>
                <a:ext cx="1746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8F088B53-DB7C-212F-DF6C-5BAD7193D2B4}"/>
                  </a:ext>
                </a:extLst>
              </p14:cNvPr>
              <p14:cNvContentPartPr/>
              <p14:nvPr/>
            </p14:nvContentPartPr>
            <p14:xfrm>
              <a:off x="2823886" y="3589100"/>
              <a:ext cx="75600" cy="26748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8F088B53-DB7C-212F-DF6C-5BAD7193D2B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17766" y="3582980"/>
                <a:ext cx="87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BBB90F0B-B530-DBEC-647D-7AA8B6CE42C5}"/>
                  </a:ext>
                </a:extLst>
              </p14:cNvPr>
              <p14:cNvContentPartPr/>
              <p14:nvPr/>
            </p14:nvContentPartPr>
            <p14:xfrm>
              <a:off x="3847726" y="4066100"/>
              <a:ext cx="82440" cy="12492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BBB90F0B-B530-DBEC-647D-7AA8B6CE42C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41606" y="4059980"/>
                <a:ext cx="94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F043B4A2-3B3C-17D6-7EE7-21FDCB26404B}"/>
                  </a:ext>
                </a:extLst>
              </p14:cNvPr>
              <p14:cNvContentPartPr/>
              <p14:nvPr/>
            </p14:nvContentPartPr>
            <p14:xfrm>
              <a:off x="3880846" y="4153220"/>
              <a:ext cx="67680" cy="11340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F043B4A2-3B3C-17D6-7EE7-21FDCB26404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74726" y="4147100"/>
                <a:ext cx="79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DA56BE6D-9147-5FD9-28B6-E0CDA46C5E87}"/>
                  </a:ext>
                </a:extLst>
              </p14:cNvPr>
              <p14:cNvContentPartPr/>
              <p14:nvPr/>
            </p14:nvContentPartPr>
            <p14:xfrm>
              <a:off x="3978406" y="4163660"/>
              <a:ext cx="69480" cy="194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DA56BE6D-9147-5FD9-28B6-E0CDA46C5E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72286" y="4157540"/>
                <a:ext cx="817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A3B598D3-2B14-5612-DEF1-000BE26EC2C1}"/>
                  </a:ext>
                </a:extLst>
              </p14:cNvPr>
              <p14:cNvContentPartPr/>
              <p14:nvPr/>
            </p14:nvContentPartPr>
            <p14:xfrm>
              <a:off x="4055806" y="4081580"/>
              <a:ext cx="50760" cy="1479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A3B598D3-2B14-5612-DEF1-000BE26EC2C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49686" y="4075460"/>
                <a:ext cx="63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678CDD8-E34B-DEA6-B67F-C9B56926E859}"/>
                  </a:ext>
                </a:extLst>
              </p14:cNvPr>
              <p14:cNvContentPartPr/>
              <p14:nvPr/>
            </p14:nvContentPartPr>
            <p14:xfrm>
              <a:off x="4133926" y="4032620"/>
              <a:ext cx="156960" cy="17280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678CDD8-E34B-DEA6-B67F-C9B56926E85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27806" y="4026500"/>
                <a:ext cx="169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DF3288BB-DDCD-2EDB-692B-E3F7F238A198}"/>
                  </a:ext>
                </a:extLst>
              </p14:cNvPr>
              <p14:cNvContentPartPr/>
              <p14:nvPr/>
            </p14:nvContentPartPr>
            <p14:xfrm>
              <a:off x="4172806" y="4071140"/>
              <a:ext cx="170280" cy="241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DF3288BB-DDCD-2EDB-692B-E3F7F238A19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66686" y="4065020"/>
                <a:ext cx="1825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D78103C8-0AA0-61FF-6859-D8B693117D5D}"/>
                  </a:ext>
                </a:extLst>
              </p14:cNvPr>
              <p14:cNvContentPartPr/>
              <p14:nvPr/>
            </p14:nvContentPartPr>
            <p14:xfrm>
              <a:off x="4427686" y="3949100"/>
              <a:ext cx="26280" cy="29052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D78103C8-0AA0-61FF-6859-D8B693117D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21566" y="3942980"/>
                <a:ext cx="385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3F3F52DC-D83D-F62B-8D64-6C1711FCB04B}"/>
                  </a:ext>
                </a:extLst>
              </p14:cNvPr>
              <p14:cNvContentPartPr/>
              <p14:nvPr/>
            </p14:nvContentPartPr>
            <p14:xfrm>
              <a:off x="824806" y="1982780"/>
              <a:ext cx="1452240" cy="48852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3F3F52DC-D83D-F62B-8D64-6C1711FCB04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8686" y="1976660"/>
                <a:ext cx="14644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FC1E2533-0422-764C-83E0-20CB058C3419}"/>
                  </a:ext>
                </a:extLst>
              </p14:cNvPr>
              <p14:cNvContentPartPr/>
              <p14:nvPr/>
            </p14:nvContentPartPr>
            <p14:xfrm>
              <a:off x="2256166" y="2371580"/>
              <a:ext cx="1845000" cy="120672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FC1E2533-0422-764C-83E0-20CB058C341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50046" y="2365460"/>
                <a:ext cx="1857240" cy="12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173A4DEF-F109-3AD0-74C3-9D79E0D16934}"/>
              </a:ext>
            </a:extLst>
          </p:cNvPr>
          <p:cNvGrpSpPr/>
          <p:nvPr/>
        </p:nvGrpSpPr>
        <p:grpSpPr>
          <a:xfrm>
            <a:off x="3472246" y="3307940"/>
            <a:ext cx="1187640" cy="430560"/>
            <a:chOff x="3472246" y="3307940"/>
            <a:chExt cx="11876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9190046-172C-143D-AEED-7E73DD1B8271}"/>
                    </a:ext>
                  </a:extLst>
                </p14:cNvPr>
                <p14:cNvContentPartPr/>
                <p14:nvPr/>
              </p14:nvContentPartPr>
              <p14:xfrm>
                <a:off x="3472246" y="3576140"/>
                <a:ext cx="192960" cy="52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9190046-172C-143D-AEED-7E73DD1B82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6126" y="3570020"/>
                  <a:ext cx="205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A77A173-2EBD-6A18-7650-4747A51DDD4C}"/>
                    </a:ext>
                  </a:extLst>
                </p14:cNvPr>
                <p14:cNvContentPartPr/>
                <p14:nvPr/>
              </p14:nvContentPartPr>
              <p14:xfrm>
                <a:off x="3569806" y="3599180"/>
                <a:ext cx="360" cy="85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A77A173-2EBD-6A18-7650-4747A51DDD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63686" y="3593060"/>
                  <a:ext cx="12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1493AD8-4A8A-DBCF-770C-E4BB05C3DC93}"/>
                    </a:ext>
                  </a:extLst>
                </p14:cNvPr>
                <p14:cNvContentPartPr/>
                <p14:nvPr/>
              </p14:nvContentPartPr>
              <p14:xfrm>
                <a:off x="3672406" y="3667220"/>
                <a:ext cx="79560" cy="71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1493AD8-4A8A-DBCF-770C-E4BB05C3DC9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66286" y="3661100"/>
                  <a:ext cx="91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BC773EA-5509-A619-963B-BD6B9FEE94AF}"/>
                    </a:ext>
                  </a:extLst>
                </p14:cNvPr>
                <p14:cNvContentPartPr/>
                <p14:nvPr/>
              </p14:nvContentPartPr>
              <p14:xfrm>
                <a:off x="3860326" y="3617900"/>
                <a:ext cx="170280" cy="107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BC773EA-5509-A619-963B-BD6B9FEE94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54206" y="3611780"/>
                  <a:ext cx="182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46B61A6-58A2-3654-EF14-49B6C2F7BE82}"/>
                    </a:ext>
                  </a:extLst>
                </p14:cNvPr>
                <p14:cNvContentPartPr/>
                <p14:nvPr/>
              </p14:nvContentPartPr>
              <p14:xfrm>
                <a:off x="4194046" y="3550220"/>
                <a:ext cx="74160" cy="117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46B61A6-58A2-3654-EF14-49B6C2F7BE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87926" y="3544100"/>
                  <a:ext cx="86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84883C3-CCBF-B0C8-2921-2ED039BCE31D}"/>
                    </a:ext>
                  </a:extLst>
                </p14:cNvPr>
                <p14:cNvContentPartPr/>
                <p14:nvPr/>
              </p14:nvContentPartPr>
              <p14:xfrm>
                <a:off x="4329046" y="3530420"/>
                <a:ext cx="87120" cy="70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84883C3-CCBF-B0C8-2921-2ED039BCE3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22926" y="3524300"/>
                  <a:ext cx="99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019B752-84A7-7628-635E-42B79232623F}"/>
                    </a:ext>
                  </a:extLst>
                </p14:cNvPr>
                <p14:cNvContentPartPr/>
                <p14:nvPr/>
              </p14:nvContentPartPr>
              <p14:xfrm>
                <a:off x="4513366" y="3516380"/>
                <a:ext cx="146520" cy="34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019B752-84A7-7628-635E-42B7923262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07246" y="3510260"/>
                  <a:ext cx="158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8F05236-F3EC-9A8A-02F3-FC4D447D46CC}"/>
                    </a:ext>
                  </a:extLst>
                </p14:cNvPr>
                <p14:cNvContentPartPr/>
                <p14:nvPr/>
              </p14:nvContentPartPr>
              <p14:xfrm>
                <a:off x="4619566" y="3365540"/>
                <a:ext cx="11160" cy="320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F05236-F3EC-9A8A-02F3-FC4D447D46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13446" y="3359420"/>
                  <a:ext cx="23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E6776F7-4030-3F3B-6357-5E29DDF30365}"/>
                    </a:ext>
                  </a:extLst>
                </p14:cNvPr>
                <p14:cNvContentPartPr/>
                <p14:nvPr/>
              </p14:nvContentPartPr>
              <p14:xfrm>
                <a:off x="3884806" y="3307940"/>
                <a:ext cx="385920" cy="3326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E6776F7-4030-3F3B-6357-5E29DDF303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78686" y="3301820"/>
                  <a:ext cx="39816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27A58879-E946-68A2-DC40-FAB1F992DD59}"/>
                  </a:ext>
                </a:extLst>
              </p14:cNvPr>
              <p14:cNvContentPartPr/>
              <p14:nvPr/>
            </p14:nvContentPartPr>
            <p14:xfrm>
              <a:off x="4201966" y="1469420"/>
              <a:ext cx="474480" cy="691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27A58879-E946-68A2-DC40-FAB1F992DD5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148326" y="1361780"/>
                <a:ext cx="5821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9DDF13D4-EF93-27C4-256F-3C89C64BA4E4}"/>
                  </a:ext>
                </a:extLst>
              </p14:cNvPr>
              <p14:cNvContentPartPr/>
              <p14:nvPr/>
            </p14:nvContentPartPr>
            <p14:xfrm>
              <a:off x="5515246" y="1799540"/>
              <a:ext cx="662400" cy="4896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9DDF13D4-EF93-27C4-256F-3C89C64BA4E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461246" y="1691540"/>
                <a:ext cx="770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4DEE76FC-6752-FDEA-60E4-910F583D0756}"/>
                  </a:ext>
                </a:extLst>
              </p14:cNvPr>
              <p14:cNvContentPartPr/>
              <p14:nvPr/>
            </p14:nvContentPartPr>
            <p14:xfrm>
              <a:off x="5174686" y="1487780"/>
              <a:ext cx="1176840" cy="5076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4DEE76FC-6752-FDEA-60E4-910F583D075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20686" y="1379780"/>
                <a:ext cx="1284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ADE86609-7E2D-2C5F-7B35-AFD863D73691}"/>
                  </a:ext>
                </a:extLst>
              </p14:cNvPr>
              <p14:cNvContentPartPr/>
              <p14:nvPr/>
            </p14:nvContentPartPr>
            <p14:xfrm>
              <a:off x="2626246" y="1740860"/>
              <a:ext cx="1101600" cy="8820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ADE86609-7E2D-2C5F-7B35-AFD863D7369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572246" y="1633220"/>
                <a:ext cx="1209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1F838951-357B-D4EE-16D7-935BF62ADE59}"/>
                  </a:ext>
                </a:extLst>
              </p14:cNvPr>
              <p14:cNvContentPartPr/>
              <p14:nvPr/>
            </p14:nvContentPartPr>
            <p14:xfrm>
              <a:off x="6186646" y="2469860"/>
              <a:ext cx="1900080" cy="9900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1F838951-357B-D4EE-16D7-935BF62ADE5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132646" y="2362220"/>
                <a:ext cx="20077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0FED90E1-7C34-E08E-6311-84809AD63F93}"/>
                  </a:ext>
                </a:extLst>
              </p14:cNvPr>
              <p14:cNvContentPartPr/>
              <p14:nvPr/>
            </p14:nvContentPartPr>
            <p14:xfrm>
              <a:off x="2674846" y="2527460"/>
              <a:ext cx="2141280" cy="5004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0FED90E1-7C34-E08E-6311-84809AD63F9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21206" y="2419820"/>
                <a:ext cx="2248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999AA36C-9E4A-56EC-B39A-1FD8B8EE315A}"/>
                  </a:ext>
                </a:extLst>
              </p14:cNvPr>
              <p14:cNvContentPartPr/>
              <p14:nvPr/>
            </p14:nvContentPartPr>
            <p14:xfrm>
              <a:off x="2704006" y="1449260"/>
              <a:ext cx="1137240" cy="1044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999AA36C-9E4A-56EC-B39A-1FD8B8EE315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650006" y="1341260"/>
                <a:ext cx="1244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75E0EF95-3B7E-66CE-A277-815878BF71DA}"/>
                  </a:ext>
                </a:extLst>
              </p14:cNvPr>
              <p14:cNvContentPartPr/>
              <p14:nvPr/>
            </p14:nvContentPartPr>
            <p14:xfrm>
              <a:off x="3540286" y="2149100"/>
              <a:ext cx="1177560" cy="3024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75E0EF95-3B7E-66CE-A277-815878BF71D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86646" y="2041460"/>
                <a:ext cx="128520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/>
              <a:t>페이지 이동 </a:t>
            </a:r>
            <a:r>
              <a:rPr lang="en-US" altLang="ko-KR" b="0" dirty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</a:p>
          <a:p>
            <a:pPr lvl="2"/>
            <a:r>
              <a:rPr lang="ko-KR" altLang="en-US" b="0" dirty="0"/>
              <a:t>사용자가 새로운 페이지를 요청할 때와 같이 페이지를 강제로 이동하는 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포워딩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jsp</a:t>
            </a:r>
            <a:r>
              <a:rPr lang="en-US" altLang="ko-KR" dirty="0"/>
              <a:t> + </a:t>
            </a:r>
            <a:r>
              <a:rPr lang="ko-KR" altLang="en-US" dirty="0"/>
              <a:t>데이터를 리턴</a:t>
            </a:r>
            <a:endParaRPr lang="en-US" altLang="ko-KR" dirty="0"/>
          </a:p>
          <a:p>
            <a:r>
              <a:rPr lang="ko-KR" altLang="en-US" dirty="0" err="1"/>
              <a:t>리다이렉트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새로운 요청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ko-KR" altLang="en-US" dirty="0" err="1"/>
              <a:t>재요청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데이터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77072"/>
            <a:ext cx="6200775" cy="714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3DE38E1-9339-BDCF-E40F-CD5980F013D4}"/>
                  </a:ext>
                </a:extLst>
              </p14:cNvPr>
              <p14:cNvContentPartPr/>
              <p14:nvPr/>
            </p14:nvContentPartPr>
            <p14:xfrm>
              <a:off x="3667006" y="5718140"/>
              <a:ext cx="518400" cy="6879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3DE38E1-9339-BDCF-E40F-CD5980F013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0886" y="5712020"/>
                <a:ext cx="53064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28A2012-52F6-B6DC-B784-9E28D02484F2}"/>
                  </a:ext>
                </a:extLst>
              </p14:cNvPr>
              <p14:cNvContentPartPr/>
              <p14:nvPr/>
            </p14:nvContentPartPr>
            <p14:xfrm>
              <a:off x="622126" y="5670980"/>
              <a:ext cx="440640" cy="41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28A2012-52F6-B6DC-B784-9E28D02484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126" y="5562980"/>
                <a:ext cx="5482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DC50A79-FE61-1F2C-067C-F6A48302C4F2}"/>
                  </a:ext>
                </a:extLst>
              </p14:cNvPr>
              <p14:cNvContentPartPr/>
              <p14:nvPr/>
            </p14:nvContentPartPr>
            <p14:xfrm>
              <a:off x="2197846" y="6565580"/>
              <a:ext cx="559080" cy="205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DC50A79-FE61-1F2C-067C-F6A48302C4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4206" y="6457940"/>
                <a:ext cx="6667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2EEEDAD4-AE6A-59C3-67E5-1E0111C911F4}"/>
              </a:ext>
            </a:extLst>
          </p:cNvPr>
          <p:cNvGrpSpPr/>
          <p:nvPr/>
        </p:nvGrpSpPr>
        <p:grpSpPr>
          <a:xfrm>
            <a:off x="4516606" y="5679620"/>
            <a:ext cx="793440" cy="324000"/>
            <a:chOff x="4516606" y="5679620"/>
            <a:chExt cx="79344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995286C-CB5C-5A56-63EA-5BE7FDA59543}"/>
                    </a:ext>
                  </a:extLst>
                </p14:cNvPr>
                <p14:cNvContentPartPr/>
                <p14:nvPr/>
              </p14:nvContentPartPr>
              <p14:xfrm>
                <a:off x="4516606" y="5709500"/>
                <a:ext cx="190080" cy="294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995286C-CB5C-5A56-63EA-5BE7FDA595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0486" y="5703380"/>
                  <a:ext cx="202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36F4941-BEFB-B7EB-53B5-4BC9FCC06673}"/>
                    </a:ext>
                  </a:extLst>
                </p14:cNvPr>
                <p14:cNvContentPartPr/>
                <p14:nvPr/>
              </p14:nvContentPartPr>
              <p14:xfrm>
                <a:off x="4867246" y="5729300"/>
                <a:ext cx="35640" cy="180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36F4941-BEFB-B7EB-53B5-4BC9FCC066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61126" y="5723180"/>
                  <a:ext cx="47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D9448B0-130C-7069-4193-7653FF45C988}"/>
                    </a:ext>
                  </a:extLst>
                </p14:cNvPr>
                <p14:cNvContentPartPr/>
                <p14:nvPr/>
              </p14:nvContentPartPr>
              <p14:xfrm>
                <a:off x="4834486" y="5728940"/>
                <a:ext cx="149040" cy="68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D9448B0-130C-7069-4193-7653FF45C9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28366" y="5722820"/>
                  <a:ext cx="161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09987B2-2D24-1EA3-5181-486B05068B91}"/>
                    </a:ext>
                  </a:extLst>
                </p14:cNvPr>
                <p14:cNvContentPartPr/>
                <p14:nvPr/>
              </p14:nvContentPartPr>
              <p14:xfrm>
                <a:off x="5135446" y="5690060"/>
                <a:ext cx="39600" cy="1926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09987B2-2D24-1EA3-5181-486B05068B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9326" y="5683940"/>
                  <a:ext cx="51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CF47632-DC6C-0CF8-9B1C-5CCBFF0822DE}"/>
                    </a:ext>
                  </a:extLst>
                </p14:cNvPr>
                <p14:cNvContentPartPr/>
                <p14:nvPr/>
              </p14:nvContentPartPr>
              <p14:xfrm>
                <a:off x="5167126" y="5679620"/>
                <a:ext cx="142920" cy="986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CF47632-DC6C-0CF8-9B1C-5CCBFF0822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61006" y="5673500"/>
                  <a:ext cx="1551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58E68A-F6AF-22BB-949A-2159496D0A5D}"/>
              </a:ext>
            </a:extLst>
          </p:cNvPr>
          <p:cNvGrpSpPr/>
          <p:nvPr/>
        </p:nvGrpSpPr>
        <p:grpSpPr>
          <a:xfrm>
            <a:off x="5495806" y="5573420"/>
            <a:ext cx="632160" cy="322920"/>
            <a:chOff x="5495806" y="5573420"/>
            <a:chExt cx="63216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B8B49B2-9D11-DC6A-BBE1-D552E9839707}"/>
                    </a:ext>
                  </a:extLst>
                </p14:cNvPr>
                <p14:cNvContentPartPr/>
                <p14:nvPr/>
              </p14:nvContentPartPr>
              <p14:xfrm>
                <a:off x="5495806" y="5573420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B8B49B2-9D11-DC6A-BBE1-D552E98397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89686" y="55673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988F772-A32D-54DC-ACB4-05B058523C76}"/>
                    </a:ext>
                  </a:extLst>
                </p14:cNvPr>
                <p14:cNvContentPartPr/>
                <p14:nvPr/>
              </p14:nvContentPartPr>
              <p14:xfrm>
                <a:off x="5524606" y="5680340"/>
                <a:ext cx="8280" cy="183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988F772-A32D-54DC-ACB4-05B058523C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18486" y="5674220"/>
                  <a:ext cx="20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49C67E7-C045-DF54-9E5A-D2B4521040FC}"/>
                    </a:ext>
                  </a:extLst>
                </p14:cNvPr>
                <p14:cNvContentPartPr/>
                <p14:nvPr/>
              </p14:nvContentPartPr>
              <p14:xfrm>
                <a:off x="5622166" y="5670980"/>
                <a:ext cx="129240" cy="134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49C67E7-C045-DF54-9E5A-D2B4521040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16046" y="5664860"/>
                  <a:ext cx="141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51F8E4D-D18A-19FC-F671-5A8A0F98AA96}"/>
                    </a:ext>
                  </a:extLst>
                </p14:cNvPr>
                <p14:cNvContentPartPr/>
                <p14:nvPr/>
              </p14:nvContentPartPr>
              <p14:xfrm>
                <a:off x="5816926" y="5628500"/>
                <a:ext cx="311040" cy="2678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51F8E4D-D18A-19FC-F671-5A8A0F98A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10806" y="5622380"/>
                  <a:ext cx="323280" cy="28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3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6" y="3887175"/>
            <a:ext cx="8104444" cy="235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6" y="961373"/>
            <a:ext cx="8191500" cy="5143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0091"/>
            <a:ext cx="810665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9" y="2187446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val="183275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48872" cy="33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val="271118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052736"/>
            <a:ext cx="797451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4482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val="80112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있음</a:t>
            </a:r>
            <a:endParaRPr lang="en-US" altLang="ko-KR" b="0" dirty="0"/>
          </a:p>
          <a:p>
            <a:pPr lvl="1"/>
            <a:endParaRPr lang="en-US" altLang="ko-KR" sz="1050" dirty="0"/>
          </a:p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068960"/>
            <a:ext cx="7992889" cy="3624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BD596B6-26EE-22B9-6DC6-7F8857CDC5A4}"/>
                  </a:ext>
                </a:extLst>
              </p14:cNvPr>
              <p14:cNvContentPartPr/>
              <p14:nvPr/>
            </p14:nvContentPartPr>
            <p14:xfrm>
              <a:off x="662086" y="990980"/>
              <a:ext cx="1981440" cy="2444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BD596B6-26EE-22B9-6DC6-7F8857CDC5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446" y="883340"/>
                <a:ext cx="208908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59DD0E59-84EB-6C0E-BAD4-05742F259715}"/>
              </a:ext>
            </a:extLst>
          </p:cNvPr>
          <p:cNvGrpSpPr/>
          <p:nvPr/>
        </p:nvGrpSpPr>
        <p:grpSpPr>
          <a:xfrm>
            <a:off x="6760846" y="2616020"/>
            <a:ext cx="187560" cy="430920"/>
            <a:chOff x="6760846" y="2616020"/>
            <a:chExt cx="18756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C29F5CA-4659-6178-6606-C351331AEBE7}"/>
                    </a:ext>
                  </a:extLst>
                </p14:cNvPr>
                <p14:cNvContentPartPr/>
                <p14:nvPr/>
              </p14:nvContentPartPr>
              <p14:xfrm>
                <a:off x="6779926" y="2616020"/>
                <a:ext cx="135360" cy="1501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C29F5CA-4659-6178-6606-C351331AEB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73806" y="2609900"/>
                  <a:ext cx="147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B97E4F4-C40C-14F1-F953-5ADDCF93A8B7}"/>
                    </a:ext>
                  </a:extLst>
                </p14:cNvPr>
                <p14:cNvContentPartPr/>
                <p14:nvPr/>
              </p14:nvContentPartPr>
              <p14:xfrm>
                <a:off x="6799006" y="2683700"/>
                <a:ext cx="86760" cy="20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B97E4F4-C40C-14F1-F953-5ADDCF93A8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92886" y="2677580"/>
                  <a:ext cx="9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F4CC114-39DA-EB90-B79C-976B246F6CE9}"/>
                    </a:ext>
                  </a:extLst>
                </p14:cNvPr>
                <p14:cNvContentPartPr/>
                <p14:nvPr/>
              </p14:nvContentPartPr>
              <p14:xfrm>
                <a:off x="6833566" y="2752460"/>
                <a:ext cx="24120" cy="132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F4CC114-39DA-EB90-B79C-976B246F6C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27446" y="2746340"/>
                  <a:ext cx="36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3281382-C4EC-FF68-16A7-8478CC76FB1F}"/>
                    </a:ext>
                  </a:extLst>
                </p14:cNvPr>
                <p14:cNvContentPartPr/>
                <p14:nvPr/>
              </p14:nvContentPartPr>
              <p14:xfrm>
                <a:off x="6779926" y="2882780"/>
                <a:ext cx="142200" cy="6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3281382-C4EC-FF68-16A7-8478CC76FB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73806" y="2876660"/>
                  <a:ext cx="154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CAD19C5-BC0B-631A-112D-AB9E974D0408}"/>
                    </a:ext>
                  </a:extLst>
                </p14:cNvPr>
                <p14:cNvContentPartPr/>
                <p14:nvPr/>
              </p14:nvContentPartPr>
              <p14:xfrm>
                <a:off x="6760846" y="2925620"/>
                <a:ext cx="187560" cy="121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CAD19C5-BC0B-631A-112D-AB9E974D04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4726" y="2919500"/>
                  <a:ext cx="1998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0172B6-E503-88F7-02D7-BA17D5AA2254}"/>
              </a:ext>
            </a:extLst>
          </p:cNvPr>
          <p:cNvGrpSpPr/>
          <p:nvPr/>
        </p:nvGrpSpPr>
        <p:grpSpPr>
          <a:xfrm>
            <a:off x="7285726" y="2577500"/>
            <a:ext cx="388440" cy="437040"/>
            <a:chOff x="7285726" y="2577500"/>
            <a:chExt cx="38844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543B0DC-0498-44D4-B87A-CF00FF5A85A7}"/>
                    </a:ext>
                  </a:extLst>
                </p14:cNvPr>
                <p14:cNvContentPartPr/>
                <p14:nvPr/>
              </p14:nvContentPartPr>
              <p14:xfrm>
                <a:off x="7285726" y="2743100"/>
                <a:ext cx="158400" cy="167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543B0DC-0498-44D4-B87A-CF00FF5A85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79606" y="2736980"/>
                  <a:ext cx="170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54E87A9-ED2A-A305-DC95-1679C882CB2B}"/>
                    </a:ext>
                  </a:extLst>
                </p14:cNvPr>
                <p14:cNvContentPartPr/>
                <p14:nvPr/>
              </p14:nvContentPartPr>
              <p14:xfrm>
                <a:off x="7373206" y="2783780"/>
                <a:ext cx="192240" cy="56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54E87A9-ED2A-A305-DC95-1679C882CB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67086" y="2777660"/>
                  <a:ext cx="204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5B92D30-B74C-3B6A-976E-95B9AA654A58}"/>
                    </a:ext>
                  </a:extLst>
                </p14:cNvPr>
                <p14:cNvContentPartPr/>
                <p14:nvPr/>
              </p14:nvContentPartPr>
              <p14:xfrm>
                <a:off x="7541686" y="2674700"/>
                <a:ext cx="55440" cy="187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5B92D30-B74C-3B6A-976E-95B9AA654A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35566" y="2668580"/>
                  <a:ext cx="67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DD52C7D-CBF0-EDA7-CEC9-7D83071E6048}"/>
                    </a:ext>
                  </a:extLst>
                </p14:cNvPr>
                <p14:cNvContentPartPr/>
                <p14:nvPr/>
              </p14:nvContentPartPr>
              <p14:xfrm>
                <a:off x="7627726" y="2577500"/>
                <a:ext cx="46440" cy="333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DD52C7D-CBF0-EDA7-CEC9-7D83071E60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21606" y="2571380"/>
                  <a:ext cx="586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6AD066A-B8C4-F58A-EA2B-C76F85CD3584}"/>
                    </a:ext>
                  </a:extLst>
                </p14:cNvPr>
                <p14:cNvContentPartPr/>
                <p14:nvPr/>
              </p14:nvContentPartPr>
              <p14:xfrm>
                <a:off x="7558966" y="2956940"/>
                <a:ext cx="38160" cy="57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6AD066A-B8C4-F58A-EA2B-C76F85CD35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2846" y="2950820"/>
                  <a:ext cx="50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224210F-9150-3A72-B049-1EEFBF74799A}"/>
                    </a:ext>
                  </a:extLst>
                </p14:cNvPr>
                <p14:cNvContentPartPr/>
                <p14:nvPr/>
              </p14:nvContentPartPr>
              <p14:xfrm>
                <a:off x="7606486" y="2956940"/>
                <a:ext cx="57960" cy="561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224210F-9150-3A72-B049-1EEFBF74799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00366" y="2950820"/>
                  <a:ext cx="702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78213B-96FA-4FD7-14FD-F637C6398D63}"/>
              </a:ext>
            </a:extLst>
          </p:cNvPr>
          <p:cNvGrpSpPr/>
          <p:nvPr/>
        </p:nvGrpSpPr>
        <p:grpSpPr>
          <a:xfrm>
            <a:off x="5388886" y="2558060"/>
            <a:ext cx="1152360" cy="362160"/>
            <a:chOff x="5388886" y="2558060"/>
            <a:chExt cx="11523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F1CCF20-A358-4591-6E91-59F276B84363}"/>
                    </a:ext>
                  </a:extLst>
                </p14:cNvPr>
                <p14:cNvContentPartPr/>
                <p14:nvPr/>
              </p14:nvContentPartPr>
              <p14:xfrm>
                <a:off x="5991526" y="2580380"/>
                <a:ext cx="549720" cy="230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F1CCF20-A358-4591-6E91-59F276B843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85406" y="2574260"/>
                  <a:ext cx="561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63DC856-5A3A-5FBA-9802-53ECA7ED674F}"/>
                    </a:ext>
                  </a:extLst>
                </p14:cNvPr>
                <p14:cNvContentPartPr/>
                <p14:nvPr/>
              </p14:nvContentPartPr>
              <p14:xfrm>
                <a:off x="5388886" y="2625740"/>
                <a:ext cx="205200" cy="175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63DC856-5A3A-5FBA-9802-53ECA7ED67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82766" y="2619620"/>
                  <a:ext cx="217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648A54-76E3-2FDA-85B3-D27CA68C1817}"/>
                    </a:ext>
                  </a:extLst>
                </p14:cNvPr>
                <p14:cNvContentPartPr/>
                <p14:nvPr/>
              </p14:nvContentPartPr>
              <p14:xfrm>
                <a:off x="5466286" y="2732300"/>
                <a:ext cx="96840" cy="39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648A54-76E3-2FDA-85B3-D27CA68C18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60166" y="2726180"/>
                  <a:ext cx="109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DE3115C-4737-E372-60B3-A3BCC6104BEC}"/>
                    </a:ext>
                  </a:extLst>
                </p14:cNvPr>
                <p14:cNvContentPartPr/>
                <p14:nvPr/>
              </p14:nvContentPartPr>
              <p14:xfrm>
                <a:off x="5505526" y="2797100"/>
                <a:ext cx="195120" cy="52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DE3115C-4737-E372-60B3-A3BCC6104BE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99406" y="2790980"/>
                  <a:ext cx="207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DF0732D-A18B-1F22-8044-862048047A42}"/>
                    </a:ext>
                  </a:extLst>
                </p14:cNvPr>
                <p14:cNvContentPartPr/>
                <p14:nvPr/>
              </p14:nvContentPartPr>
              <p14:xfrm>
                <a:off x="5719726" y="2558060"/>
                <a:ext cx="175680" cy="166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DF0732D-A18B-1F22-8044-862048047A4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13606" y="2551940"/>
                  <a:ext cx="187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C711D13-2CEE-CAC2-A255-EB0B2A91B9FF}"/>
                    </a:ext>
                  </a:extLst>
                </p14:cNvPr>
                <p14:cNvContentPartPr/>
                <p14:nvPr/>
              </p14:nvContentPartPr>
              <p14:xfrm>
                <a:off x="5840686" y="2733380"/>
                <a:ext cx="140040" cy="90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C711D13-2CEE-CAC2-A255-EB0B2A91B9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34566" y="2727260"/>
                  <a:ext cx="152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EFDB7B0-4F5D-2BDE-C1DE-F50721D87076}"/>
                    </a:ext>
                  </a:extLst>
                </p14:cNvPr>
                <p14:cNvContentPartPr/>
                <p14:nvPr/>
              </p14:nvContentPartPr>
              <p14:xfrm>
                <a:off x="5884966" y="2827700"/>
                <a:ext cx="135000" cy="92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EFDB7B0-4F5D-2BDE-C1DE-F50721D8707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78846" y="2821580"/>
                  <a:ext cx="14724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C1F0FD8-E0B0-B1DF-DCC2-A706FECA02F3}"/>
                  </a:ext>
                </a:extLst>
              </p14:cNvPr>
              <p14:cNvContentPartPr/>
              <p14:nvPr/>
            </p14:nvContentPartPr>
            <p14:xfrm>
              <a:off x="6150646" y="2823020"/>
              <a:ext cx="386640" cy="24732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C1F0FD8-E0B0-B1DF-DCC2-A706FECA02F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144526" y="2816900"/>
                <a:ext cx="39888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54AF7590-5E4F-505E-9015-1E4E6977BC6A}"/>
              </a:ext>
            </a:extLst>
          </p:cNvPr>
          <p:cNvGrpSpPr/>
          <p:nvPr/>
        </p:nvGrpSpPr>
        <p:grpSpPr>
          <a:xfrm>
            <a:off x="5953006" y="2341700"/>
            <a:ext cx="447120" cy="218520"/>
            <a:chOff x="5953006" y="2341700"/>
            <a:chExt cx="4471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118041F-AF59-E925-A60C-6B98AE55C076}"/>
                    </a:ext>
                  </a:extLst>
                </p14:cNvPr>
                <p14:cNvContentPartPr/>
                <p14:nvPr/>
              </p14:nvContentPartPr>
              <p14:xfrm>
                <a:off x="5953006" y="2381300"/>
                <a:ext cx="123840" cy="80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118041F-AF59-E925-A60C-6B98AE55C0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46886" y="2375180"/>
                  <a:ext cx="136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92DD301-16BC-FB3C-E6E8-6774EFFEBA04}"/>
                    </a:ext>
                  </a:extLst>
                </p14:cNvPr>
                <p14:cNvContentPartPr/>
                <p14:nvPr/>
              </p14:nvContentPartPr>
              <p14:xfrm>
                <a:off x="6040486" y="2431700"/>
                <a:ext cx="32400" cy="262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92DD301-16BC-FB3C-E6E8-6774EFFEBA0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34366" y="2425580"/>
                  <a:ext cx="44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D34BEC8-66DF-29AF-5CE1-9158DA9B52D4}"/>
                    </a:ext>
                  </a:extLst>
                </p14:cNvPr>
                <p14:cNvContentPartPr/>
                <p14:nvPr/>
              </p14:nvContentPartPr>
              <p14:xfrm>
                <a:off x="6098806" y="2427740"/>
                <a:ext cx="30600" cy="4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D34BEC8-66DF-29AF-5CE1-9158DA9B52D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92686" y="2421620"/>
                  <a:ext cx="42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C3AD2C2-4F8D-1522-30E6-88890D421647}"/>
                    </a:ext>
                  </a:extLst>
                </p14:cNvPr>
                <p14:cNvContentPartPr/>
                <p14:nvPr/>
              </p14:nvContentPartPr>
              <p14:xfrm>
                <a:off x="6157126" y="2341700"/>
                <a:ext cx="29160" cy="128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C3AD2C2-4F8D-1522-30E6-88890D4216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51006" y="2335580"/>
                  <a:ext cx="41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DF1E1A4-BA3D-8946-EFCB-850842C35A13}"/>
                    </a:ext>
                  </a:extLst>
                </p14:cNvPr>
                <p14:cNvContentPartPr/>
                <p14:nvPr/>
              </p14:nvContentPartPr>
              <p14:xfrm>
                <a:off x="6166846" y="2488220"/>
                <a:ext cx="68040" cy="720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DF1E1A4-BA3D-8946-EFCB-850842C35A1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60726" y="2482100"/>
                  <a:ext cx="80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4871B54-75FC-7783-16E0-F7120BFABD47}"/>
                    </a:ext>
                  </a:extLst>
                </p14:cNvPr>
                <p14:cNvContentPartPr/>
                <p14:nvPr/>
              </p14:nvContentPartPr>
              <p14:xfrm>
                <a:off x="6285286" y="2343860"/>
                <a:ext cx="99000" cy="1306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4871B54-75FC-7783-16E0-F7120BFABD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79166" y="2337740"/>
                  <a:ext cx="111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9C57821-247A-DBB9-E4B4-C20D5BAC3E8D}"/>
                    </a:ext>
                  </a:extLst>
                </p14:cNvPr>
                <p14:cNvContentPartPr/>
                <p14:nvPr/>
              </p14:nvContentPartPr>
              <p14:xfrm>
                <a:off x="6303286" y="2431700"/>
                <a:ext cx="56160" cy="61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9C57821-247A-DBB9-E4B4-C20D5BAC3E8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97166" y="2425580"/>
                  <a:ext cx="684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8DE70B6-6A7B-64B1-0A68-797DEFD82CA3}"/>
                    </a:ext>
                  </a:extLst>
                </p14:cNvPr>
                <p14:cNvContentPartPr/>
                <p14:nvPr/>
              </p14:nvContentPartPr>
              <p14:xfrm>
                <a:off x="6330646" y="2451140"/>
                <a:ext cx="40680" cy="763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8DE70B6-6A7B-64B1-0A68-797DEFD82CA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24526" y="2445020"/>
                  <a:ext cx="52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7604365-2697-B9B2-7B9B-84A52A18EEA8}"/>
                    </a:ext>
                  </a:extLst>
                </p14:cNvPr>
                <p14:cNvContentPartPr/>
                <p14:nvPr/>
              </p14:nvContentPartPr>
              <p14:xfrm>
                <a:off x="6293566" y="2548340"/>
                <a:ext cx="106560" cy="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7604365-2697-B9B2-7B9B-84A52A18EE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87446" y="2542220"/>
                  <a:ext cx="1188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FA4B0415-4A29-9D5E-1B33-1D418BBD84EE}"/>
                  </a:ext>
                </a:extLst>
              </p14:cNvPr>
              <p14:cNvContentPartPr/>
              <p14:nvPr/>
            </p14:nvContentPartPr>
            <p14:xfrm>
              <a:off x="6264046" y="3822380"/>
              <a:ext cx="514800" cy="20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FA4B0415-4A29-9D5E-1B33-1D418BBD84E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0406" y="3714740"/>
                <a:ext cx="622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945E994C-EE70-BFB4-097B-4FC6547E7EA3}"/>
                  </a:ext>
                </a:extLst>
              </p14:cNvPr>
              <p14:cNvContentPartPr/>
              <p14:nvPr/>
            </p14:nvContentPartPr>
            <p14:xfrm>
              <a:off x="6205726" y="4153220"/>
              <a:ext cx="407160" cy="48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945E994C-EE70-BFB4-097B-4FC6547E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152086" y="4045580"/>
                <a:ext cx="5148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C9267921-2734-3083-4539-824853E49EFC}"/>
                  </a:ext>
                </a:extLst>
              </p14:cNvPr>
              <p14:cNvContentPartPr/>
              <p14:nvPr/>
            </p14:nvContentPartPr>
            <p14:xfrm>
              <a:off x="6341806" y="4503500"/>
              <a:ext cx="714600" cy="514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C9267921-2734-3083-4539-824853E49EF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88166" y="4395500"/>
                <a:ext cx="8222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B18CAC53-C011-DD3A-234B-F2D3295F2C47}"/>
                  </a:ext>
                </a:extLst>
              </p14:cNvPr>
              <p14:cNvContentPartPr/>
              <p14:nvPr/>
            </p14:nvContentPartPr>
            <p14:xfrm>
              <a:off x="6222286" y="4717700"/>
              <a:ext cx="643680" cy="687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B18CAC53-C011-DD3A-234B-F2D3295F2C4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68646" y="4609700"/>
                <a:ext cx="751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2783E5B0-51E9-FBE8-1B6B-B57DEAF86B8D}"/>
                  </a:ext>
                </a:extLst>
              </p14:cNvPr>
              <p14:cNvContentPartPr/>
              <p14:nvPr/>
            </p14:nvContentPartPr>
            <p14:xfrm>
              <a:off x="6828526" y="5116580"/>
              <a:ext cx="40284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2783E5B0-51E9-FBE8-1B6B-B57DEAF86B8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774886" y="5008580"/>
                <a:ext cx="510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516E846E-9C7B-AE53-7C4B-01A5B0110739}"/>
                  </a:ext>
                </a:extLst>
              </p14:cNvPr>
              <p14:cNvContentPartPr/>
              <p14:nvPr/>
            </p14:nvContentPartPr>
            <p14:xfrm>
              <a:off x="3698686" y="5980940"/>
              <a:ext cx="649440" cy="349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516E846E-9C7B-AE53-7C4B-01A5B011073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45046" y="5873300"/>
                <a:ext cx="757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ED5F15D5-3BBC-DA31-574D-CD34C8F6DFD2}"/>
                  </a:ext>
                </a:extLst>
              </p14:cNvPr>
              <p14:cNvContentPartPr/>
              <p14:nvPr/>
            </p14:nvContentPartPr>
            <p14:xfrm>
              <a:off x="5619646" y="3734180"/>
              <a:ext cx="577800" cy="187920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ED5F15D5-3BBC-DA31-574D-CD34C8F6DFD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13526" y="3728060"/>
                <a:ext cx="590040" cy="18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1A2BDD66-0BBE-5FE2-63D4-BA6E96A531E4}"/>
                  </a:ext>
                </a:extLst>
              </p14:cNvPr>
              <p14:cNvContentPartPr/>
              <p14:nvPr/>
            </p14:nvContentPartPr>
            <p14:xfrm>
              <a:off x="6117526" y="3705740"/>
              <a:ext cx="1297080" cy="16722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1A2BDD66-0BBE-5FE2-63D4-BA6E96A531E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111406" y="3699620"/>
                <a:ext cx="1309320" cy="16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E4C571A-7579-BD4B-DC0D-E8CB2363AF82}"/>
                  </a:ext>
                </a:extLst>
              </p14:cNvPr>
              <p14:cNvContentPartPr/>
              <p14:nvPr/>
            </p14:nvContentPartPr>
            <p14:xfrm>
              <a:off x="3355606" y="3667220"/>
              <a:ext cx="1136880" cy="69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E4C571A-7579-BD4B-DC0D-E8CB2363AF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1606" y="3559220"/>
                <a:ext cx="1244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C922250-7279-48AC-7689-F900DD04381B}"/>
                  </a:ext>
                </a:extLst>
              </p14:cNvPr>
              <p14:cNvContentPartPr/>
              <p14:nvPr/>
            </p14:nvContentPartPr>
            <p14:xfrm>
              <a:off x="5028886" y="3705740"/>
              <a:ext cx="748080" cy="38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C922250-7279-48AC-7689-F900DD0438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4886" y="3597740"/>
                <a:ext cx="8557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852F370-953F-31FB-C8EA-E9647517DF0D}"/>
                  </a:ext>
                </a:extLst>
              </p14:cNvPr>
              <p14:cNvContentPartPr/>
              <p14:nvPr/>
            </p14:nvContentPartPr>
            <p14:xfrm>
              <a:off x="3394486" y="3997340"/>
              <a:ext cx="997200" cy="43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852F370-953F-31FB-C8EA-E9647517DF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0846" y="3889700"/>
                <a:ext cx="11048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FF53B0B-424A-B4CC-105C-A81A5C7E59A8}"/>
                  </a:ext>
                </a:extLst>
              </p14:cNvPr>
              <p14:cNvContentPartPr/>
              <p14:nvPr/>
            </p14:nvContentPartPr>
            <p14:xfrm>
              <a:off x="4873006" y="4017140"/>
              <a:ext cx="2266920" cy="88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FF53B0B-424A-B4CC-105C-A81A5C7E59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19366" y="3909500"/>
                <a:ext cx="2374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26604E3-2896-AEB9-CC69-D34745F59F56}"/>
                  </a:ext>
                </a:extLst>
              </p14:cNvPr>
              <p14:cNvContentPartPr/>
              <p14:nvPr/>
            </p14:nvContentPartPr>
            <p14:xfrm>
              <a:off x="3793366" y="4279580"/>
              <a:ext cx="831600" cy="59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26604E3-2896-AEB9-CC69-D34745F59F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9726" y="4171940"/>
                <a:ext cx="93924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951C00-793A-36F8-5644-23C2A2593506}"/>
              </a:ext>
            </a:extLst>
          </p:cNvPr>
          <p:cNvGrpSpPr/>
          <p:nvPr/>
        </p:nvGrpSpPr>
        <p:grpSpPr>
          <a:xfrm>
            <a:off x="5077486" y="3102740"/>
            <a:ext cx="1243800" cy="419040"/>
            <a:chOff x="5077486" y="3102740"/>
            <a:chExt cx="124380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FC93083-1E66-6C0F-2C95-096CF8DBB24F}"/>
                    </a:ext>
                  </a:extLst>
                </p14:cNvPr>
                <p14:cNvContentPartPr/>
                <p14:nvPr/>
              </p14:nvContentPartPr>
              <p14:xfrm>
                <a:off x="5077486" y="3262940"/>
                <a:ext cx="235080" cy="213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FC93083-1E66-6C0F-2C95-096CF8DBB2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71366" y="3256820"/>
                  <a:ext cx="247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CAAA8C4-54D2-5A8B-0B5F-0127F9C4F2C9}"/>
                    </a:ext>
                  </a:extLst>
                </p14:cNvPr>
                <p14:cNvContentPartPr/>
                <p14:nvPr/>
              </p14:nvContentPartPr>
              <p14:xfrm>
                <a:off x="5398966" y="3337100"/>
                <a:ext cx="223560" cy="127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CAAA8C4-54D2-5A8B-0B5F-0127F9C4F2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92846" y="3330980"/>
                  <a:ext cx="235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F60B2ED-E6B6-5990-5E41-EFD54B233ACE}"/>
                    </a:ext>
                  </a:extLst>
                </p14:cNvPr>
                <p14:cNvContentPartPr/>
                <p14:nvPr/>
              </p14:nvContentPartPr>
              <p14:xfrm>
                <a:off x="5736646" y="3102740"/>
                <a:ext cx="80280" cy="410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F60B2ED-E6B6-5990-5E41-EFD54B233A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0526" y="3096620"/>
                  <a:ext cx="925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8A07381-221F-5AE4-B99C-4333581880BE}"/>
                    </a:ext>
                  </a:extLst>
                </p14:cNvPr>
                <p14:cNvContentPartPr/>
                <p14:nvPr/>
              </p14:nvContentPartPr>
              <p14:xfrm>
                <a:off x="5853286" y="3316940"/>
                <a:ext cx="128880" cy="177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8A07381-221F-5AE4-B99C-4333581880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47166" y="3310820"/>
                  <a:ext cx="141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861B748-7072-25EE-FE61-F60BEE214141}"/>
                    </a:ext>
                  </a:extLst>
                </p14:cNvPr>
                <p14:cNvContentPartPr/>
                <p14:nvPr/>
              </p14:nvContentPartPr>
              <p14:xfrm>
                <a:off x="6155686" y="3356180"/>
                <a:ext cx="165600" cy="165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861B748-7072-25EE-FE61-F60BEE2141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49566" y="3350060"/>
                  <a:ext cx="17784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AC0D0FF-AD06-8253-2AB8-BDDD014C2F55}"/>
                  </a:ext>
                </a:extLst>
              </p14:cNvPr>
              <p14:cNvContentPartPr/>
              <p14:nvPr/>
            </p14:nvContentPartPr>
            <p14:xfrm>
              <a:off x="1069606" y="4931180"/>
              <a:ext cx="1283040" cy="471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AC0D0FF-AD06-8253-2AB8-BDDD014C2F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966" y="4823540"/>
                <a:ext cx="13906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4CAC7B4-B7CA-EC5E-2CA1-B1801830A9E4}"/>
                  </a:ext>
                </a:extLst>
              </p14:cNvPr>
              <p14:cNvContentPartPr/>
              <p14:nvPr/>
            </p14:nvContentPartPr>
            <p14:xfrm>
              <a:off x="1195966" y="5242940"/>
              <a:ext cx="1020600" cy="496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4CAC7B4-B7CA-EC5E-2CA1-B1801830A9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2326" y="5135300"/>
                <a:ext cx="112824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5EA17384-9038-19D0-6210-0C83EF1C9637}"/>
              </a:ext>
            </a:extLst>
          </p:cNvPr>
          <p:cNvGrpSpPr/>
          <p:nvPr/>
        </p:nvGrpSpPr>
        <p:grpSpPr>
          <a:xfrm>
            <a:off x="3248686" y="3250700"/>
            <a:ext cx="1184400" cy="234000"/>
            <a:chOff x="3248686" y="3250700"/>
            <a:chExt cx="11844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EDFFB6B-825B-6F3B-2328-471A5739E4DE}"/>
                    </a:ext>
                  </a:extLst>
                </p14:cNvPr>
                <p14:cNvContentPartPr/>
                <p14:nvPr/>
              </p14:nvContentPartPr>
              <p14:xfrm>
                <a:off x="3248686" y="3277700"/>
                <a:ext cx="228240" cy="1843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EDFFB6B-825B-6F3B-2328-471A5739E4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42566" y="3271580"/>
                  <a:ext cx="240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9E1A654-A757-3958-35B3-AD4FA647B296}"/>
                    </a:ext>
                  </a:extLst>
                </p14:cNvPr>
                <p14:cNvContentPartPr/>
                <p14:nvPr/>
              </p14:nvContentPartPr>
              <p14:xfrm>
                <a:off x="3607966" y="3316580"/>
                <a:ext cx="139320" cy="88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9E1A654-A757-3958-35B3-AD4FA647B2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01846" y="3310460"/>
                  <a:ext cx="151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642A4A5-E717-B45A-670A-3D17E769C694}"/>
                    </a:ext>
                  </a:extLst>
                </p14:cNvPr>
                <p14:cNvContentPartPr/>
                <p14:nvPr/>
              </p14:nvContentPartPr>
              <p14:xfrm>
                <a:off x="3871126" y="3307940"/>
                <a:ext cx="265320" cy="116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642A4A5-E717-B45A-670A-3D17E769C69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65006" y="3301820"/>
                  <a:ext cx="277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CAF4343-7938-1C1A-799C-BD78B1678E01}"/>
                    </a:ext>
                  </a:extLst>
                </p14:cNvPr>
                <p14:cNvContentPartPr/>
                <p14:nvPr/>
              </p14:nvContentPartPr>
              <p14:xfrm>
                <a:off x="4271086" y="3250700"/>
                <a:ext cx="162000" cy="2340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CAF4343-7938-1C1A-799C-BD78B1678E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64966" y="3244580"/>
                  <a:ext cx="174240" cy="2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500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5" y="95696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5" y="1597321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39229"/>
            <a:ext cx="2961905" cy="190476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4195BA-4EEB-22EA-6E26-343F2384FF94}"/>
                  </a:ext>
                </a:extLst>
              </p14:cNvPr>
              <p14:cNvContentPartPr/>
              <p14:nvPr/>
            </p14:nvContentPartPr>
            <p14:xfrm>
              <a:off x="2129806" y="4746500"/>
              <a:ext cx="3554640" cy="572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4195BA-4EEB-22EA-6E26-343F2384FF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6166" y="4638860"/>
                <a:ext cx="3662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FEE7A96-439B-4A03-4FBC-F8D7101D9A81}"/>
                  </a:ext>
                </a:extLst>
              </p14:cNvPr>
              <p14:cNvContentPartPr/>
              <p14:nvPr/>
            </p14:nvContentPartPr>
            <p14:xfrm>
              <a:off x="1653166" y="5349860"/>
              <a:ext cx="25372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FEE7A96-439B-4A03-4FBC-F8D7101D9A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526" y="5242220"/>
                <a:ext cx="264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20685D2-7C36-7058-CC23-D088637AE2FF}"/>
                  </a:ext>
                </a:extLst>
              </p14:cNvPr>
              <p14:cNvContentPartPr/>
              <p14:nvPr/>
            </p14:nvContentPartPr>
            <p14:xfrm>
              <a:off x="3156526" y="5152580"/>
              <a:ext cx="580680" cy="415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20685D2-7C36-7058-CC23-D088637AE2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0406" y="5146460"/>
                <a:ext cx="5929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9A2DF0B-E311-FB4B-98E5-0A3B39F468A4}"/>
                  </a:ext>
                </a:extLst>
              </p14:cNvPr>
              <p14:cNvContentPartPr/>
              <p14:nvPr/>
            </p14:nvContentPartPr>
            <p14:xfrm>
              <a:off x="340246" y="4064300"/>
              <a:ext cx="893880" cy="1334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9A2DF0B-E311-FB4B-98E5-0A3B39F468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126" y="4058180"/>
                <a:ext cx="90612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2E97322-3935-A499-8557-F6FA3FC198E6}"/>
                  </a:ext>
                </a:extLst>
              </p14:cNvPr>
              <p14:cNvContentPartPr/>
              <p14:nvPr/>
            </p14:nvContentPartPr>
            <p14:xfrm>
              <a:off x="11011006" y="158534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2E97322-3935-A499-8557-F6FA3FC19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04886" y="15792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74AF92D-FA75-4787-610F-7ABCBBB0E548}"/>
                  </a:ext>
                </a:extLst>
              </p14:cNvPr>
              <p14:cNvContentPartPr/>
              <p14:nvPr/>
            </p14:nvContentPartPr>
            <p14:xfrm>
              <a:off x="11556046" y="1896380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74AF92D-FA75-4787-610F-7ABCBBB0E5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49926" y="189026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998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915400" cy="5715000"/>
          </a:xfrm>
        </p:spPr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</a:t>
            </a:r>
            <a:br>
              <a:rPr lang="en-US" altLang="ko-KR" b="0" dirty="0"/>
            </a:br>
            <a:r>
              <a:rPr lang="ko-KR" altLang="en-US" b="0" dirty="0"/>
              <a:t>관련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제공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0" y="3284984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</a:t>
            </a:r>
            <a:br>
              <a:rPr lang="en-US" altLang="ko-KR" b="0" dirty="0"/>
            </a:br>
            <a:r>
              <a:rPr lang="ko-KR" altLang="en-US" b="0" dirty="0"/>
              <a:t>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</a:t>
            </a:r>
            <a:br>
              <a:rPr lang="en-US" altLang="ko-KR" b="0" dirty="0"/>
            </a:br>
            <a:r>
              <a:rPr lang="ko-KR" altLang="en-US" b="0" dirty="0"/>
              <a:t>직접 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12C0C62-7D1A-B652-4FF3-95334C078429}"/>
              </a:ext>
            </a:extLst>
          </p:cNvPr>
          <p:cNvGrpSpPr/>
          <p:nvPr/>
        </p:nvGrpSpPr>
        <p:grpSpPr>
          <a:xfrm>
            <a:off x="1141966" y="3034700"/>
            <a:ext cx="812880" cy="1348560"/>
            <a:chOff x="1141966" y="3034700"/>
            <a:chExt cx="812880" cy="13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D17FC552-FA63-1AC4-2EA9-A7BC50DC179C}"/>
                    </a:ext>
                  </a:extLst>
                </p14:cNvPr>
                <p14:cNvContentPartPr/>
                <p14:nvPr/>
              </p14:nvContentPartPr>
              <p14:xfrm>
                <a:off x="1291006" y="3034700"/>
                <a:ext cx="128880" cy="8280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D17FC552-FA63-1AC4-2EA9-A7BC50DC17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4886" y="3028580"/>
                  <a:ext cx="14112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D9BCB62-57EB-9044-3EAD-40CB6E445EC3}"/>
                    </a:ext>
                  </a:extLst>
                </p14:cNvPr>
                <p14:cNvContentPartPr/>
                <p14:nvPr/>
              </p14:nvContentPartPr>
              <p14:xfrm>
                <a:off x="1141966" y="3968540"/>
                <a:ext cx="336960" cy="414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D9BCB62-57EB-9044-3EAD-40CB6E445E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5846" y="3962420"/>
                  <a:ext cx="349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8D8A1E8-5046-420B-0CA0-CD4B4874BEB0}"/>
                    </a:ext>
                  </a:extLst>
                </p14:cNvPr>
                <p14:cNvContentPartPr/>
                <p14:nvPr/>
              </p14:nvContentPartPr>
              <p14:xfrm>
                <a:off x="1638406" y="4017140"/>
                <a:ext cx="316440" cy="350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8D8A1E8-5046-420B-0CA0-CD4B4874BE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32286" y="4011020"/>
                  <a:ext cx="3286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4C88AF-5473-8617-7A2A-84FABC4D2452}"/>
                    </a:ext>
                  </a:extLst>
                </p14:cNvPr>
                <p14:cNvContentPartPr/>
                <p14:nvPr/>
              </p14:nvContentPartPr>
              <p14:xfrm>
                <a:off x="1634806" y="4056020"/>
                <a:ext cx="86040" cy="100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4C88AF-5473-8617-7A2A-84FABC4D24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8686" y="4049900"/>
                  <a:ext cx="98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FAC45A2-53AB-7057-E1F6-3519FF2474FA}"/>
                    </a:ext>
                  </a:extLst>
                </p14:cNvPr>
                <p14:cNvContentPartPr/>
                <p14:nvPr/>
              </p14:nvContentPartPr>
              <p14:xfrm>
                <a:off x="1862326" y="4230980"/>
                <a:ext cx="7776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FAC45A2-53AB-7057-E1F6-3519FF2474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6206" y="4224860"/>
                  <a:ext cx="900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AAFCD0-9C2F-7726-3790-1DDDE39CDACB}"/>
              </a:ext>
            </a:extLst>
          </p:cNvPr>
          <p:cNvGrpSpPr/>
          <p:nvPr/>
        </p:nvGrpSpPr>
        <p:grpSpPr>
          <a:xfrm>
            <a:off x="2984446" y="2801060"/>
            <a:ext cx="1395000" cy="1925640"/>
            <a:chOff x="2984446" y="2801060"/>
            <a:chExt cx="1395000" cy="19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7124B51-91DD-92B2-A831-DEC47F407BCD}"/>
                    </a:ext>
                  </a:extLst>
                </p14:cNvPr>
                <p14:cNvContentPartPr/>
                <p14:nvPr/>
              </p14:nvContentPartPr>
              <p14:xfrm>
                <a:off x="2984446" y="2801060"/>
                <a:ext cx="492840" cy="379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7124B51-91DD-92B2-A831-DEC47F407B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8326" y="2794940"/>
                  <a:ext cx="5050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E2FB659-1025-0979-6054-E4A0C4F3DCC3}"/>
                    </a:ext>
                  </a:extLst>
                </p14:cNvPr>
                <p14:cNvContentPartPr/>
                <p14:nvPr/>
              </p14:nvContentPartPr>
              <p14:xfrm>
                <a:off x="3355606" y="3238820"/>
                <a:ext cx="188640" cy="996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E2FB659-1025-0979-6054-E4A0C4F3D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9486" y="3232700"/>
                  <a:ext cx="20088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687FC1C-8536-883D-FB7D-8780CF7208DB}"/>
                    </a:ext>
                  </a:extLst>
                </p14:cNvPr>
                <p14:cNvContentPartPr/>
                <p14:nvPr/>
              </p14:nvContentPartPr>
              <p14:xfrm>
                <a:off x="3070846" y="4297940"/>
                <a:ext cx="382680" cy="428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687FC1C-8536-883D-FB7D-8780CF720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4726" y="4291820"/>
                  <a:ext cx="3949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1F02B5-C3D3-F818-C005-8F8C3084250C}"/>
                    </a:ext>
                  </a:extLst>
                </p14:cNvPr>
                <p14:cNvContentPartPr/>
                <p14:nvPr/>
              </p14:nvContentPartPr>
              <p14:xfrm>
                <a:off x="3496006" y="4377140"/>
                <a:ext cx="356040" cy="3495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1F02B5-C3D3-F818-C005-8F8C308425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9886" y="4371020"/>
                  <a:ext cx="368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325C225-7C3E-A6AF-EDE0-EA0ECC258C78}"/>
                    </a:ext>
                  </a:extLst>
                </p14:cNvPr>
                <p14:cNvContentPartPr/>
                <p14:nvPr/>
              </p14:nvContentPartPr>
              <p14:xfrm>
                <a:off x="3553246" y="4454180"/>
                <a:ext cx="68040" cy="67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325C225-7C3E-A6AF-EDE0-EA0ECC258C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7126" y="4448060"/>
                  <a:ext cx="80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4D373B9-EE43-65DF-1B36-4E674C747F71}"/>
                    </a:ext>
                  </a:extLst>
                </p14:cNvPr>
                <p14:cNvContentPartPr/>
                <p14:nvPr/>
              </p14:nvContentPartPr>
              <p14:xfrm>
                <a:off x="3712006" y="4620140"/>
                <a:ext cx="150120" cy="98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4D373B9-EE43-65DF-1B36-4E674C747F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5886" y="4614020"/>
                  <a:ext cx="162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FB40539-1C2C-82D1-4CAC-1670B82B729D}"/>
                    </a:ext>
                  </a:extLst>
                </p14:cNvPr>
                <p14:cNvContentPartPr/>
                <p14:nvPr/>
              </p14:nvContentPartPr>
              <p14:xfrm>
                <a:off x="4085326" y="4463540"/>
                <a:ext cx="195120" cy="20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FB40539-1C2C-82D1-4CAC-1670B82B72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9206" y="4457420"/>
                  <a:ext cx="207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4BE8456-5552-FE36-E2F2-A80130848D62}"/>
                    </a:ext>
                  </a:extLst>
                </p14:cNvPr>
                <p14:cNvContentPartPr/>
                <p14:nvPr/>
              </p14:nvContentPartPr>
              <p14:xfrm>
                <a:off x="4085326" y="4601060"/>
                <a:ext cx="294120" cy="10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4BE8456-5552-FE36-E2F2-A80130848D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9206" y="4594940"/>
                  <a:ext cx="306360" cy="2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3" y="1052736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val="123051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8" y="1484784"/>
            <a:ext cx="8239125" cy="4743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D6371EC-A444-6E83-1B94-0B4301CDF767}"/>
                  </a:ext>
                </a:extLst>
              </p14:cNvPr>
              <p14:cNvContentPartPr/>
              <p14:nvPr/>
            </p14:nvContentPartPr>
            <p14:xfrm>
              <a:off x="465886" y="1817540"/>
              <a:ext cx="1186200" cy="381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D6371EC-A444-6E83-1B94-0B4301CDF7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766" y="1811420"/>
                <a:ext cx="1198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421609B-BB9D-0C51-ABD4-8FDE2C9FA172}"/>
                  </a:ext>
                </a:extLst>
              </p14:cNvPr>
              <p14:cNvContentPartPr/>
              <p14:nvPr/>
            </p14:nvContentPartPr>
            <p14:xfrm>
              <a:off x="3365326" y="2027060"/>
              <a:ext cx="546120" cy="6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421609B-BB9D-0C51-ABD4-8FDE2C9FA1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1326" y="1919060"/>
                <a:ext cx="65376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8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1" y="1628800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2" y="2915716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40" y="2915716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val="364930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1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7281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7" y="239154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val="295007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val="2310722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7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5047298" cy="3715231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107811"/>
            <a:ext cx="5113959" cy="3320312"/>
          </a:xfrm>
        </p:spPr>
      </p:pic>
    </p:spTree>
    <p:extLst>
      <p:ext uri="{BB962C8B-B14F-4D97-AF65-F5344CB8AC3E}">
        <p14:creationId xmlns:p14="http://schemas.microsoft.com/office/powerpoint/2010/main" val="255407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7013" y="692696"/>
            <a:ext cx="8686800" cy="5715000"/>
          </a:xfrm>
        </p:spPr>
        <p:txBody>
          <a:bodyPr/>
          <a:lstStyle/>
          <a:p>
            <a:endParaRPr lang="en-US" altLang="ko-KR" b="0" dirty="0"/>
          </a:p>
          <a:p>
            <a:pPr marL="357187" lvl="1" indent="0">
              <a:buNone/>
            </a:pPr>
            <a:endParaRPr lang="en-US" altLang="ko-KR" b="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상품 데이터 접근 클래스 만들기</a:t>
            </a:r>
            <a:r>
              <a:rPr lang="en-US" altLang="ko-KR" sz="200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6" y="2276872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2291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1DCE56D-8332-4F5E-163C-5B27AC4EA5DF}"/>
              </a:ext>
            </a:extLst>
          </p:cNvPr>
          <p:cNvGrpSpPr/>
          <p:nvPr/>
        </p:nvGrpSpPr>
        <p:grpSpPr>
          <a:xfrm>
            <a:off x="2888326" y="671660"/>
            <a:ext cx="1925640" cy="795600"/>
            <a:chOff x="2888326" y="671660"/>
            <a:chExt cx="1925640" cy="79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0BDDD2DF-900F-3A76-F908-6462B3BCEF93}"/>
                    </a:ext>
                  </a:extLst>
                </p14:cNvPr>
                <p14:cNvContentPartPr/>
                <p14:nvPr/>
              </p14:nvContentPartPr>
              <p14:xfrm>
                <a:off x="2888326" y="777140"/>
                <a:ext cx="446400" cy="58212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0BDDD2DF-900F-3A76-F908-6462B3BCEF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82206" y="771020"/>
                  <a:ext cx="4586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01CF212-F3BA-90EA-3EB8-115F17D9908D}"/>
                    </a:ext>
                  </a:extLst>
                </p14:cNvPr>
                <p14:cNvContentPartPr/>
                <p14:nvPr/>
              </p14:nvContentPartPr>
              <p14:xfrm>
                <a:off x="3192166" y="815300"/>
                <a:ext cx="715320" cy="6325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01CF212-F3BA-90EA-3EB8-115F17D990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86046" y="809180"/>
                  <a:ext cx="7275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10F5177-5D9F-275B-C351-BD6B16D22366}"/>
                    </a:ext>
                  </a:extLst>
                </p14:cNvPr>
                <p14:cNvContentPartPr/>
                <p14:nvPr/>
              </p14:nvContentPartPr>
              <p14:xfrm>
                <a:off x="3845206" y="671660"/>
                <a:ext cx="968760" cy="7956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10F5177-5D9F-275B-C351-BD6B16D223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9086" y="665540"/>
                  <a:ext cx="981000" cy="80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F5AD68-3F4A-2E8C-5BBC-65F52E1532D3}"/>
              </a:ext>
            </a:extLst>
          </p:cNvPr>
          <p:cNvGrpSpPr/>
          <p:nvPr/>
        </p:nvGrpSpPr>
        <p:grpSpPr>
          <a:xfrm>
            <a:off x="2402326" y="5826500"/>
            <a:ext cx="2276640" cy="586440"/>
            <a:chOff x="2402326" y="5826500"/>
            <a:chExt cx="227664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64E72A9-324F-C65B-3AF3-C5D8A812D70D}"/>
                    </a:ext>
                  </a:extLst>
                </p14:cNvPr>
                <p14:cNvContentPartPr/>
                <p14:nvPr/>
              </p14:nvContentPartPr>
              <p14:xfrm>
                <a:off x="2402326" y="5982020"/>
                <a:ext cx="309600" cy="283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64E72A9-324F-C65B-3AF3-C5D8A812D7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96206" y="5975900"/>
                  <a:ext cx="321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56FC2E2-E179-1232-4CF2-2DFE123BFD70}"/>
                    </a:ext>
                  </a:extLst>
                </p14:cNvPr>
                <p14:cNvContentPartPr/>
                <p14:nvPr/>
              </p14:nvContentPartPr>
              <p14:xfrm>
                <a:off x="2644966" y="6225380"/>
                <a:ext cx="30600" cy="1209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56FC2E2-E179-1232-4CF2-2DFE123BFD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8846" y="6219260"/>
                  <a:ext cx="42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913B80B-F200-815F-427E-FD0AD824659D}"/>
                    </a:ext>
                  </a:extLst>
                </p14:cNvPr>
                <p14:cNvContentPartPr/>
                <p14:nvPr/>
              </p14:nvContentPartPr>
              <p14:xfrm>
                <a:off x="2499886" y="6337700"/>
                <a:ext cx="285840" cy="33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913B80B-F200-815F-427E-FD0AD82465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93766" y="6331580"/>
                  <a:ext cx="298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44B04B9-7F68-989F-D208-70A0ABC0C603}"/>
                    </a:ext>
                  </a:extLst>
                </p14:cNvPr>
                <p14:cNvContentPartPr/>
                <p14:nvPr/>
              </p14:nvContentPartPr>
              <p14:xfrm>
                <a:off x="2997046" y="6055820"/>
                <a:ext cx="232560" cy="2062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44B04B9-7F68-989F-D208-70A0ABC0C6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0926" y="6049700"/>
                  <a:ext cx="244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A78BAE1-22C5-7B97-0607-1B3AD7BFE4D4}"/>
                    </a:ext>
                  </a:extLst>
                </p14:cNvPr>
                <p14:cNvContentPartPr/>
                <p14:nvPr/>
              </p14:nvContentPartPr>
              <p14:xfrm>
                <a:off x="3034846" y="6196220"/>
                <a:ext cx="86040" cy="763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A78BAE1-22C5-7B97-0607-1B3AD7BFE4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28726" y="6190100"/>
                  <a:ext cx="98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333A61D-E768-6D42-1946-CDEE779D0C4A}"/>
                    </a:ext>
                  </a:extLst>
                </p14:cNvPr>
                <p14:cNvContentPartPr/>
                <p14:nvPr/>
              </p14:nvContentPartPr>
              <p14:xfrm>
                <a:off x="3254086" y="5962580"/>
                <a:ext cx="43560" cy="450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333A61D-E768-6D42-1946-CDEE779D0C4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47966" y="5956460"/>
                  <a:ext cx="55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1323C7E-2D2C-3CA0-F9D3-72B8E80BCEFE}"/>
                    </a:ext>
                  </a:extLst>
                </p14:cNvPr>
                <p14:cNvContentPartPr/>
                <p14:nvPr/>
              </p14:nvContentPartPr>
              <p14:xfrm>
                <a:off x="3238966" y="6260300"/>
                <a:ext cx="194760" cy="23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1323C7E-2D2C-3CA0-F9D3-72B8E80BCE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32846" y="6254180"/>
                  <a:ext cx="207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ACB2890-6432-9DC3-780D-196EABF3C0E4}"/>
                    </a:ext>
                  </a:extLst>
                </p14:cNvPr>
                <p14:cNvContentPartPr/>
                <p14:nvPr/>
              </p14:nvContentPartPr>
              <p14:xfrm>
                <a:off x="3608686" y="6066620"/>
                <a:ext cx="232560" cy="32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ACB2890-6432-9DC3-780D-196EABF3C0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02566" y="6060500"/>
                  <a:ext cx="244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C19FC92-CE68-31C5-431B-D425149565AD}"/>
                    </a:ext>
                  </a:extLst>
                </p14:cNvPr>
                <p14:cNvContentPartPr/>
                <p14:nvPr/>
              </p14:nvContentPartPr>
              <p14:xfrm>
                <a:off x="3763846" y="6069860"/>
                <a:ext cx="30240" cy="1702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C19FC92-CE68-31C5-431B-D425149565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57726" y="6063740"/>
                  <a:ext cx="42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F9BA91F-6022-B31B-2157-1536F5F2293A}"/>
                    </a:ext>
                  </a:extLst>
                </p14:cNvPr>
                <p14:cNvContentPartPr/>
                <p14:nvPr/>
              </p14:nvContentPartPr>
              <p14:xfrm>
                <a:off x="3852046" y="6050420"/>
                <a:ext cx="40320" cy="155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F9BA91F-6022-B31B-2157-1536F5F229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45926" y="6044300"/>
                  <a:ext cx="52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AA1D951-BFD9-5586-B527-7AB48F30FEF2}"/>
                    </a:ext>
                  </a:extLst>
                </p14:cNvPr>
                <p14:cNvContentPartPr/>
                <p14:nvPr/>
              </p14:nvContentPartPr>
              <p14:xfrm>
                <a:off x="3696166" y="6225740"/>
                <a:ext cx="274680" cy="486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AA1D951-BFD9-5586-B527-7AB48F30FEF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90046" y="6219620"/>
                  <a:ext cx="286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C41B338-6AC7-DDDB-62D1-384E92ADBFEE}"/>
                    </a:ext>
                  </a:extLst>
                </p14:cNvPr>
                <p14:cNvContentPartPr/>
                <p14:nvPr/>
              </p14:nvContentPartPr>
              <p14:xfrm>
                <a:off x="3560086" y="6368300"/>
                <a:ext cx="555480" cy="12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C41B338-6AC7-DDDB-62D1-384E92ADBF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53966" y="6362180"/>
                  <a:ext cx="56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B5D465E-3E75-948B-FA5E-530ADC3452E5}"/>
                    </a:ext>
                  </a:extLst>
                </p14:cNvPr>
                <p14:cNvContentPartPr/>
                <p14:nvPr/>
              </p14:nvContentPartPr>
              <p14:xfrm>
                <a:off x="4139686" y="6096500"/>
                <a:ext cx="179280" cy="192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B5D465E-3E75-948B-FA5E-530ADC3452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33566" y="6090380"/>
                  <a:ext cx="191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3A9DD13-B644-4F05-1764-42F25B34A813}"/>
                    </a:ext>
                  </a:extLst>
                </p14:cNvPr>
                <p14:cNvContentPartPr/>
                <p14:nvPr/>
              </p14:nvContentPartPr>
              <p14:xfrm>
                <a:off x="4153366" y="6215300"/>
                <a:ext cx="128880" cy="98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3A9DD13-B644-4F05-1764-42F25B34A8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47246" y="6209180"/>
                  <a:ext cx="141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FAEA8FA-2E4B-F379-9878-E84AB0666703}"/>
                    </a:ext>
                  </a:extLst>
                </p14:cNvPr>
                <p14:cNvContentPartPr/>
                <p14:nvPr/>
              </p14:nvContentPartPr>
              <p14:xfrm>
                <a:off x="4318966" y="6147980"/>
                <a:ext cx="166320" cy="777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FAEA8FA-2E4B-F379-9878-E84AB06667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12846" y="6141860"/>
                  <a:ext cx="178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9F8A61C-D837-AB4F-0E4C-241313DA69F9}"/>
                    </a:ext>
                  </a:extLst>
                </p14:cNvPr>
                <p14:cNvContentPartPr/>
                <p14:nvPr/>
              </p14:nvContentPartPr>
              <p14:xfrm>
                <a:off x="4479526" y="5826500"/>
                <a:ext cx="83160" cy="4802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9F8A61C-D837-AB4F-0E4C-241313DA69F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73406" y="5820380"/>
                  <a:ext cx="954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42F3ED8-83AD-BDD1-5005-8C9C318F0920}"/>
                    </a:ext>
                  </a:extLst>
                </p14:cNvPr>
                <p14:cNvContentPartPr/>
                <p14:nvPr/>
              </p14:nvContentPartPr>
              <p14:xfrm>
                <a:off x="4648366" y="5826500"/>
                <a:ext cx="30600" cy="5472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42F3ED8-83AD-BDD1-5005-8C9C318F09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42246" y="5820380"/>
                  <a:ext cx="42840" cy="55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1115971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상품 상세 정보 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4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만들기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58" y="4437112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85774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76014" y="1245536"/>
            <a:ext cx="7791971" cy="5379690"/>
            <a:chOff x="676014" y="1245536"/>
            <a:chExt cx="7791971" cy="537969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014" y="1245536"/>
              <a:ext cx="7791971" cy="5379690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5" y="1314641"/>
              <a:ext cx="956442" cy="173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08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60848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가져옴</a:t>
            </a:r>
            <a:endParaRPr lang="en-US" altLang="ko-KR" dirty="0"/>
          </a:p>
          <a:p>
            <a:pPr lvl="2"/>
            <a:endParaRPr lang="en-US" altLang="ko-KR" sz="3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C70DC5F-7285-A0FE-4737-55DFE7566FC8}"/>
                  </a:ext>
                </a:extLst>
              </p14:cNvPr>
              <p14:cNvContentPartPr/>
              <p14:nvPr/>
            </p14:nvContentPartPr>
            <p14:xfrm>
              <a:off x="2679166" y="2887820"/>
              <a:ext cx="1990440" cy="108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C70DC5F-7285-A0FE-4737-55DFE7566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5166" y="2779820"/>
                <a:ext cx="209808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 관련 메소드</a:t>
            </a:r>
            <a:endParaRPr lang="en-US" altLang="ko-KR" dirty="0"/>
          </a:p>
          <a:p>
            <a:pPr lvl="1"/>
            <a:r>
              <a:rPr lang="ko-KR" altLang="en-US" b="0" dirty="0"/>
              <a:t>요청 파라미터는 사용자가 폼 페이지에 데이터를 입력한 후 서버에 전송할 때 전달되는 폼 페이지의 입력된 정보 형태를 말함</a:t>
            </a:r>
            <a:endParaRPr lang="en-US" altLang="ko-KR" b="0" dirty="0"/>
          </a:p>
          <a:p>
            <a:pPr lvl="1"/>
            <a:r>
              <a:rPr lang="ko-KR" altLang="en-US" b="0" dirty="0"/>
              <a:t>요청 파라미터는 </a:t>
            </a:r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</a:t>
            </a:r>
            <a:endParaRPr lang="en-US" altLang="ko-KR" b="0" dirty="0"/>
          </a:p>
          <a:p>
            <a:pPr lvl="1"/>
            <a:endParaRPr lang="en-US" altLang="ko-KR" sz="1100" b="0" dirty="0"/>
          </a:p>
          <a:p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9" y="3429000"/>
            <a:ext cx="8060952" cy="2880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9718F9D-713D-FAA0-B43F-FDAB0F561CA1}"/>
                  </a:ext>
                </a:extLst>
              </p14:cNvPr>
              <p14:cNvContentPartPr/>
              <p14:nvPr/>
            </p14:nvContentPartPr>
            <p14:xfrm>
              <a:off x="875206" y="1516580"/>
              <a:ext cx="1509120" cy="29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9718F9D-713D-FAA0-B43F-FDAB0F561C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566" y="1408940"/>
                <a:ext cx="16167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9297CB0-EA88-22B0-D471-B4C2982FA4D8}"/>
                  </a:ext>
                </a:extLst>
              </p14:cNvPr>
              <p14:cNvContentPartPr/>
              <p14:nvPr/>
            </p14:nvContentPartPr>
            <p14:xfrm>
              <a:off x="722566" y="3850460"/>
              <a:ext cx="1913040" cy="3517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9297CB0-EA88-22B0-D471-B4C2982FA4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446" y="3844340"/>
                <a:ext cx="19252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11CD928-4B8C-A534-8416-C851756EE95D}"/>
                  </a:ext>
                </a:extLst>
              </p14:cNvPr>
              <p14:cNvContentPartPr/>
              <p14:nvPr/>
            </p14:nvContentPartPr>
            <p14:xfrm>
              <a:off x="6244966" y="3919580"/>
              <a:ext cx="544320" cy="198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11CD928-4B8C-A534-8416-C851756EE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0966" y="3811580"/>
                <a:ext cx="651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2066BFA-3D9B-497A-CD22-9F89671367F9}"/>
                  </a:ext>
                </a:extLst>
              </p14:cNvPr>
              <p14:cNvContentPartPr/>
              <p14:nvPr/>
            </p14:nvContentPartPr>
            <p14:xfrm>
              <a:off x="1643806" y="4746500"/>
              <a:ext cx="4176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2066BFA-3D9B-497A-CD22-9F89671367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7686" y="4740380"/>
                <a:ext cx="429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95A6FBE-ACBC-DAC7-82C0-6277FE27366D}"/>
                  </a:ext>
                </a:extLst>
              </p14:cNvPr>
              <p14:cNvContentPartPr/>
              <p14:nvPr/>
            </p14:nvContentPartPr>
            <p14:xfrm>
              <a:off x="1662886" y="5330420"/>
              <a:ext cx="48564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95A6FBE-ACBC-DAC7-82C0-6277FE2736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6766" y="5324300"/>
                <a:ext cx="497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148DA6C-D8A2-3224-1389-70D6E6558A8A}"/>
                  </a:ext>
                </a:extLst>
              </p14:cNvPr>
              <p14:cNvContentPartPr/>
              <p14:nvPr/>
            </p14:nvContentPartPr>
            <p14:xfrm>
              <a:off x="3754486" y="5160860"/>
              <a:ext cx="742320" cy="338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148DA6C-D8A2-3224-1389-70D6E6558A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486" y="5052860"/>
                <a:ext cx="8499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A61C770-846C-CB33-D4C6-7E4F23CD6C21}"/>
                  </a:ext>
                </a:extLst>
              </p14:cNvPr>
              <p14:cNvContentPartPr/>
              <p14:nvPr/>
            </p14:nvContentPartPr>
            <p14:xfrm>
              <a:off x="1634086" y="6011540"/>
              <a:ext cx="277560" cy="10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A61C770-846C-CB33-D4C6-7E4F23CD6C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27966" y="6005060"/>
                <a:ext cx="289800" cy="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242"/>
            <a:ext cx="6016821" cy="334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16" y="3610058"/>
            <a:ext cx="5824384" cy="3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1646</TotalTime>
  <Words>798</Words>
  <Application>Microsoft Office PowerPoint</Application>
  <PresentationFormat>화면 슬라이드 쇼(4:3)</PresentationFormat>
  <Paragraphs>115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HY견고딕</vt:lpstr>
      <vt:lpstr>HY견명조</vt:lpstr>
      <vt:lpstr>HY헤드라인M</vt:lpstr>
      <vt:lpstr>돋움</vt:lpstr>
      <vt:lpstr>맑은 고딕</vt:lpstr>
      <vt:lpstr>휴먼둥근헤드라인</vt:lpstr>
      <vt:lpstr>Arial</vt:lpstr>
      <vt:lpstr>Wingdings</vt:lpstr>
      <vt:lpstr>1_마스터</vt:lpstr>
      <vt:lpstr>내장 객체</vt:lpstr>
      <vt:lpstr>PowerPoint 프레젠테이션</vt:lpstr>
      <vt:lpstr>1. 내장 객체의 개요</vt:lpstr>
      <vt:lpstr>1. 내장 객체의 개요</vt:lpstr>
      <vt:lpstr>1. 내장 객체의 개요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SEUNG MIN PARK</cp:lastModifiedBy>
  <cp:revision>300</cp:revision>
  <dcterms:created xsi:type="dcterms:W3CDTF">2011-01-05T15:14:06Z</dcterms:created>
  <dcterms:modified xsi:type="dcterms:W3CDTF">2024-10-16T12:42:52Z</dcterms:modified>
</cp:coreProperties>
</file>