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917" r:id="rId22"/>
    <p:sldId id="897" r:id="rId23"/>
    <p:sldId id="898" r:id="rId24"/>
    <p:sldId id="899" r:id="rId25"/>
    <p:sldId id="900" r:id="rId26"/>
    <p:sldId id="902" r:id="rId27"/>
    <p:sldId id="903" r:id="rId28"/>
    <p:sldId id="904" r:id="rId29"/>
    <p:sldId id="905" r:id="rId30"/>
    <p:sldId id="918" r:id="rId31"/>
    <p:sldId id="906" r:id="rId32"/>
    <p:sldId id="908" r:id="rId33"/>
    <p:sldId id="909" r:id="rId34"/>
    <p:sldId id="910" r:id="rId35"/>
    <p:sldId id="911" r:id="rId36"/>
    <p:sldId id="912" r:id="rId37"/>
    <p:sldId id="913" r:id="rId38"/>
    <p:sldId id="915" r:id="rId39"/>
    <p:sldId id="916" r:id="rId40"/>
    <p:sldId id="275" r:id="rId4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79" d="100"/>
          <a:sy n="79" d="100"/>
        </p:scale>
        <p:origin x="1776" y="6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2024-10-18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8:0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2654 253 24575,'-51'-12'0,"-166"-34"0,-318-1 0,-5 41 0,443 8 0,0 5 0,1 4 0,0 4 0,-96 28 0,136-27 0,1 3 0,0 2 0,1 2 0,2 3 0,1 2 0,1 2 0,-91 73 0,122-86 0,1 1 0,0 1 0,2 0 0,0 1 0,1 1 0,1 1 0,1 0 0,1 0 0,-11 31 0,10-17 0,3 1 0,0 0 0,3 0 0,0 1 0,-1 59 0,9 225 0,2-211 0,-2-78 0,1 0 0,2-1 0,1 1 0,1-1 0,17 47 0,-17-61 0,1-1 0,1 0 0,1 0 0,0-1 0,1 0 0,1-1 0,0 0 0,1 0 0,1-1 0,0-1 0,17 13 0,-15-16 0,1 0 0,1 0 0,-1-2 0,1 0 0,1-1 0,-1 0 0,1-2 0,35 7 0,-8-6 0,0-2 0,73-1 0,-22-9-9,0-3 0,114-28 0,184-61-798,-390 97 792,883-282-196,-261 81 8,-535 179 772,-51 13-222,54-18 0,-10-5-347,-22 11 0,111-58 0,-166 75 0,0 1 0,-1-1 0,0-1 0,0 1 0,0-1 0,-1 0 0,0-1 0,0 1 0,0-1 0,-1 0 0,0 0 0,0 0 0,-1-1 0,0 1 0,0-1 0,-1 0 0,0 0 0,0 0 0,-1 0 0,1-13 0,-1-10 0,-2 0 0,0 0 0,-3 0 0,-6-32 0,-1 12 0,-2 0 0,-2 0 0,-31-67 0,6 33 0,-53-81 0,80 144 0,-2 0 0,-1 1 0,0 0 0,-27-25 0,30 35 0,0 0 0,-1 1 0,0 0 0,0 1 0,-1 1 0,0 1 0,0 0 0,-18-6 0,-12 1 0,-1 1 0,0 2 0,-72-4 0,-148 6 0,188 7 0,-1129 8-1038,1187-7 1044,-412 22-1204,353-12-4763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2:50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1,'78'-1,"456"23,-174 27,198 23,-371-57,193-8,-247-10,-106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2:54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26,'83'4,"101"18,12 0,344 44,-451-51,102 20,-132-24,-1-2,70 0,119-10,-101-2,-104 2,0-2,0-2,51-12,119-48,-191 59,1 1,0 1,0 1,44-1,29-3,116-37,27-3,-212 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2:56.8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1,'2516'0,"-2493"0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2:59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1,'1082'0,"-1059"0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3:28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1,'1056'0,"-1052"-1,1 1,-1 1,1-1,-1 1,0-1,1 1,-1 0,1 1,-1-1,6 4,-8-3,0-1,0 1,0 0,0 0,0 0,0 0,-1 0,1 0,-1 0,1 1,-1-1,0 1,0-1,0 1,0-1,-1 1,1 0,0 4,2 14,-1-1,-1 1,-1-1,-1 1,0-1,-2 0,-4 22,5-38,1-1,-1 0,1 0,-1 1,0-1,0 0,0-1,0 1,-1 0,1-1,-1 1,0-1,0 0,0 0,0 0,0 0,0 0,0-1,-1 1,-4 0,-6 2,-1-1,0 0,-25 1,9-1,-74 14,63-9,-1-1,-54 0,5-6,-150-4,11-23,206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3:35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0 104,'1'-1,"-1"0,0 0,1 0,-1 0,0 0,1 0,-1 0,1 0,-1 0,1 1,0-1,-1 0,1 0,0 1,0-1,-1 0,1 1,0-1,0 1,0-1,0 1,0-1,0 1,0 0,0-1,0 1,1 0,31-6,-32 6,113-7,12-1,-23-6,-16 1,136-3,-181 16,1-1,76-13,-108 12,-1 1,1 0,0 0,0 1,0 0,0 1,0 1,0 0,16 5,-22-6,-1 0,0 1,0 0,0 0,0 0,0 1,0-1,0 1,-1 0,1 0,-1 0,0 0,0 1,0-1,-1 1,1 0,-1 0,0 0,0 0,0 0,0 0,-1 0,0 1,0-1,1 6,1 14,-2 0,-1 1,-3 32,2-48,0 0,-1-1,0 1,0-1,-1 0,0 1,0-1,-1-1,0 1,0 0,-1-1,-9 12,10-16,0 0,0 0,0 0,0-1,-1 1,1-1,-1 0,1-1,-1 1,0-1,1 0,-1 0,0 0,0 0,0-1,-8-1,-9 0,0-2,-32-7,19 3,-61-11,-141-22,176 35,-80 5,77 1,38-1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3:43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2101 1843 24575,'-34'-36'0,"19"19"0,-2 0 0,-30-24 0,-39-25 0,2-4 0,-98-106 0,150 146 0,-2 1 0,-1 2 0,-2 1 0,0 2 0,-51-24 0,-34-23 0,24-2 0,24 18 0,-274-223 0,236 183 0,90 79 0,-29-17 0,-2-2 0,6 3 0,30 21 0,1 0 0,0-1 0,1-1 0,0 0 0,-15-19 0,-8-21 0,2-3 0,3 0 0,-34-79 0,54 107 0,2-6 0,10 30 0,0-1 0,0 0 0,-1 0 0,0 1 0,0-1 0,0 1 0,0-1 0,-1 1 0,-5-8 0,8 12 0,-1 0 0,1 0 0,-1 0 0,0-1 0,1 1 0,-1 0 0,1 0 0,-1 0 0,0 0 0,1 0 0,-1 0 0,1 0 0,-1 0 0,0 0 0,1 0 0,-1 0 0,1 1 0,-1-1 0,1 0 0,-1 0 0,0 1 0,1-1 0,-1 0 0,1 1 0,-1-1 0,1 0 0,0 1 0,-1-1 0,1 1 0,-1-1 0,1 0 0,0 1 0,-1-1 0,1 1 0,0 0 0,-1 0 0,-13 22 0,13-21 0,-10 22 0,1 0 0,2 0 0,-9 40 0,-12 33 0,23-78 0,6-19 0,0 0 0,0 0 0,0 0 0,0 0 0,0 0 0,0 0 0,0 0 0,1 0 0,-1-1 0,0 1 0,0 0 0,0 0 0,0 0 0,0 0 0,0 0 0,0 0 0,0 0 0,0 0 0,0 0 0,0 0 0,1 0 0,-1 0 0,0 0 0,0 0 0,0 0 0,0 0 0,0 0 0,0 0 0,0 0 0,0 0 0,0 0 0,0 0 0,0 0 0,1 0 0,-1 0 0,0 0 0,0 0 0,0 0 0,0 1 0,0-1 0,0 0 0,0 0 0,0 0 0,0 0 0,0 0 0,0 0 0,0 0 0,0 0 0,0 0 0,0 0 0,0 0 0,0 0 0,1 0 0,-1 1 0,0-1 0,0 0 0,0 0 0,0 0 0,0 0 0,0 0 0,0 0 0,0 0 0,18-30 0,105-219 0,-121 245 0,1 1 0,-1 0 0,0 0 0,1 0 0,0 0 0,0 0 0,0 0 0,0 0 0,0 1 0,0 0 0,1 0 0,-1 0 0,1 0 0,0 0 0,0 1 0,-1-1 0,1 1 0,0 0 0,0 0 0,0 1 0,0-1 0,0 1 0,0 0 0,5 0 0,10 1 0,0 1 0,0 1 0,35 10 0,-22-5 0,151 24-1365,-154-30-5461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3:47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57,'-1'0,"1"-1,-1 1,0-1,1 0,-1 1,1-1,-1 0,0 1,1-1,0 0,-1 0,1 0,-1 0,1 1,0-1,0 0,-1 0,1 0,0 0,0 0,0 0,0 0,0 0,0 1,0-1,1-1,0 0,-1 1,1 0,0 0,0 0,0 0,0 0,0 0,0 0,0 0,1 0,-1 1,0-1,0 0,3 0,5-2,-1 0,1 1,0 0,10-1,82-4,134 8,-86 2,573-3,-699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4:46.6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55,'0'-1,"0"0,1 0,-1 0,0 0,1 0,-1 0,1 0,-1 0,1 1,-1-1,1 0,0 0,-1 1,1-1,0 0,0 1,0-1,-1 1,1-1,0 1,0-1,0 1,0-1,0 1,0 0,0 0,2-1,30-4,-29 5,335-5,-189 7,135-16,0 0,1167 15,-1427-1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4:48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1,'1910'0,"-1857"3,-1 3,0 2,-1 3,69 22,29 7,-130-37,-1 0,22 0,-18-2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8:06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2659 332 24575,'-115'-8'0,"31"0"0,-710-3 0,661 15 0,0 6 0,-248 50 0,191-13 0,-335 128 0,487-160 0,0 3 0,1 1 0,-37 25 0,65-38 0,0 1 0,1-1 0,0 1 0,0 1 0,0 0 0,1 0 0,0 0 0,1 1 0,0-1 0,0 2 0,1-1 0,0 1 0,1 0 0,0 0 0,0 0 0,1 0 0,-3 14 0,2 37 0,8 114 0,0-84 0,-4-77 0,10 160 0,-6-147 0,0 0 0,2-1 0,2 1 0,14 36 0,0-16 1,2 0 1,2-1-1,3-2 0,1-1 0,2-1 0,1-1 0,3-2 1,1-2-1,54 42 0,-41-40-19,2-3 0,2-2-1,1-2 1,2-3 0,0-2 0,2-3-1,86 23 1,-23-18-275,2-6-1,0-6 1,239 3-1,377-69-975,230-121-739,-5-64 430,-505 120 1338,95-5 729,-316 83 2597,-218 34-2850,-1-2 1,0-1-1,0 0 1,0-2-1,-1 0 1,0-1-1,0-1 1,-1-1-1,0 0 1,-1-2-1,0 0 1,18-16-1,-22 15-252,0 1-1,-1-2 1,-1 0 0,0 0-1,-1-1 1,-1 0-1,0-1 1,-1 0 0,0 0-1,-2-1 1,0 0-1,0 0 1,-2-1 0,3-19-1,-4 14 17,-1 1 0,-2-1 0,0 0 0,-1 0 0,-1 0 0,-1 0 0,-2 1 0,0 0 0,-1 0 0,-1 0 0,-1 0 0,-1 1 0,-1 1 0,0-1 0,-19-24 0,-5-1 0,-2 1 0,-2 2 0,-2 2 0,-2 1 0,-54-39 0,17 21 0,-3 4 0,-112-55 0,81 54-182,-3 6 1,-136-38-1,87 42-307,-176-23 0,-693-14-684,-421 80 355,1130 7 739,293-5 88,-394 19 1287,372-12-1058,0 2 0,0 3 0,1 1-1,1 3 1,-82 37 0,86-30 347,12-7-516,0 1 0,2 2 0,-44 32 0,72-47-264,1 1 0,-1 0 0,1 0 0,1 1 0,-1 0 0,-6 11 0,0 5-6631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5:05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1,'2185'0,"-2141"2,56 10,16 0,-68-10,-9-1,1 1,47 10,-64-7,-3-2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5:12.9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26,'0'0,"0"0,-1 0,1 0,0-1,-1 1,1 0,0 0,0-1,0 1,-1 0,1-1,0 1,0 0,0 0,0-1,-1 1,1 0,0-1,0 1,0-1,0 1,0 0,0-1,0 1,0 0,0-1,0 1,0 0,0-1,0 1,0 0,1-1,-1 1,0 0,0-1,0 1,1-1,14-6,27 2,-39 5,523-2,-462 9,0 2,103 28,33 6,-60-23,194 1,75-7,256-1,-425-15,-203 0,-1-2,1-2,37-10,63-8,-111 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5:20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24575,'44'45'0,"121"114"0,-23-37 0,259 169 0,-286-221 0,3-6 0,3-4 0,220 74 0,587 119 0,-905-247 0,468 97 0,-344-82 0,206 4 0,-332-25 0,0-1 0,0 0 0,0-2 0,0 0 0,0-1 0,-1-1 0,0-1 0,0-1 0,0-1 0,-1-1 0,0 0 0,-1-1 0,0-2 0,0 1 0,21-20 0,-13 8 0,-1-2 0,-1 0 0,-1-2 0,-1 0 0,-2-2 0,20-34 0,-29 42 0,-1-1 0,0 0 0,-1 0 0,-2-1 0,0 0 0,-2 0 0,0 0 0,-2-1 0,2-46 0,-6 0 0,-6-143 0,3 184 0,0 1 0,-3-1 0,-18-52 0,15 51 0,1-1 0,-10-61 0,18 83 0,-1 1 0,0-1 0,0 1 0,-6-16 0,7 23 0,1 0 0,-1 0 0,1 0 0,-1-1 0,0 1 0,1 0 0,-1 0 0,0 0 0,0 0 0,0 1 0,0-1 0,0 0 0,0 0 0,0 0 0,0 1 0,0-1 0,-2 0 0,2 1 0,-1 0 0,1 0 0,0 0 0,0 0 0,0 0 0,0 1 0,-1-1 0,1 0 0,0 1 0,0-1 0,0 1 0,0 0 0,0-1 0,0 1 0,0 0 0,0-1 0,0 1 0,1 0 0,-1 0 0,0 0 0,0 0 0,1 0 0,-2 2 0,-2 3 0,0 1 0,1-1 0,0 1 0,0 0 0,1 0 0,0 0 0,-2 9 0,-7 22 0,-121 237 0,55-125 0,7-24 0,59-113 0,11-12 0,0-1 0,0 0 0,0 0 0,-1 0 0,1 0 0,0 0 0,0 0 0,0 0 0,0 0 0,0 0 0,0 0 0,0 0 0,-1 0 0,1 0 0,0 0 0,0 0 0,0 0 0,0 0 0,0 0 0,0 0 0,0 0 0,-1 0 0,1 0 0,0 0 0,0 0 0,0 0 0,0 0 0,0 0 0,0 0 0,-1 0 0,1 0 0,0 0 0,0 0 0,0 0 0,0 0 0,0 0 0,0 0 0,0 0 0,0 0 0,0-1 0,-1 1 0,1 0 0,0 0 0,0 0 0,0 0 0,0 0 0,0 0 0,0 0 0,0-1 0,0 1 0,0 0 0,0 0 0,0-3 0,0 0 0,0 0 0,0 0 0,1 0 0,-1 1 0,1-1 0,0 0 0,1-3 0,61-150 0,-42 111 0,-2-2 0,-2 0 0,-2-1 0,16-89 0,-29 122 0,-2 4 0,2 0 0,-1 0 0,1 0 0,1 0 0,6-15 0,-8 24 0,0 0 0,0 0 0,0 0 0,0 0 0,0 0 0,1 0 0,-1 0 0,1 1 0,-1-1 0,1 1 0,0-1 0,0 1 0,0 0 0,-1-1 0,1 1 0,0 0 0,0 0 0,1 1 0,-1-1 0,0 0 0,0 1 0,0-1 0,1 1 0,-1-1 0,0 1 0,0 0 0,1 0 0,-1 0 0,0 1 0,0-1 0,1 0 0,-1 1 0,2 0 0,13 5 0,-1 0 0,0 1 0,0 1 0,-1 0 0,20 15 0,21 10 0,-29-18-273,0-2 0,1-1 0,0-1 0,34 7 0,-32-12-6553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5:2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0 137 24575,'1'-1'0,"-1"0"0,0 0 0,1 0 0,-1 0 0,1 0 0,-1 0 0,1 0 0,-1 0 0,1 0 0,0 0 0,-1 1 0,1-1 0,0 0 0,0 1 0,-1-1 0,1 0 0,0 1 0,0-1 0,0 1 0,0-1 0,0 1 0,0-1 0,0 1 0,0 0 0,0 0 0,0-1 0,2 1 0,34-5 0,-31 5 0,340-6 0,-198 9 0,51-2 0,286-3 0,-367-6 0,166-33 0,-117 13 0,-70 14 0,158-4 0,-227 18-1365,-5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5:23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24575,'417'28'0,"20"-1"0,-181-28-1365,-232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5:26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37 24575,'-2'3'0,"0"0"0,0 0 0,0 0 0,0 1 0,0-1 0,1 1 0,-1-1 0,1 1 0,0-1 0,0 1 0,0 0 0,0 4 0,-2 51 0,3-49 0,7 155 0,40 232 0,-21-210 0,-19-132 0,21 79 0,-23-114 0,2-1 0,0 0 0,2 0 0,0 0 0,1-1 0,0-1 0,19 24 0,8 1 0,1-2 0,51 40 0,93 63 0,-180-142 0,361 255 0,-212-153 0,-123-83 0,0 1 0,50 26 0,-68-42 0,0-1 0,0 0 0,0 0 0,1-1 0,0 0 0,-1-1 0,1 0 0,0-1 0,15 0 0,58-5 0,-40 1 0,0 2 0,46 4 0,28 11 0,234 18 0,-335-32 0,397 9 0,-1-31 0,-356 15 0,-1-3 0,-1-2 0,0-2 0,-1-3 0,53-25 0,-74 27 0,0-2 0,-1-2 0,-1 0 0,-1-3 0,-1 0 0,-1-2 0,0-1 0,41-49 0,-31 20 0,-1-2 0,56-119 0,15-23 0,-94 174 0,-1 0 0,-1-1 0,-1 0 0,-1-1 0,-1 0 0,6-33 0,-7 16 0,-2 0 0,-3-1 0,-1-52 0,-3-605 0,-4 644 0,4 52 0,0 1 0,0-1 0,0 0 0,-1 1 0,1-1 0,-1 1 0,0 0 0,-1 0 0,-4-8 0,6 11 0,0 1 0,1-1 0,-1 0 0,0 1 0,0-1 0,0 1 0,1-1 0,-1 1 0,0-1 0,0 1 0,0 0 0,0-1 0,0 1 0,0 0 0,0 0 0,0-1 0,0 1 0,0 0 0,0 0 0,0 0 0,0 0 0,0 1 0,-2-1 0,1 1 0,-1 0 0,0 0 0,0 1 0,0-1 0,1 1 0,-1-1 0,1 1 0,-3 2 0,-5 5 0,0 1 0,-14 17 0,22-24 0,-70 91 0,40-50 0,-1-1 0,-77 74 0,78-97 0,32-19 0,0-1 0,0 0 0,-1 0 0,1 0 0,0 0 0,0 0 0,0 1 0,0-1 0,0 0 0,-1 0 0,1 0 0,0 0 0,0 0 0,0 0 0,-1 0 0,1 0 0,0 0 0,0 0 0,0 0 0,0 0 0,-1 0 0,1 0 0,0 0 0,0 0 0,0 0 0,-1 0 0,1 0 0,0 0 0,0 0 0,0 0 0,0 0 0,-1 0 0,1 0 0,0 0 0,0 0 0,0 0 0,0-1 0,0 1 0,-1 0 0,1 0 0,0 0 0,0 0 0,0 0 0,0-1 0,0 1 0,11-17 0,83-105 0,13-15 0,-102 132 0,0 0 0,0 1 0,1 0 0,-1 0 0,1 0 0,0 1 0,1 0 0,-1 0 0,0 0 0,1 1 0,-1 0 0,1 0 0,0 1 0,8-1 0,11 0 0,1 1 0,37 4 0,-18-1 0,-17 0 0,0 1 0,0 1 0,0 2 0,47 15 0,108 53 0,-86-33 0,-68-28-1365,-5-2-5461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5:33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1,'677'0,"-647"1,57 11,-55-6,46 2,186-9,-231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5:36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1,'221'14,"-28"1,31 1,-121-7,179-6,-142-5,-117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5:39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1 135,'6'0,"0"-1,0 0,0-1,0 1,8-5,20-3,33 2,0 3,81 6,-40 0,853-1,-872-6,117-19,-120 11,139-2,-168 15,106-15,-100 9,0 2,74 6,75-5,-147-9,-48 7,0 2,20-2,1 4,0 3,65 10,-56-6,52 2,-46-3,-30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5:41.7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83,'1227'0,"-1201"-1,0-2,0-1,-1-1,30-10,-29 8,-1 1,1 0,1 2,27 0,-18 3,0-1,52-10,-41 5,0 3,83 3,-84 1,-23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8:08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0 580 24575,'30'-1'0,"53"-10"0,4-1 0,337 7 0,-241 7 0,161 0-176,448-5-653,-2-40-1123,934-173 1624,-1660 207 314,1506-234 301,-1489 226 1084,-51 10-1044,-1 1 0,1 1 0,0 2-1,49 0 1,233 30-319,27 2-9,-54-17-1364,-235-11-5461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5:44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45,'13'-1,"1"-1,-1 0,20-6,25-4,272 7,-182 8,787-3,-916-1,0-1,33-6,-23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6:17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4270 218 24575,'-27'-2'0,"0"-1"0,0-2 0,1 0 0,-1-2 0,1-1 0,-33-15 0,24 10 0,0 1 0,-55-11 0,-197-13 0,-98 1 0,-162-8 0,-588 40 0,575 5 0,550-2 0,-1-1 0,1 2 0,-1-1 0,1 1 0,0 1 0,-1 0 0,1 0 0,0 1 0,0 1 0,0-1 0,1 2 0,-1-1 0,1 1 0,0 1 0,-15 11 0,-206 167 0,173-144 0,-76 55 0,113-78 0,0 1 0,1 0 0,1 2 0,-17 22 0,15-1 0,18-35 0,0-1 0,-1 1 0,1-1 0,-1 0 0,0 0 0,-8 10 0,10-14 0,-1 1 0,0-1 0,1 0 0,-1 0 0,0 0 0,1 0 0,-1-1 0,0 1 0,0 0 0,0-1 0,0 1 0,0-1 0,0 1 0,0-1 0,0 0 0,0 0 0,0 0 0,0 0 0,0 0 0,0-1 0,0 1 0,0-1 0,0 1 0,1-1 0,-5-1 0,-2-2 0,-1 0 0,1-1 0,0 0 0,0 0 0,1 0 0,-1-1 0,1-1 0,1 1 0,-8-10 0,-53-71 0,55 69 0,1-1 0,11 19 0,0 0 0,0 0 0,0 0 0,0-1 0,0 1 0,0 0 0,0 0 0,0 0 0,0 0 0,0 0 0,0 0 0,0 0 0,0-1 0,0 1 0,0 0 0,1 0 0,-1 0 0,0 0 0,0 0 0,0 0 0,0 0 0,0 0 0,0 0 0,0 0 0,0-1 0,0 1 0,0 0 0,1 0 0,-1 0 0,0 0 0,0 0 0,0 0 0,0 0 0,0 0 0,0 0 0,0 0 0,1 0 0,-1 0 0,0 0 0,0 0 0,0 0 0,0 0 0,0 0 0,0 0 0,0 0 0,1 0 0,-1 0 0,0 0 0,0 0 0,0 0 0,0 0 0,0 1 0,0-1 0,0 0 0,0 0 0,1 0 0,-1 0 0,0 0 0,0 0 0,0 0 0,0 0 0,0 0 0,0 0 0,0 1 0,0-1 0,31 26 0,12 23 0,-21-22 0,36 33 0,-53-56 5,0-1-1,1 1 0,-1-1 1,1 0-1,-1 0 0,1-1 1,0 1-1,0-1 0,0-1 1,1 1-1,-1-1 0,0 0 1,0 0-1,1-1 0,-1 0 1,0 0-1,1-1 0,9-1 1,9-3-168,-1-2 0,1 0 1,29-14-1,-23 9-634,22-8-6029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6:20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3522 78 24575,'-147'7'0,"-235"41"0,225-23 0,-172 5 0,102-16 0,-312 61 0,429-63 0,-1-4 0,-154-8 0,96-3 0,-829 3 0,994 0 0,-1 0 0,1 0 0,-1 0 0,0-1 0,1 0 0,-1 1 0,1-2 0,0 1 0,-1 0 0,1-1 0,0 0 0,0 0 0,0 0 0,-7-6 0,10 6 0,-1 0 0,0 0 0,1 0 0,0 0 0,-1-1 0,1 1 0,0-1 0,0 1 0,0-1 0,0 1 0,1-1 0,-1 0 0,1 1 0,0-1 0,-1 0 0,1 1 0,0-1 0,1 0 0,-1 1 0,0-1 0,1 0 0,0 1 0,-1-1 0,1 1 0,0-1 0,2-3 0,3-7 0,1 1 0,-1 0 0,2 0 0,0 0 0,0 1 0,16-15 0,2-1 0,35-26 0,-25 32 0,-36 21 0,1 0 0,0-1 0,-1 1 0,1 0 0,0 0 0,-1 0 0,1-1 0,0 1 0,0 0 0,-1 0 0,1 0 0,0 0 0,0 0 0,-1 1 0,1-1 0,0 0 0,-1 0 0,1 0 0,1 1 0,-2 0 0,1-1 0,-1 1 0,1 0 0,-1 0 0,0-1 0,1 1 0,-1 0 0,0 0 0,0-1 0,0 1 0,1 0 0,-1 0 0,0-1 0,0 1 0,0 0 0,0 0 0,-1 0 0,1-1 0,0 1 0,0 0 0,0 0 0,-1-1 0,1 2 0,-6 14 0,0-1 0,-1 0 0,0-1 0,-1 0 0,-11 15 0,-22 42 0,38-65 0,0 1 0,0 0 0,1 0 0,0 0 0,1 0 0,-1 0 0,1 0 0,0 13 0,2-13 6,0-1 0,0 0 0,1 0 0,0 0 0,0 0 0,0 0 0,1 0 0,0 0 0,0-1 0,0 1 0,1-1 0,-1 0 0,1 0 0,1 0 0,-1 0 0,1-1 0,0 0 0,0 0 0,8 5 0,-2-1-171,1-2 0,0 1 0,0-1 0,1-1 0,0 0 0,-1-1 0,2 0 0,13 1 0,1-1-6661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6:24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3889 250 24575,'-5'1'0,"-1"0"0,1 0 0,0 1 0,-1 0 0,1 0 0,0 0 0,0 1 0,0-1 0,1 1 0,-1 1 0,1-1 0,-7 7 0,-5 2 0,-236 165 0,62-67 0,85-52 0,24-16 0,-2-3 0,-1-3 0,-2-5 0,-1-3 0,-1-4 0,-2-4 0,-132 13 0,-161 38 0,342-64 0,-1-2 0,0-1 0,-1-2 0,1-3 0,-77-9 0,64-1 0,0-2 0,1-3 0,-92-40 0,30 11 0,58 21 0,-57-32 0,-49-21 0,8 10 0,51 20 0,21 5 0,33 15 0,-75-45 0,31 16 0,30 14 0,44 27 0,-39-22 0,25 18 0,27 13 0,-1 1 0,-1 0 0,1 0 0,-1 1 0,1 0 0,-19-4 0,26 8 0,0 0 0,1 0 0,-1 0 0,0 0 0,0 0 0,0 0 0,1 1 0,-1-1 0,0 1 0,0-1 0,1 1 0,-1 0 0,0 0 0,1-1 0,-1 1 0,1 0 0,-1 1 0,1-1 0,-2 2 0,-1 1 0,1 0 0,0 0 0,0 0 0,1 0 0,-1 1 0,1-1 0,-2 6 0,0 2 0,0 1 0,1-1 0,0 1 0,-1 22 0,4-33 0,-1-1 0,1 0 0,0 0 0,0 1 0,0-1 0,0 0 0,0 0 0,1 0 0,-1 1 0,0-1 0,1 0 0,-1 0 0,1 0 0,-1 1 0,1-1 0,-1 0 0,1 0 0,0 0 0,-1 0 0,1 0 0,0 0 0,0 0 0,1 0 0,-1 0 0,0-1 0,0 0 0,-1 0 0,1 0 0,0 0 0,0-1 0,0 1 0,0 0 0,0 0 0,0 0 0,0-1 0,-1 1 0,1 0 0,0-1 0,0 1 0,-1-1 0,1 1 0,0-1 0,0 1 0,-1-1 0,1 0 0,0 1 0,-1-1 0,1 0 0,-1 1 0,1-1 0,-1 0 0,0 0 0,1 0 0,-1 1 0,1-1 0,-1-1 0,6-11 0,0 0 0,0 0 0,-2-1 0,0 1 0,0-1 0,1-15 0,5-89 0,-7 64 0,-3 51 4,0-1 1,1 1-1,0-1 0,0 1 0,0 0 0,0-1 0,0 1 0,1 0 0,-1 0 1,1 0-1,0 0 0,0 0 0,0 0 0,0 0 0,1 0 0,-1 1 0,1 0 1,0-1-1,-1 1 0,1 0 0,0 0 0,0 0 0,0 1 0,1-1 0,-1 1 1,0 0-1,1 0 0,4-1 0,8-2-301,1 1 0,0 1 0,-1 1 0,27 1 0,-13 1-6529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6:59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2 24575,'-27'-1'0,"12"0"0,1 1 0,0 1 0,0 0 0,0 0 0,-17 5 0,28-5 0,-1 0 0,1 0 0,0 1 0,-1 0 0,1-1 0,0 1 0,0 0 0,0 0 0,0 1 0,0-1 0,1 1 0,-1-1 0,1 1 0,-1 0 0,1 0 0,0 0 0,0 0 0,0 0 0,1 1 0,-1-1 0,1 0 0,0 1 0,0-1 0,-1 8 0,0-5 0,1 0 0,1 0 0,-1 0 0,1 1 0,0-1 0,0 0 0,1 0 0,1 9 0,-1-13 0,0 1 0,0-1 0,0 1 0,0-1 0,0 0 0,1 1 0,-1-1 0,1 0 0,0 0 0,-1 0 0,1 0 0,0 0 0,0-1 0,0 1 0,0-1 0,1 1 0,-1-1 0,0 0 0,1 1 0,-1-1 0,0 0 0,4 0 0,10 3 0,1 0 0,-1-2 0,1 0 0,33 0 0,69-10 0,-114 8 0,-1-1 0,1 0 0,0-1 0,-1 1 0,1-1 0,-1 0 0,1 0 0,-1 0 0,6-5 0,-9 7 0,0-1 0,0 1 0,-1-1 0,1 0 0,0 0 0,0 1 0,-1-1 0,1 0 0,0 0 0,-1 0 0,1 0 0,-1 1 0,1-1 0,-1 0 0,0 0 0,1 0 0,-1 0 0,0 0 0,0 0 0,1 0 0,-1 0 0,0-1 0,0 1 0,0 0 0,0 0 0,-1 0 0,1 0 0,0 0 0,0 0 0,-1 0 0,1 0 0,0 0 0,-1 0 0,1 0 0,-1 1 0,1-1 0,-1 0 0,1 0 0,-1 0 0,0 0 0,0 1 0,1-1 0,-1 0 0,0 1 0,0-1 0,0 0 0,0 1 0,1-1 0,-3 0 0,-4-2-123,0-1-1,-1 1 0,1 0 1,-1 1-1,0 0 1,0 0-1,0 1 0,0 0 1,0 0-1,-15 1 1,23 0 117,-26-1-6820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7:00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24575,'1'11'0,"0"-1"0,1 1 0,0 0 0,1-1 0,5 15 0,3 9 0,48 300 0,-27-124 0,-25-163-682,4 88-1,-11-109-6143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7:01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24575,'3'-3'0,"1"1"0,-1-1 0,1 1 0,-1 0 0,1 0 0,0 1 0,0-1 0,0 1 0,0 0 0,0 0 0,1 0 0,3 0 0,58-3 0,-45 4 0,3-1 0,192 1 0,-211 1 5,0 0 0,0 0-1,0 0 1,0 1 0,0-1-1,0 1 1,-1 0 0,1 0 0,0 1-1,-1 0 1,0 0 0,0 0-1,0 0 1,0 0 0,0 1 0,-1 0-1,1-1 1,4 9 0,2 4-195,-1 1 0,0 0 1,10 30-1,-10-25-506,-1-1-6130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7:01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77 24575,'18'0'0,"20"0"0,22 0 0,15-4 0,-2-2 0,-3 0 0,-9-3 0,-11-1 0,-8 3 0,-8-4 0,-5 1 0,3 3 0,-5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7:02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58 24575,'-30'-1'0,"12"0"0,0 1 0,-25 3 0,40-3 0,-1 1 0,0-1 0,0 1 0,1 0 0,-1 0 0,1 1 0,-1-1 0,1 1 0,-1-1 0,1 1 0,0 0 0,0 1 0,0-1 0,0 0 0,0 1 0,-4 5 0,6-6 0,0 0 0,-1-1 0,1 1 0,0 0 0,1 0 0,-1 0 0,0 0 0,1 0 0,-1 0 0,1 0 0,-1 0 0,1 0 0,0 0 0,0 0 0,0 0 0,0 1 0,0-1 0,1 0 0,0 3 0,0-2 0,1 1 0,-1-1 0,1 0 0,0 0 0,0 0 0,0 0 0,0 0 0,0-1 0,1 1 0,4 3 0,2 1 0,0 0 0,1-1 0,-1 0 0,2-1 0,-1 0 0,13 4 0,3-1 0,1 0 0,0-2 0,1 0 0,0-3 0,0 0 0,0-1 0,35-3 0,-59 0 0,0 1 0,0-1 0,0 0 0,0 0 0,0 0 0,0 0 0,0-1 0,0 1 0,-1-1 0,1 0 0,-1 0 0,1-1 0,-1 1 0,0-1 0,0 0 0,0 1 0,0-1 0,0-1 0,-1 1 0,1 0 0,-1-1 0,0 1 0,0-1 0,0 1 0,0-1 0,-1 0 0,0 0 0,1 0 0,-1 0 0,-1 0 0,1-5 0,0 3 0,-1 1 0,0-1 0,0 1 0,0 0 0,-1-1 0,1 1 0,-1-1 0,-1 1 0,1 0 0,-1 0 0,0 0 0,0 0 0,-1 0 0,1 0 0,-1 0 0,0 1 0,0-1 0,-1 1 0,1 0 0,-1 0 0,0 0 0,0 0 0,-6-3 0,-1 1 8,-1 0 0,0 1 0,0 0 0,0 1 0,-1 0-1,0 1 1,0 0 0,-22-1 0,-111 3-506,99 2-440,11 0-5888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8T01:26:39.6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1,'0'0,"-1"1,1-1,-1 1,1-1,-1 1,1-1,0 1,-1 0,1-1,0 1,0-1,-1 1,1 0,0-1,0 1,0 0,0-1,0 1,0 0,0 0,0-1,0 1,0 0,0-1,0 1,1 0,-1-1,0 1,0-1,1 1,-1 0,0-1,1 1,-1-1,1 1,-1-1,1 1,-1-1,1 1,-1-1,1 1,0 0,29 15,8-4,0-2,1-1,0-3,50 3,-63-6,399 19,3-24,-132-1,-218 4,-25 1,-1-3,85-11,-45-2,-67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38:17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1032 3 24575,'-85'-1'0,"29"-1"0,-112 11 0,150-5 0,1 0 0,0 2 0,0-1 0,0 2 0,1 1 0,-1 0 0,2 1 0,0 0 0,-24 19 0,-8 13 0,-60 64 0,93-91 0,-48 51 0,2 2 0,-61 89 0,104-131 0,2 1 0,0 0 0,2 1 0,1 1 0,1 0 0,2 0 0,0 1 0,2 0 0,1 1 0,-2 47 0,6-54 0,2 0 0,1 0 0,1 0 0,1 0 0,1 0 0,10 34 0,-9-44 0,0 0 0,1-1 0,0 0 0,0-1 0,2 1 0,-1-1 0,2-1 0,-1 1 0,1-1 0,1-1 0,0 0 0,18 14 0,-11-13 0,0 0 0,1 0 0,1-2 0,-1 0 0,1-1 0,0-1 0,25 4 0,141 14 0,-177-23 0,819 15 0,-544-19 0,205 4 0,359-4 0,-791 2 0,1-3 0,-1-2 0,0-3 0,-1-2 0,0-2 0,0-3 0,70-31 0,352-114 0,-340 120 0,-107 32 0,460-155 0,-473 157 0,1-1 0,-1 0 0,0-2 0,24-17 0,-38 25 0,0 0 0,0 0 0,0 0 0,0-1 0,-1 1 0,0-1 0,1 0 0,-1 0 0,0 0 0,0 0 0,-1 0 0,1 0 0,0 0 0,-1-1 0,0 1 0,0 0 0,0-1 0,0 1 0,-1-1 0,1 0 0,-1 1 0,0-1 0,0 1 0,0-1 0,-1 1 0,1-1 0,-1 1 0,0-1 0,1 1 0,-2-1 0,-1-5 0,-15-22 0,-1 1 0,-27-34 0,3 5 0,31 40 0,-21-29 0,-41-48 0,61 82 0,0 0 0,-2 1 0,1 0 0,-1 1 0,-1 1 0,0 0 0,-23-11 0,6 9 0,0 0 0,-1 3 0,0 0 0,0 3 0,-37-5 0,-182-6 0,235 18 0,-1188-6-926,707 11 1010,342-6-39,-2-1 283,-176 21 1,-266 74-1554,519-79-5601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8T01:26:41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0,'2517'0,"-2496"0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3:21:54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58,'15'-6,"0"0,30-6,0-1,-25 8,0 0,0 1,0 1,27 0,84 4,-49 2,-59-3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3:21:58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1,'4'0,"7"0,5 0,5 0,4 0,6 0,3 0,4 0,1 0,-1 0,-4 0,-2 0,-2 0,-2 0,-5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05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656 0 24575,'-15'0'0,"-7"0"0,-35 4 0,49-2 0,0-1 0,0 1 0,0 1 0,1-1 0,-1 1 0,1 1 0,-14 8 0,7-3 0,1 2 0,0-1 0,1 2 0,0 0 0,0 0 0,2 1 0,-1 0 0,2 1 0,-16 28 0,-18 28 0,-4-3 0,-70 78 0,30-39 0,69-85 0,12-15 0,0 0 0,1 1 0,0-1 0,0 1 0,0 0 0,-5 11 0,10-17 0,0 1 0,-1-1 0,1 0 0,0 0 0,-1 1 0,1-1 0,0 0 0,0 1 0,0-1 0,0 0 0,0 1 0,1-1 0,-1 0 0,0 0 0,0 1 0,1-1 0,-1 0 0,2 3 0,-1-3 0,1 1 0,0 0 0,-1 0 0,1-1 0,0 1 0,0-1 0,0 1 0,0-1 0,0 0 0,0 0 0,0 0 0,0 0 0,1 0 0,1 0 0,19 5 0,0-1 0,24 3 0,35 7 0,-51-6-273,1-2 0,-1-1 0,1-2 0,46 1 0,-55-5-6553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15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1 353 24575,'217'-208'0,"-206"195"0,0-1 0,-1 1 0,13-27 0,-1 5 0,-21 32 0,0 1 0,0 1 0,1-1 0,-1 0 0,1 0 0,-1 0 0,1 1 0,0-1 0,-1 1 0,1-1 0,0 1 0,0 0 0,0 0 0,0 0 0,0 0 0,1 0 0,-1 0 0,0 0 0,0 1 0,1-1 0,2 1 0,-2 0 0,0 0 0,1 1 0,-1-1 0,0 1 0,1 0 0,-1 0 0,0 0 0,0 1 0,0-1 0,0 1 0,0 0 0,5 3 0,5 7 0,0 0 0,-1 0 0,0 1 0,14 21 0,-2 2 10,-1 2 0,22 49-1,-9-16-1403,-20-42-5432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19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1 24575,'-5'1'0,"-1"1"0,1-1 0,-1 1 0,1 0 0,0 1 0,0-1 0,0 1 0,0 0 0,0 0 0,1 1 0,-6 4 0,-10 6 0,2-1 0,0 1 0,1 0 0,0 1 0,1 1 0,-24 30 0,37-42 0,1 0 0,0 0 0,0 0 0,0 0 0,0 0 0,1 0 0,-1 0 0,1 1 0,0-1 0,1 1 0,-1-1 0,1 0 0,0 1 0,0-1 0,0 1 0,0-1 0,1 1 0,0-1 0,0 0 0,0 1 0,0-1 0,1 0 0,0 0 0,0 0 0,0 0 0,0 0 0,0 0 0,1 0 0,0-1 0,0 0 0,0 1 0,0-1 0,0 0 0,1 0 0,-1-1 0,1 1 0,0-1 0,0 0 0,0 1 0,6 1 0,101 46 0,-92-42 0,0 1 0,-1 1 0,33 23 0,-23-13 0,-21-16 0,-1 0 0,0 0 0,0 1 0,-1 0 0,0 0 0,1 0 0,-2 1 0,1 0 0,-1 0 0,6 10 0,-8-12 0,0 1 0,-1-1 0,0 1 0,0-1 0,0 1 0,0 0 0,-1-1 0,1 1 0,-1 0 0,0-1 0,-1 1 0,1-1 0,-1 1 0,0 0 0,0-1 0,-1 1 0,1-1 0,-3 5 0,-4 10 17,-1-1 0,-1-1 1,0 0-1,-1 0 0,-1-1 0,-27 29 0,34-40-84,0 0-1,-1 0 0,0 0 1,0-1-1,0 1 1,-1-2-1,1 1 1,-1-1-1,0 0 1,0 0-1,0 0 1,0-1-1,-1-1 1,1 1-1,0-1 1,-1 0-1,1-1 1,-1 0-1,1 0 1,-1 0-1,-10-3 1,-5-4-6759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20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24575,'0'679'0,"1"-661"0,0 0 0,1-1 0,1 1 0,0-1 0,9 25 0,39 80 0,-50-120 0,6 14 9,-1 0 0,0 1 0,-2 0 0,0 0 0,-1 1 0,2 19-1,-5 104-409,-1-82-625,1-35-5800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27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1 24575,'-5'0'0,"-6"4"0,-1 7 0,-3 5 0,-4 6 0,-3 2 0,3 3 0,-1 5 0,-2-2 0,4-2 0,4-2 0,0-4 0,-1-2 0,0-4-8191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27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24575,'5'0'0,"6"0"0,5 0 0,6 0 0,-2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27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24575,'4'0'0,"2"5"0,5 10 0,-1 8 0,-1 4 0,-2 7 0,-3 2 0,-1 4 0,-2 0 0,-1-2 0,0 1 0,0 0 0,-1-4 0,1-2 0,-1-7-8191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3:42:07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28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24575,'50'-1'0,"59"3"0,-106-2 0,-1 0 0,1 1 0,0-1 0,-1 1 0,1 0 0,-1-1 0,1 1 0,-1 0 0,0 1 0,1-1 0,-1 0 0,0 1 0,0-1 0,0 1 0,0 0 0,0-1 0,0 1 0,2 3 0,-2-2 0,0 1 0,0 0 0,0 0 0,-1 0 0,1 0 0,-1 0 0,0 0 0,0 0 0,0 0 0,0 6 0,-1 2 0,0 0 0,-1 0 0,0-1 0,0 1 0,-2 0 0,1-1 0,-6 15 0,-25 40 52,17-36-1469,4-8-5409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28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24575,'4'0'0,"7"0"0,6 0 0,4 0 0,4 5 0,1 1 0,2-1 0,0 0 0,-4-2-8191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29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24575,'4'10'0,"3"11"0,-1 12 0,-1 9 0,-2 17 0,-1 11 0,0 3 0,-2-1 0,0-9 0,0-10 0,0-10 0,-1-12-8191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29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24575,'0'-5'0,"10"-1"0,6-4 0,7-1 0,3 2 0,2 2 0,0 3 0,1 1 0,-5 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30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24575,'13'-3'0,"0"0"0,0-1 0,-1-1 0,20-9 0,17-5 0,-16 6 0,-20 7 0,-1 1 0,1 1 0,0 0 0,1 0 0,-1 1 0,1 1 0,16-1 0,-27 3 0,-1 1 0,0-1 0,0 1 0,0 0 0,0 0 0,0 0 0,0 0 0,-1 0 0,1 0 0,0 0 0,0 0 0,-1 1 0,1-1 0,-1 1 0,1-1 0,-1 1 0,0 0 0,1-1 0,-1 1 0,0 0 0,0 0 0,0 0 0,0 0 0,-1 0 0,1 0 0,0 0 0,-1 0 0,0 0 0,1 3 0,1 9 0,-1-1 0,0 1 0,-2 19 0,1-22 0,-5 104-1365,4-85-5461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39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85 24575,'0'-1'0,"-1"1"0,0-1 0,0 0 0,1 0 0,-1 1 0,0-1 0,1 0 0,-1 0 0,1 0 0,-1 1 0,1-1 0,0 0 0,-1 0 0,1 0 0,0 0 0,-1 0 0,1 0 0,0 0 0,0 0 0,0 0 0,0 0 0,0 0 0,0 0 0,0 0 0,0 0 0,1 0 0,-1 0 0,0 0 0,1-1 0,0 0 0,1 0 0,0 0 0,-1 0 0,1 0 0,0 1 0,0-1 0,0 0 0,0 1 0,0 0 0,0-1 0,4 0 0,5-4 0,1 2 0,0 0 0,20-5 0,-11 5 0,-1 1 0,1 0 0,0 1 0,0 2 0,28 2 0,-46-2 0,-1 0 0,1 1 0,-1-1 0,1 1 0,-1 0 0,0 0 0,1 0 0,-1 0 0,0 0 0,0 0 0,0 1 0,0-1 0,0 1 0,0-1 0,0 1 0,-1 0 0,1 0 0,-1 0 0,1 0 0,1 2 0,-2 0 0,1 0 0,-1 0 0,0 0 0,0 0 0,0 0 0,0 0 0,-1 0 0,1 0 0,-1 0 0,0 0 0,-1 6 0,-1-1 0,1 1 0,-1-1 0,-1 0 0,0 0 0,0 0 0,-1-1 0,0 1 0,0-1 0,-1 1 0,-7 7 0,3-7 10,0 0 0,-1-1 0,0 0 0,0 0 0,-1-1 0,0-1 0,0 0 0,-1 0 0,1-1 0,-1-1 0,-21 6 0,-7-1-505,1-2 0,-56 3 0,54-8-6331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39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24575,'5'0'0,"10"0"0,8 4 0,4 3 0,2-1 0,-3-1-8191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40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 24575,'5'4'0,"1"7"0,0 5 0,-6 15 0,-7 6 0,-8 1 0,-5 3 0,-4 5 0,-2-6 0,2-10-8191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40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 24575,'5'0'0,"6"0"0,10 0 0,6 0 0,8 0 0,7 0 0,1 0 0,3 0 0,2 0 0,2 0 0,-2-5 0,-10-1-8191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41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20 24575,'-10'10'0,"-15"14"0,-24 33 0,43-50 0,0 1 0,1 0 0,0 1 0,0-1 0,1 1 0,1 0 0,-1 0 0,1 0 0,-2 11 0,5-18 0,0 0 0,-1 0 0,1 0 0,0 0 0,0 0 0,1 0 0,-1-1 0,0 1 0,1 0 0,-1 0 0,1 0 0,-1 0 0,1 0 0,0-1 0,0 1 0,0 0 0,0-1 0,0 1 0,0 0 0,0-1 0,0 1 0,1-1 0,-1 0 0,1 0 0,-1 1 0,1-1 0,-1 0 0,1 0 0,0 0 0,-1 0 0,1-1 0,0 1 0,0 0 0,0-1 0,3 1 0,7 2 0,-1-2 0,1 1 0,0-1 0,18-2 0,-26 1 0,6 0 0,1-1 0,0 0 0,-1-1 0,1 0 0,-1 0 0,0-1 0,19-9 0,-26 11 0,0 0 0,0-1 0,0 0 0,0 1 0,-1-1 0,1 0 0,-1-1 0,1 1 0,-1 0 0,0-1 0,1 1 0,-1-1 0,-1 0 0,1 1 0,0-1 0,-1 0 0,1 0 0,-1 0 0,0-1 0,0 1 0,0 0 0,0 0 0,-1 0 0,1-1 0,-1 1 0,0 0 0,0-1 0,0 1 0,-1-5 0,-2-2-80,1 1 0,-2 0-1,1-1 1,-1 1 0,-1 0-1,0 1 1,0-1 0,0 1-1,-1 0 1,-1 1 0,1-1 0,-1 1-1,0 0 1,-1 1 0,0 0-1,-15-10 1,0 3-6746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2:03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0 434,'631'1,"775"-3,-245-59,-11-80,-719 75,761-93,-833 153,-100 7,68 1,-273 1,0 3,0 1,-1 3,-1 3,60 22,-110-35,-1 1,1-1,-1 1,1-1,-1 1,1 0,-1 0,0 0,1 0,-1 0,0 0,0 0,0 0,0 1,0-1,0 0,0 1,0-1,0 1,-1-1,1 1,0 2,0-1,-1 0,0-1,0 1,-1 0,1-1,-1 1,1 0,-1-1,0 1,0-1,0 1,-2 3,-6 8,0-1,-1 0,-20 20,26-29,-24 24,-2 0,-1-2,-1-2,-36 22,43-31,-1-1,0-1,-1-2,-1 0,0-2,-37 8,25-13,0-1,0-1,-51-6,11 1,-230-12,-46 0,-1205 16,1501-3,0-2,1-2,-75-19,91 17,0 1,-1 3,0 2,-80 5,-174 38,261-35,-338 68,224-43,-355 70,448-90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42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 24575,'10'0'0,"2"-1"0,0 1 0,0 1 0,0 0 0,0 1 0,18 4 0,-26-4 0,0-1 0,-1 1 0,0 0 0,1 0 0,-1 0 0,0 0 0,0 0 0,0 1 0,0-1 0,0 1 0,-1 0 0,1 0 0,-1 0 0,0 0 0,0 1 0,0-1 0,0 0 0,-1 1 0,1 0 0,-1-1 0,2 8 0,0 3 0,1 1 0,-2 0 0,0 0 0,-1 0 0,-1 25 0,0-35 0,-1 0 0,0 1 0,0-1 0,-1 0 0,1 0 0,-1 0 0,0 0 0,-4 8 0,4-11 0,0 1 0,1-1 0,-1 0 0,0 0 0,0 1 0,-1-1 0,1-1 0,0 1 0,-1 0 0,1-1 0,-1 1 0,1-1 0,-1 0 0,0 1 0,0-1 0,-4 1 0,-7 0 0,0-1 0,0 0 0,0-1 0,0-1 0,-18-2 0,23 1 0,-1 1 0,0 0 0,0 0 0,0 1 0,0 0 0,1 1 0,-1 0 0,0 1 0,0 0 0,1 0 0,-17 7 0,23-7 0,0 0 0,0 0 0,0 0 0,1 0 0,-1 0 0,1 1 0,-1-1 0,1 1 0,0 0 0,0 0 0,0 0 0,0 0 0,1 0 0,-1 0 0,1 0 0,0 1 0,-1-1 0,2 1 0,-1-1 0,0 0 0,1 1 0,-1-1 0,1 1 0,0-1 0,0 1 0,1-1 0,-1 1 0,1-1 0,0 1 0,-1-1 0,4 6 0,-2-3 0,0 0 0,0 0 0,1-1 0,0 1 0,0-1 0,1 1 0,-1-1 0,1 0 0,0-1 0,1 1 0,-1-1 0,1 0 0,0 0 0,0 0 0,0 0 0,0-1 0,7 3 0,5-1 0,1-1 0,-1-1 0,1-1 0,-1 0 0,1-1 0,0-1 0,35-4 0,-22 2 0,33 2 0,-60 0-136,-1 0-1,1 0 1,-1 1-1,0-1 1,0 1-1,1 0 1,-1 0-1,0 0 0,4 3 1,-1 2-6690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43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24575,'0'5'0,"0"6"0,0 10 0,0 6 0,0 4 0,0-5-8191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43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24575,'4'-4'0,"2"2"0,0 7 0,3 12 0,1 7 0,-2 4 0,-3 2 0,-1 1 0,-2-6-8191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2:44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24575,'5'0'0,"11"0"0,6 0 0,5 0 0,3 0 0,0 0 0,4 0 0,2 0 0,2 5 0,6 1 0,-1 0 0,-3-1 0,-4-1 0,-4-2 0,-6-1-8191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16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 24575,'5'0'0,"10"0"0,12 0 0,16 0 0,13 0 0,17-5 0,13-1 0,2 1 0,-5-5 0,-13 0 0,-12 2 0,-17 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17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24575,'0'5'0,"0"6"0,0 5 0,0 10 0,0 5 0,0 1 0,0 1 0,0-2 0,4 0 0,2-7-8191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17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24575,'4'0'0,"7"4"0,1 7 0,-2 10 0,-2 7 0,-2 6 0,-3 4 0,-2-1 0,0-2 0,-1-3 0,-1-6-8191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1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1 141 24575,'9'0'0,"8"0"0,14 0 0,21-4 0,6-2 0,6 0 0,7-4 0,-4 1 0,-9 1 0,-5-3 0,-8-3 0,-6-1 0,-10-5 0,-14 0 0,-10 3-8191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18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24575,'4'0'0,"2"5"0,0 5 0,-1 11 0,-2 6 0,-1 4 0,-1 9 0,0 8 0,-1 0 0,0 1 0,-1-3 0,1-5 0,-5-5 0,-1-8-8191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19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83 24575,'16'-1'0,"-1"-1"0,1-1 0,-1-1 0,0 0 0,0 0 0,22-12 0,20-5 0,-35 14 0,-1 1 0,1 1 0,0 1 0,1 1 0,-1 1 0,43 2 0,-63 0 0,1 1 0,-1-1 0,0 1 0,1-1 0,-1 1 0,0 0 0,0 0 0,1 0 0,-1 0 0,0 0 0,0 1 0,0-1 0,0 1 0,0-1 0,-1 1 0,1 0 0,0-1 0,-1 1 0,3 4 0,-1-1 0,-1 0 0,0-1 0,0 1 0,-1 0 0,1 0 0,-1 0 0,0 0 0,-1 0 0,1 7 0,0-2 0,-2 0 0,1 0 0,-1 1 0,-1-1 0,0 0 0,0 0 0,-1 0 0,0-1 0,-6 13 0,8-19 0,-1 0 0,0 0 0,0 0 0,0 0 0,0 0 0,0-1 0,-1 1 0,1-1 0,-1 1 0,1-1 0,-1 0 0,0 0 0,0 0 0,0-1 0,0 1 0,0-1 0,0 1 0,-1-1 0,1 0 0,0 0 0,-1-1 0,1 1 0,-1-1 0,1 1 0,0-1 0,-1 0 0,1-1 0,-4 1 0,-8-4 0,0 0 0,1 0 0,0-1 0,0-1 0,-17-10 0,17 9 0,-1 0 0,-24-7 0,22 13 0,24 10 0,27 11 0,-6-10 24,0-1 0,1-2 0,0 0 0,49 3 0,-63-9-148,0-1 0,-1 0 1,1-1-1,0-1 0,-1 0 0,1-1 1,-1 0-1,0-2 0,0 1 0,0-2 1,17-9-1,-8 1-6702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2:33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567 31 24575,'-381'0'0,"377"-1"0,-1 1 0,0 1 0,1-1 0,-1 1 0,1 0 0,-1 0 0,1 0 0,-1 0 0,1 1 0,0 0 0,-1 0 0,1 0 0,0 0 0,0 1 0,1-1 0,-6 6 0,4-3 0,0 1 0,0 1 0,1-1 0,0 1 0,1-1 0,-1 1 0,1 0 0,0 0 0,-2 10 0,-27 60 0,11-30 0,18-39 0,0 1 0,1-1 0,0 1 0,1 0 0,0-1 0,0 1 0,1 0 0,0 0 0,0 0 0,1 0 0,3 13 0,0-5 0,1 0 0,0 0 0,2-1 0,15 30 0,-18-39 0,1-1 0,0 0 0,0 0 0,0 0 0,0 0 0,1-1 0,0 0 0,0 0 0,7 4 0,12 6 0,30 13 0,-1-1 0,142 67 0,-169-85 0,0-2 0,1 0 0,0-2 0,39 3 0,24 5 0,6 0 0,1-4 0,170-6 0,-138-5 0,-117 2 0,0 0 0,0-1 0,0-1 0,-1 0 0,1 0 0,0-2 0,17-6 0,-23 7 0,-1 0 0,1-1 0,-1 0 0,0 0 0,0-1 0,0 1 0,-1-1 0,0-1 0,0 1 0,0-1 0,0 1 0,-1-1 0,0-1 0,5-9 0,2-6 0,-1-1 0,-1 0 0,-1-1 0,0 1 0,7-50 0,-3 6 0,-6 39 0,-2 1 0,2-41 0,-6 60 0,0 0 0,0-1 0,-1 1 0,0 0 0,-1 0 0,0 0 0,0 0 0,-1 1 0,0-1 0,0 0 0,-1 1 0,-8-12 0,5 9 0,-1 0 0,0 1 0,-1 1 0,1-1 0,-2 1 0,1 1 0,-1 0 0,0 0 0,-1 1 0,0 0 0,0 1 0,0 0 0,0 1 0,-1 0 0,-20-4 0,-52-13 0,29 5 0,0 3 0,-1 3 0,-99-7 0,142 17 0,-170 3 0,151 0 0,0 1 0,0 1 0,-49 15 0,41-7-227,0-2-1,0-2 1,-1-2-1,0-1 1,-59 0-1,71-6-6598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1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 16 24575,'10'-12'0,"-10"12"0,0 0 0,1 0 0,-1 0 0,0 0 0,0 0 0,0-1 0,0 1 0,0 0 0,0 0 0,0 0 0,0 0 0,0 0 0,0 0 0,0 0 0,0 0 0,0 0 0,0 0 0,0 0 0,0-1 0,0 1 0,0 0 0,0 0 0,0 0 0,0 0 0,0 0 0,0 0 0,0 0 0,0 0 0,0 0 0,0 0 0,0-1 0,0 1 0,0 0 0,0 0 0,0 0 0,0 0 0,0 0 0,0 0 0,0 0 0,-1 0 0,1 0 0,0 0 0,0 0 0,0 0 0,0 0 0,0 0 0,0 0 0,0-1 0,0 1 0,0 0 0,0 0 0,0 0 0,-1 0 0,1 0 0,0 0 0,0 0 0,0 0 0,0 0 0,0 0 0,0 0 0,0 0 0,0 0 0,0 0 0,-29 15 0,-19 22 0,1 3 0,-43 47 0,53-50 0,-10 10 0,80-91 0,-11 16 0,25-44 0,-44 67 0,0-1 0,1 1 0,-1 0 0,1 0 0,0 0 0,1 0 0,-1 1 0,1-1 0,0 1 0,0 1 0,0-1 0,1 1 0,-1-1 0,1 1 0,0 1 0,6-3 0,-4 3 0,0 1 0,0 0 0,1 0 0,-1 0 0,0 1 0,0 0 0,1 1 0,-1 0 0,0 0 0,0 1 0,0 0 0,8 4 0,33 8-48,-15-3-611,49 20 1,-51-15-6168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1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24575,'9'5'0,"17"2"0,23 3 0,7 1 0,12-2 0,5-2 0,-7-2 0,-9-3 0,-14-5 0,-15-8 0,-12-1-8191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1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24575,'-5'5'0,"-1"6"0,0 6 0,1 4 0,2 4 0,0 1 0,2-3-8191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5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13 24575,'-5'-5'0,"-5"-1"0,-2 5 0,1 7 0,-1 2 0,1 5 0,2 10 0,-7 0 0,-13 6 0,-8 7 0,-1 2 0,1 3 0,6-4-8191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6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24575,'4'0'0,"7"4"0,1 7 0,3 1 0,-1 3 0,-3 3 0,1 4 0,-1-2-8191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6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24575,'5'-5'0,"5"-1"0,7-4 0,4-1 0,4 2 0,11-2 0,4 0 0,0-2 0,-7 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6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24575,'0'4'0,"0"16"0,0 13 0,0 16 0,0 3 0,0-2 0,0-10-8191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7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24575,'-4'0'0,"-7"0"0,-1 4 0,2 7 0,2 10 0,2 6 0,8-1 0,7-6 0,7-6 0,5-5 0,5-4 0,1-3 0,1-2 0,0-1 0,1 0 0,-6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7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24575,'5'0'0,"5"0"0,7 0 0,4 0 0,4 0 0,1 0 0,2 0 0,0 0 0,-4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8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0 24575,'-2'17'0,"-1"0"0,0-1 0,-1 1 0,-1-1 0,-1 0 0,0 0 0,-10 17 0,-6 18 0,20-45 0,-4 8 0,1 1 0,0-1 0,1 1 0,-4 25 0,8-36 0,0 0 0,0 0 0,0 0 0,0 0 0,1 0 0,-1 0 0,1-1 0,0 1 0,0 0 0,1 0 0,-1 0 0,1-1 0,0 1 0,0-1 0,0 1 0,0-1 0,0 0 0,1 0 0,0 0 0,-1 0 0,1 0 0,6 4 0,6 3 24,1 0 0,0-1 0,0 0 0,23 7 0,-30-12-173,1-1 1,-1-1-1,0 1 1,0-2-1,1 1 1,0-1-1,-1-1 1,1 0-1,18-2 1,-9-3-6678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2:42:3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2038 1 24575,'-38'34'0,"-52"37"0,-29 27 0,-47 83 0,25-25 0,-5-30 0,102-91 0,-53 36 0,-20 18 0,81-60 0,0-2 0,-56 32 0,12-5 0,54-36 0,0 0 0,-1-1 0,-1-2 0,-44 18 0,-49 14 0,74-27 0,-76 22 0,104-37 0,0 2 0,0 0 0,1 1 0,0 1 0,-20 12 0,-77 63 0,112-82 0,-3 3 0,1-1 0,-1 0 0,-1 0 0,1 0 0,0-1 0,-13 5 0,17-8 0,1 1 0,-1-1 0,1 0 0,-1 0 0,0 1 0,1-1 0,-1 0 0,1-1 0,-1 1 0,0 0 0,1 0 0,-1-1 0,1 1 0,-1-1 0,1 1 0,-1-1 0,1 1 0,0-1 0,-1 0 0,1 0 0,0 0 0,-1 0 0,1 0 0,0 0 0,0 0 0,0 0 0,0 0 0,0-1 0,0 1 0,0 0 0,0-1 0,1 1 0,-1-1 0,0 1 0,1-1 0,-1 1 0,1-3 0,-5-19 0,1-1 0,1 1 0,1 0 0,2-1 0,0 1 0,4-31 0,0-14 0,-2-8 0,-3 181 0,2 94 0,-1-194 0,1 1 0,-1-1 0,1 1 0,0-1 0,1 0 0,-1 1 0,1-1 0,0 0 0,0 0 0,1 0 0,-1 0 0,1-1 0,0 1 0,0-1 0,1 0 0,0 1 0,7 6 0,-3-6 0,-1 0 0,1-1 0,0 1 0,0-2 0,1 1 0,-1-1 0,1 0 0,-1-1 0,1 0 0,10 1 0,111 10 0,-79-10 0,85 18 0,-56-2-1365,-57-11-5461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8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24575,'5'0'0,"6"0"0,10 0 0,7 4 0,2 2 0,1 0 0,1-1 0,-2-2 0,4-1 0,0-1 0,0 0 0,-7-1-8191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8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24575,'5'0'0,"1"9"0,0 17 0,-2 9 0,0 7 0,-2 1 0,-1 3 0,-5-2 0,-2-4 0,0-4 0,1-4 0,1-7-8191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9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1 168 24575,'0'-5'0,"4"-1"0,7-4 0,5-5 0,10 0 0,5-3 0,1-2 0,10-2 0,2 2 0,-7 0 0,-9 4-8191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29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1 24575,'-5'0'0,"-1"4"0,0 7 0,-3 10 0,0 7 0,-4 7 0,-3 7 0,-5 5 0,2 0 0,0 5 0,2-1 0,5-5 0,4-5 0,4-6 0,2-9-8191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23:30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 24575,'5'0'0,"15"0"0,9-4 0,3-2 0,2-5 0,0 1 0,-2 0 0,-2 8 0,-5 8 0,-8 8 0,-6 11 0,-5 1-8191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3:29:39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7,'-4'-5,"16"4,25 10,25 9,19 6,6-1,7-5,0-5,-6-5,-9-4,-4-2,-11-2,-15-1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3:29:39.6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0,'4'0,"11"0,17 0,21 9,25 8,26 10,28 15,33 17,29 14,24 3,6 2,-11-11,-29-18,-40-17,-46-14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3:29:40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0,'18'5,"25"5,37 7,23 0,17 1,16-1,3-5,-8-3,-17-5,-24-1,-27-3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3:29:46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83,'266'2,"289"-5,-534 3,1-1,-1-1,0-2,0 0,0 0,-1-2,0-1,32-15,-40 17,0 0,0 0,0 1,0 1,1 0,20-2,77 3,-98 3,13-1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3:30:05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27,'4'-3,"-1"1,0-1,0 1,1 0,-1 0,1 1,0-1,-1 1,1 0,0 0,8-1,47-2,-43 3,585 22,-462-14,83 8,-175-10,-22-3,34 7,-35-2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2:42:49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84,'0'-2,"1"0,-1 0,1 0,-1 0,1 0,0 1,-1-1,1 0,0 1,0-1,0 0,1 1,-1-1,0 1,0 0,1-1,-1 1,1 0,-1 0,1 0,0 0,-1 0,1 0,2 0,48-16,-42 14,44-7,0 2,1 2,0 3,60 4,-42 0,1105 0,-1144-1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7T03:30:06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29,'25'-1,"47"-9,-3 1,500 0,-339 12,-114-3,-88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3:30:1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20 344 24575,'0'1'0,"0"-1"0,0 1 0,0-1 0,0 1 0,0-1 0,0 1 0,1-1 0,-1 1 0,0-1 0,0 1 0,0-1 0,1 1 0,-1-1 0,0 1 0,0-1 0,1 1 0,-1-1 0,1 0 0,-1 1 0,0-1 0,1 0 0,-1 1 0,1-1 0,-1 0 0,0 1 0,1-1 0,-1 0 0,1 0 0,-1 1 0,1-1 0,-1 0 0,1 0 0,0 0 0,-1 0 0,1 0 0,-1 0 0,1 0 0,-1 0 0,1 0 0,-1 0 0,1 0 0,-1 0 0,1 0 0,-1-1 0,1 1 0,-1 0 0,1 0 0,-1 0 0,1-1 0,-1 1 0,1 0 0,0-1 0,2-1 0,0 1 0,0-1 0,0 0 0,0 1 0,0-1 0,-1-1 0,5-2 0,-2-4 0,0 0 0,0 1 0,0-1 0,-1-1 0,-1 1 0,4-16 0,8-18 0,-3 13 0,10-44 0,-4 8 0,-17 64 0,0-1 0,0 0 0,0 1 0,0-1 0,0 1 0,1 0 0,-1-1 0,1 1 0,-1 0 0,1 0 0,0 0 0,0 0 0,0 0 0,0 0 0,0 0 0,1 1 0,-1-1 0,0 1 0,3-2 0,-3 3 0,0 0 0,-1 0 0,1 0 0,0 0 0,-1 0 0,1 0 0,0 0 0,-1 0 0,1 1 0,0-1 0,-1 1 0,1-1 0,0 1 0,-1 0 0,1 0 0,-1-1 0,0 1 0,1 0 0,-1 0 0,1 0 0,-1 1 0,0-1 0,0 0 0,0 0 0,0 1 0,0-1 0,0 1 0,0-1 0,0 1 0,-1-1 0,2 4 0,6 12 0,-1 1 0,-1-1 0,-1 2 0,0-1 0,2 25 0,-3-18 0,2 0 0,10 30 0,-15-51 0,1 0 0,0 1 0,-1 0 0,1 0 0,-1 0 0,1 10 0,-2-14 0,0-1 0,0 1 0,0 0 0,0 0 0,0 0 0,-1 0 0,1 0 0,0 0 0,-1-1 0,1 1 0,0 0 0,-1 0 0,1 0 0,-1-1 0,1 1 0,-1 0 0,1-1 0,-1 1 0,0 0 0,1-1 0,-1 1 0,0-1 0,0 1 0,1-1 0,-1 1 0,0-1 0,0 1 0,0-1 0,0 0 0,1 0 0,-1 1 0,0-1 0,0 0 0,0 0 0,0 0 0,0 0 0,0 0 0,0 0 0,0 0 0,-1-1 0,-6 1 0,0-2 0,1 1 0,-1-1 0,0 0 0,1-1 0,-1 0 0,1 0 0,0 0 0,-9-6 0,-60-44 0,69 48 0,-110-87 0,116 91 0,0 0 0,0 1 0,0-1 0,0 0 0,0 1 0,0-1 0,0 0 0,0 0 0,0 0 0,1 0 0,-1 0 0,0 0 0,1 0 0,-1 0 0,0 0 0,1 0 0,-1-2 0,1 3 0,0-1 0,1 1 0,-1 0 0,0-1 0,0 1 0,1-1 0,-1 1 0,0 0 0,0-1 0,1 1 0,-1-1 0,1 1 0,-1 0 0,0-1 0,1 1 0,-1 0 0,1 0 0,-1-1 0,0 1 0,1 0 0,-1 0 0,1 0 0,-1 0 0,1 0 0,-1-1 0,1 1 0,0 0 0,49-1 0,-40 1 0,392 5 0,-403-1 0,-9 6 0,-13 7 0,-23 10 0,0-2 0,-1-2 0,-2-2 0,-55 16 0,52-17-1365,30-9-5461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1:27:31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0,0 9 0,0 5 0,0 1 0,0 0 0,0 0 0,0-2 0,5 0 0,1-2 0,-1-1 0,0 0 0,-2 0 0,-1 0 0,0 0 0,-2-5-8191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1:27:44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24575,'-1'0'0,"0"0"0,0 1 0,0-1 0,0 0 0,0 1 0,0-1 0,0 1 0,0-1 0,1 1 0,-1-1 0,0 1 0,0 0 0,0-1 0,1 1 0,-1 0 0,0-1 0,1 1 0,-1 0 0,1 0 0,-1 0 0,1 0 0,-1 0 0,1 0 0,-1 0 0,1 0 0,0 0 0,0 0 0,-1 0 0,1 0 0,0 0 0,0 0 0,0 0 0,0 0 0,1 2 0,2 36 0,6 19-26,-3 1-1,-2 0 1,-5 85-1,-1-44-1232,2-77-5567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1:27:45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393 1 24575,'-5'0'0,"-5"0"0,-7 0 0,-8 4 0,-6 2 0,-11 9 0,2 7 0,3-1 0,3 6 0,3 2 0,2 1 0,1 1 0,2-2 0,4 0 0,6-5-8191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1:27:46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24575,'8'0'0,"-1"1"0,0 0 0,0 0 0,0 1 0,0 0 0,0 0 0,0 1 0,0 0 0,-1 0 0,0 0 0,1 1 0,-1 0 0,0 0 0,7 7 0,7 9 0,0 0 0,24 32 0,-8-8 0,180 216-1365,-199-241-5461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8T01:27:54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0,'10'1,"0"0,0 0,1 1,-2 1,15 4,22 6,90 10,237 9,144-30,-241-5,-218 3,-8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/40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customXml" Target="../ink/ink15.xm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customXml" Target="../ink/ink23.xml"/><Relationship Id="rId17" Type="http://schemas.openxmlformats.org/officeDocument/2006/relationships/image" Target="../media/image72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0.xml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68.png"/><Relationship Id="rId14" Type="http://schemas.openxmlformats.org/officeDocument/2006/relationships/customXml" Target="../ink/ink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30.xml"/><Relationship Id="rId18" Type="http://schemas.openxmlformats.org/officeDocument/2006/relationships/image" Target="../media/image82.png"/><Relationship Id="rId26" Type="http://schemas.openxmlformats.org/officeDocument/2006/relationships/image" Target="../media/image86.png"/><Relationship Id="rId3" Type="http://schemas.openxmlformats.org/officeDocument/2006/relationships/image" Target="../media/image74.png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79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2" Type="http://schemas.openxmlformats.org/officeDocument/2006/relationships/image" Target="../media/image73.png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11" Type="http://schemas.openxmlformats.org/officeDocument/2006/relationships/customXml" Target="../ink/ink29.xml"/><Relationship Id="rId24" Type="http://schemas.openxmlformats.org/officeDocument/2006/relationships/image" Target="../media/image85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87.png"/><Relationship Id="rId10" Type="http://schemas.openxmlformats.org/officeDocument/2006/relationships/image" Target="../media/image78.png"/><Relationship Id="rId19" Type="http://schemas.openxmlformats.org/officeDocument/2006/relationships/customXml" Target="../ink/ink33.xml"/><Relationship Id="rId4" Type="http://schemas.openxmlformats.org/officeDocument/2006/relationships/image" Target="../media/image75.png"/><Relationship Id="rId9" Type="http://schemas.openxmlformats.org/officeDocument/2006/relationships/customXml" Target="../ink/ink28.xml"/><Relationship Id="rId14" Type="http://schemas.openxmlformats.org/officeDocument/2006/relationships/image" Target="../media/image80.png"/><Relationship Id="rId22" Type="http://schemas.openxmlformats.org/officeDocument/2006/relationships/image" Target="../media/image84.png"/><Relationship Id="rId27" Type="http://schemas.openxmlformats.org/officeDocument/2006/relationships/customXml" Target="../ink/ink37.xml"/><Relationship Id="rId30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0.xml"/><Relationship Id="rId5" Type="http://schemas.openxmlformats.org/officeDocument/2006/relationships/image" Target="../media/image91.png"/><Relationship Id="rId4" Type="http://schemas.openxmlformats.org/officeDocument/2006/relationships/customXml" Target="../ink/ink39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3.png"/><Relationship Id="rId21" Type="http://schemas.openxmlformats.org/officeDocument/2006/relationships/customXml" Target="../ink/ink50.xml"/><Relationship Id="rId42" Type="http://schemas.openxmlformats.org/officeDocument/2006/relationships/image" Target="../media/image111.png"/><Relationship Id="rId47" Type="http://schemas.openxmlformats.org/officeDocument/2006/relationships/customXml" Target="../ink/ink63.xml"/><Relationship Id="rId63" Type="http://schemas.openxmlformats.org/officeDocument/2006/relationships/customXml" Target="../ink/ink71.xml"/><Relationship Id="rId68" Type="http://schemas.openxmlformats.org/officeDocument/2006/relationships/image" Target="../media/image124.png"/><Relationship Id="rId84" Type="http://schemas.openxmlformats.org/officeDocument/2006/relationships/image" Target="../media/image132.png"/><Relationship Id="rId89" Type="http://schemas.openxmlformats.org/officeDocument/2006/relationships/customXml" Target="../ink/ink84.xml"/><Relationship Id="rId16" Type="http://schemas.openxmlformats.org/officeDocument/2006/relationships/image" Target="../media/image98.png"/><Relationship Id="rId11" Type="http://schemas.openxmlformats.org/officeDocument/2006/relationships/customXml" Target="../ink/ink45.xml"/><Relationship Id="rId32" Type="http://schemas.openxmlformats.org/officeDocument/2006/relationships/image" Target="../media/image106.png"/><Relationship Id="rId37" Type="http://schemas.openxmlformats.org/officeDocument/2006/relationships/customXml" Target="../ink/ink58.xml"/><Relationship Id="rId53" Type="http://schemas.openxmlformats.org/officeDocument/2006/relationships/customXml" Target="../ink/ink66.xml"/><Relationship Id="rId58" Type="http://schemas.openxmlformats.org/officeDocument/2006/relationships/image" Target="../media/image119.png"/><Relationship Id="rId74" Type="http://schemas.openxmlformats.org/officeDocument/2006/relationships/image" Target="../media/image127.png"/><Relationship Id="rId79" Type="http://schemas.openxmlformats.org/officeDocument/2006/relationships/customXml" Target="../ink/ink79.xml"/><Relationship Id="rId5" Type="http://schemas.openxmlformats.org/officeDocument/2006/relationships/customXml" Target="../ink/ink42.xml"/><Relationship Id="rId90" Type="http://schemas.openxmlformats.org/officeDocument/2006/relationships/image" Target="../media/image135.png"/><Relationship Id="rId95" Type="http://schemas.openxmlformats.org/officeDocument/2006/relationships/customXml" Target="../ink/ink87.xml"/><Relationship Id="rId22" Type="http://schemas.openxmlformats.org/officeDocument/2006/relationships/image" Target="../media/image101.png"/><Relationship Id="rId27" Type="http://schemas.openxmlformats.org/officeDocument/2006/relationships/customXml" Target="../ink/ink53.xml"/><Relationship Id="rId43" Type="http://schemas.openxmlformats.org/officeDocument/2006/relationships/customXml" Target="../ink/ink61.xml"/><Relationship Id="rId48" Type="http://schemas.openxmlformats.org/officeDocument/2006/relationships/image" Target="../media/image114.png"/><Relationship Id="rId64" Type="http://schemas.openxmlformats.org/officeDocument/2006/relationships/image" Target="../media/image122.png"/><Relationship Id="rId69" Type="http://schemas.openxmlformats.org/officeDocument/2006/relationships/customXml" Target="../ink/ink74.xml"/><Relationship Id="rId8" Type="http://schemas.openxmlformats.org/officeDocument/2006/relationships/image" Target="../media/image94.png"/><Relationship Id="rId51" Type="http://schemas.openxmlformats.org/officeDocument/2006/relationships/customXml" Target="../ink/ink65.xml"/><Relationship Id="rId72" Type="http://schemas.openxmlformats.org/officeDocument/2006/relationships/image" Target="../media/image126.png"/><Relationship Id="rId80" Type="http://schemas.openxmlformats.org/officeDocument/2006/relationships/image" Target="../media/image130.png"/><Relationship Id="rId85" Type="http://schemas.openxmlformats.org/officeDocument/2006/relationships/customXml" Target="../ink/ink82.xml"/><Relationship Id="rId93" Type="http://schemas.openxmlformats.org/officeDocument/2006/relationships/customXml" Target="../ink/ink86.xml"/><Relationship Id="rId3" Type="http://schemas.openxmlformats.org/officeDocument/2006/relationships/customXml" Target="../ink/ink41.xml"/><Relationship Id="rId12" Type="http://schemas.openxmlformats.org/officeDocument/2006/relationships/image" Target="../media/image96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109.png"/><Relationship Id="rId46" Type="http://schemas.openxmlformats.org/officeDocument/2006/relationships/image" Target="../media/image113.png"/><Relationship Id="rId59" Type="http://schemas.openxmlformats.org/officeDocument/2006/relationships/customXml" Target="../ink/ink69.xml"/><Relationship Id="rId67" Type="http://schemas.openxmlformats.org/officeDocument/2006/relationships/customXml" Target="../ink/ink73.xml"/><Relationship Id="rId20" Type="http://schemas.openxmlformats.org/officeDocument/2006/relationships/image" Target="../media/image100.png"/><Relationship Id="rId41" Type="http://schemas.openxmlformats.org/officeDocument/2006/relationships/customXml" Target="../ink/ink60.xml"/><Relationship Id="rId54" Type="http://schemas.openxmlformats.org/officeDocument/2006/relationships/image" Target="../media/image117.png"/><Relationship Id="rId62" Type="http://schemas.openxmlformats.org/officeDocument/2006/relationships/image" Target="../media/image121.png"/><Relationship Id="rId70" Type="http://schemas.openxmlformats.org/officeDocument/2006/relationships/image" Target="../media/image125.png"/><Relationship Id="rId75" Type="http://schemas.openxmlformats.org/officeDocument/2006/relationships/customXml" Target="../ink/ink77.xml"/><Relationship Id="rId83" Type="http://schemas.openxmlformats.org/officeDocument/2006/relationships/customXml" Target="../ink/ink81.xml"/><Relationship Id="rId88" Type="http://schemas.openxmlformats.org/officeDocument/2006/relationships/image" Target="../media/image134.png"/><Relationship Id="rId91" Type="http://schemas.openxmlformats.org/officeDocument/2006/relationships/customXml" Target="../ink/ink85.xml"/><Relationship Id="rId96" Type="http://schemas.openxmlformats.org/officeDocument/2006/relationships/image" Target="../media/image1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0.png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104.png"/><Relationship Id="rId36" Type="http://schemas.openxmlformats.org/officeDocument/2006/relationships/image" Target="../media/image108.png"/><Relationship Id="rId49" Type="http://schemas.openxmlformats.org/officeDocument/2006/relationships/customXml" Target="../ink/ink64.xml"/><Relationship Id="rId57" Type="http://schemas.openxmlformats.org/officeDocument/2006/relationships/customXml" Target="../ink/ink68.xml"/><Relationship Id="rId10" Type="http://schemas.openxmlformats.org/officeDocument/2006/relationships/image" Target="../media/image95.png"/><Relationship Id="rId31" Type="http://schemas.openxmlformats.org/officeDocument/2006/relationships/customXml" Target="../ink/ink55.xml"/><Relationship Id="rId44" Type="http://schemas.openxmlformats.org/officeDocument/2006/relationships/image" Target="../media/image112.png"/><Relationship Id="rId52" Type="http://schemas.openxmlformats.org/officeDocument/2006/relationships/image" Target="../media/image116.png"/><Relationship Id="rId60" Type="http://schemas.openxmlformats.org/officeDocument/2006/relationships/image" Target="../media/image120.png"/><Relationship Id="rId65" Type="http://schemas.openxmlformats.org/officeDocument/2006/relationships/customXml" Target="../ink/ink72.xml"/><Relationship Id="rId73" Type="http://schemas.openxmlformats.org/officeDocument/2006/relationships/customXml" Target="../ink/ink76.xml"/><Relationship Id="rId78" Type="http://schemas.openxmlformats.org/officeDocument/2006/relationships/image" Target="../media/image129.png"/><Relationship Id="rId81" Type="http://schemas.openxmlformats.org/officeDocument/2006/relationships/customXml" Target="../ink/ink80.xml"/><Relationship Id="rId86" Type="http://schemas.openxmlformats.org/officeDocument/2006/relationships/image" Target="../media/image133.png"/><Relationship Id="rId94" Type="http://schemas.openxmlformats.org/officeDocument/2006/relationships/image" Target="../media/image137.png"/><Relationship Id="rId4" Type="http://schemas.openxmlformats.org/officeDocument/2006/relationships/image" Target="../media/image920.png"/><Relationship Id="rId9" Type="http://schemas.openxmlformats.org/officeDocument/2006/relationships/customXml" Target="../ink/ink44.xml"/><Relationship Id="rId13" Type="http://schemas.openxmlformats.org/officeDocument/2006/relationships/customXml" Target="../ink/ink46.xml"/><Relationship Id="rId18" Type="http://schemas.openxmlformats.org/officeDocument/2006/relationships/image" Target="../media/image99.png"/><Relationship Id="rId39" Type="http://schemas.openxmlformats.org/officeDocument/2006/relationships/customXml" Target="../ink/ink59.xml"/><Relationship Id="rId34" Type="http://schemas.openxmlformats.org/officeDocument/2006/relationships/image" Target="../media/image107.png"/><Relationship Id="rId50" Type="http://schemas.openxmlformats.org/officeDocument/2006/relationships/image" Target="../media/image115.png"/><Relationship Id="rId55" Type="http://schemas.openxmlformats.org/officeDocument/2006/relationships/customXml" Target="../ink/ink67.xml"/><Relationship Id="rId76" Type="http://schemas.openxmlformats.org/officeDocument/2006/relationships/image" Target="../media/image128.png"/><Relationship Id="rId7" Type="http://schemas.openxmlformats.org/officeDocument/2006/relationships/customXml" Target="../ink/ink43.xml"/><Relationship Id="rId71" Type="http://schemas.openxmlformats.org/officeDocument/2006/relationships/customXml" Target="../ink/ink75.xml"/><Relationship Id="rId92" Type="http://schemas.openxmlformats.org/officeDocument/2006/relationships/image" Target="../media/image136.png"/><Relationship Id="rId2" Type="http://schemas.openxmlformats.org/officeDocument/2006/relationships/image" Target="../media/image93.png"/><Relationship Id="rId29" Type="http://schemas.openxmlformats.org/officeDocument/2006/relationships/customXml" Target="../ink/ink54.xml"/><Relationship Id="rId24" Type="http://schemas.openxmlformats.org/officeDocument/2006/relationships/image" Target="../media/image102.png"/><Relationship Id="rId40" Type="http://schemas.openxmlformats.org/officeDocument/2006/relationships/image" Target="../media/image110.png"/><Relationship Id="rId45" Type="http://schemas.openxmlformats.org/officeDocument/2006/relationships/customXml" Target="../ink/ink62.xml"/><Relationship Id="rId66" Type="http://schemas.openxmlformats.org/officeDocument/2006/relationships/image" Target="../media/image123.png"/><Relationship Id="rId87" Type="http://schemas.openxmlformats.org/officeDocument/2006/relationships/customXml" Target="../ink/ink83.xml"/><Relationship Id="rId61" Type="http://schemas.openxmlformats.org/officeDocument/2006/relationships/customXml" Target="../ink/ink70.xml"/><Relationship Id="rId82" Type="http://schemas.openxmlformats.org/officeDocument/2006/relationships/image" Target="../media/image131.png"/><Relationship Id="rId19" Type="http://schemas.openxmlformats.org/officeDocument/2006/relationships/customXml" Target="../ink/ink49.xml"/><Relationship Id="rId14" Type="http://schemas.openxmlformats.org/officeDocument/2006/relationships/image" Target="../media/image97.png"/><Relationship Id="rId30" Type="http://schemas.openxmlformats.org/officeDocument/2006/relationships/image" Target="../media/image105.png"/><Relationship Id="rId35" Type="http://schemas.openxmlformats.org/officeDocument/2006/relationships/customXml" Target="../ink/ink57.xml"/><Relationship Id="rId56" Type="http://schemas.openxmlformats.org/officeDocument/2006/relationships/image" Target="../media/image118.png"/><Relationship Id="rId77" Type="http://schemas.openxmlformats.org/officeDocument/2006/relationships/customXml" Target="../ink/ink7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145.png"/><Relationship Id="rId18" Type="http://schemas.openxmlformats.org/officeDocument/2006/relationships/customXml" Target="../ink/ink95.xml"/><Relationship Id="rId3" Type="http://schemas.openxmlformats.org/officeDocument/2006/relationships/image" Target="../media/image140.png"/><Relationship Id="rId21" Type="http://schemas.openxmlformats.org/officeDocument/2006/relationships/image" Target="../media/image149.png"/><Relationship Id="rId7" Type="http://schemas.openxmlformats.org/officeDocument/2006/relationships/image" Target="../media/image142.png"/><Relationship Id="rId12" Type="http://schemas.openxmlformats.org/officeDocument/2006/relationships/customXml" Target="../ink/ink92.xml"/><Relationship Id="rId17" Type="http://schemas.openxmlformats.org/officeDocument/2006/relationships/image" Target="../media/image147.png"/><Relationship Id="rId2" Type="http://schemas.openxmlformats.org/officeDocument/2006/relationships/image" Target="../media/image139.png"/><Relationship Id="rId16" Type="http://schemas.openxmlformats.org/officeDocument/2006/relationships/customXml" Target="../ink/ink94.xml"/><Relationship Id="rId20" Type="http://schemas.openxmlformats.org/officeDocument/2006/relationships/customXml" Target="../ink/ink9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9.xml"/><Relationship Id="rId11" Type="http://schemas.openxmlformats.org/officeDocument/2006/relationships/image" Target="../media/image144.png"/><Relationship Id="rId5" Type="http://schemas.openxmlformats.org/officeDocument/2006/relationships/image" Target="../media/image141.png"/><Relationship Id="rId15" Type="http://schemas.openxmlformats.org/officeDocument/2006/relationships/image" Target="../media/image146.png"/><Relationship Id="rId10" Type="http://schemas.openxmlformats.org/officeDocument/2006/relationships/customXml" Target="../ink/ink91.xml"/><Relationship Id="rId19" Type="http://schemas.openxmlformats.org/officeDocument/2006/relationships/image" Target="../media/image148.png"/><Relationship Id="rId4" Type="http://schemas.openxmlformats.org/officeDocument/2006/relationships/customXml" Target="../ink/ink88.xml"/><Relationship Id="rId9" Type="http://schemas.openxmlformats.org/officeDocument/2006/relationships/image" Target="../media/image143.png"/><Relationship Id="rId14" Type="http://schemas.openxmlformats.org/officeDocument/2006/relationships/customXml" Target="../ink/ink9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유효성 검사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C295B0-C0DC-49E5-843B-14B43085BA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유무 확인하기</a:t>
            </a:r>
            <a:endParaRPr lang="en-US" altLang="ko-KR" dirty="0"/>
          </a:p>
          <a:p>
            <a:pPr lvl="1"/>
            <a:r>
              <a:rPr lang="ko-KR" altLang="en-US" b="0" dirty="0"/>
              <a:t>데이터 값의 유무에 대한 검사</a:t>
            </a:r>
            <a:endParaRPr lang="en-US" altLang="ko-KR" b="0" dirty="0"/>
          </a:p>
          <a:p>
            <a:pPr lvl="2"/>
            <a:r>
              <a:rPr lang="ko-KR" altLang="en-US" b="0" dirty="0"/>
              <a:t>회원 가입 페이지에서 사용자가 아이디와 비밀번호 등의 필수 입력 항목을 입력하지 않고 </a:t>
            </a:r>
            <a:r>
              <a:rPr lang="en-US" altLang="ko-KR" b="0" dirty="0"/>
              <a:t>&lt;</a:t>
            </a:r>
            <a:r>
              <a:rPr lang="ko-KR" altLang="en-US" b="0" dirty="0"/>
              <a:t>전송</a:t>
            </a:r>
            <a:r>
              <a:rPr lang="en-US" altLang="ko-KR" b="0" dirty="0"/>
              <a:t>&gt;</a:t>
            </a:r>
            <a:r>
              <a:rPr lang="ko-KR" altLang="en-US" b="0" dirty="0"/>
              <a:t>을 클릭하면 입력하지 않았다는 오류 메시지가 나타나는 것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1"/>
            <a:r>
              <a:rPr lang="ko-KR" altLang="en-US" b="0" dirty="0"/>
              <a:t>입력 데이터의 유무를 검사하는 형식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699DFB-6D37-4554-B200-36FE988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A52D3-F5DD-4214-8603-75675B3F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03518"/>
            <a:ext cx="76782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6B46F6-8340-448F-8B01-46DB62F7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196752"/>
            <a:ext cx="7247136" cy="4990007"/>
            <a:chOff x="361405" y="1114624"/>
            <a:chExt cx="8362950" cy="55041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8C9440A-D082-4362-8C3C-84509635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405" y="1114624"/>
              <a:ext cx="8362950" cy="39719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AEC3B8-83ED-4857-AC26-C921B8CF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0" y="3551757"/>
              <a:ext cx="8239125" cy="306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88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4C8C823-AF95-40D9-9443-2EBE2C2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8324A-4454-444C-8778-6F4C82BF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18197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4265" y="1556792"/>
            <a:ext cx="6680023" cy="5174633"/>
            <a:chOff x="379717" y="68883"/>
            <a:chExt cx="8364233" cy="9353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1BAB648-EE2E-4E8C-B485-288FD1223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" y="68883"/>
              <a:ext cx="8343900" cy="6753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581348-7DBA-4969-88B9-8F37BB4F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717" y="6698283"/>
              <a:ext cx="8353425" cy="2724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57423"/>
            <a:ext cx="2232248" cy="1408358"/>
          </a:xfrm>
        </p:spPr>
      </p:pic>
    </p:spTree>
    <p:extLst>
      <p:ext uri="{BB962C8B-B14F-4D97-AF65-F5344CB8AC3E}">
        <p14:creationId xmlns:p14="http://schemas.microsoft.com/office/powerpoint/2010/main" val="89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600BB14-1E87-49C0-AED8-C389052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4144" y="1052736"/>
            <a:ext cx="7392544" cy="4944599"/>
            <a:chOff x="394144" y="950071"/>
            <a:chExt cx="8349806" cy="56953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92D533-B5E5-40C0-97F7-4B1D21C32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950071"/>
              <a:ext cx="8343900" cy="45624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C0E0D6-19CB-49BB-9DF8-619803DCB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44" y="5483357"/>
              <a:ext cx="8315325" cy="116205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2464080" cy="1368152"/>
          </a:xfrm>
        </p:spPr>
      </p:pic>
    </p:spTree>
    <p:extLst>
      <p:ext uri="{BB962C8B-B14F-4D97-AF65-F5344CB8AC3E}">
        <p14:creationId xmlns:p14="http://schemas.microsoft.com/office/powerpoint/2010/main" val="287745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길이 확인하기</a:t>
            </a:r>
            <a:endParaRPr lang="en-US" altLang="ko-KR" dirty="0"/>
          </a:p>
          <a:p>
            <a:pPr lvl="1"/>
            <a:r>
              <a:rPr lang="ko-KR" altLang="en-US" b="0" dirty="0"/>
              <a:t>회원 가입 페이지에서 아이디</a:t>
            </a:r>
            <a:r>
              <a:rPr lang="en-US" altLang="ko-KR" b="0" dirty="0"/>
              <a:t>, </a:t>
            </a:r>
            <a:r>
              <a:rPr lang="ko-KR" altLang="en-US" b="0" dirty="0"/>
              <a:t>비밀번호 등과 같은 입력 데이터의 제한 길이를 검사하는 것</a:t>
            </a:r>
            <a:endParaRPr lang="en-US" altLang="ko-KR" b="0" dirty="0"/>
          </a:p>
          <a:p>
            <a:pPr lvl="1"/>
            <a:r>
              <a:rPr lang="ko-KR" altLang="en-US" b="0" dirty="0"/>
              <a:t>예를 들면 입력 데이터의 조건으로 아이디와 비밀번호는 </a:t>
            </a:r>
            <a:r>
              <a:rPr lang="en-US" altLang="ko-KR" b="0" dirty="0"/>
              <a:t>4~12</a:t>
            </a:r>
            <a:r>
              <a:rPr lang="ko-KR" altLang="en-US" b="0" dirty="0"/>
              <a:t>자 이내로 영어와 숫자를 혼합해서 입력할 것</a:t>
            </a:r>
            <a:r>
              <a:rPr lang="en-US" altLang="ko-KR" b="0" dirty="0"/>
              <a:t>, </a:t>
            </a:r>
            <a:r>
              <a:rPr lang="ko-KR" altLang="en-US" b="0" dirty="0"/>
              <a:t>첫 문자는 숫자로 시작할 수 없음 등을 검사하는 것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B7A8E-09B8-4081-BB78-CD1D85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3" y="3140968"/>
            <a:ext cx="7848872" cy="792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61F4E5C-C6B0-6735-8F6B-6350BB27CFC6}"/>
                  </a:ext>
                </a:extLst>
              </p14:cNvPr>
              <p14:cNvContentPartPr/>
              <p14:nvPr/>
            </p14:nvContentPartPr>
            <p14:xfrm>
              <a:off x="3170926" y="1516220"/>
              <a:ext cx="615960" cy="30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61F4E5C-C6B0-6735-8F6B-6350BB27CF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6926" y="1408220"/>
                <a:ext cx="723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F07D00-04CE-A084-9031-A53522907ABF}"/>
                  </a:ext>
                </a:extLst>
              </p14:cNvPr>
              <p14:cNvContentPartPr/>
              <p14:nvPr/>
            </p14:nvContentPartPr>
            <p14:xfrm>
              <a:off x="4036726" y="1497860"/>
              <a:ext cx="812880" cy="594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F07D00-04CE-A084-9031-A53522907A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2726" y="1389860"/>
                <a:ext cx="9205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11F7723-6314-0695-6996-78075B10BDDB}"/>
                  </a:ext>
                </a:extLst>
              </p14:cNvPr>
              <p14:cNvContentPartPr/>
              <p14:nvPr/>
            </p14:nvContentPartPr>
            <p14:xfrm>
              <a:off x="6118606" y="1507940"/>
              <a:ext cx="1107360" cy="78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11F7723-6314-0695-6996-78075B10BD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4606" y="1400300"/>
                <a:ext cx="1215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4D28B9E-5121-CDB1-C70F-4938D6D22847}"/>
                  </a:ext>
                </a:extLst>
              </p14:cNvPr>
              <p14:cNvContentPartPr/>
              <p14:nvPr/>
            </p14:nvContentPartPr>
            <p14:xfrm>
              <a:off x="7616206" y="1497860"/>
              <a:ext cx="9144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4D28B9E-5121-CDB1-C70F-4938D6D228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62566" y="1390220"/>
                <a:ext cx="102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5F1545D-B2EC-E020-89EA-5B298B9AC77A}"/>
                  </a:ext>
                </a:extLst>
              </p14:cNvPr>
              <p14:cNvContentPartPr/>
              <p14:nvPr/>
            </p14:nvContentPartPr>
            <p14:xfrm>
              <a:off x="875206" y="1808900"/>
              <a:ext cx="3981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5F1545D-B2EC-E020-89EA-5B298B9AC7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1566" y="1701260"/>
                <a:ext cx="505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4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E6B2A14-288B-4D29-904A-7ACFC52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7544" y="1006191"/>
            <a:ext cx="8338187" cy="5521518"/>
            <a:chOff x="404812" y="1052736"/>
            <a:chExt cx="8338187" cy="68716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8F238AB-728A-4AEB-A660-09BACB37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052736"/>
              <a:ext cx="8334375" cy="3648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2EF788-A2FB-494D-8C63-1FB0BB89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9" y="4581128"/>
              <a:ext cx="8286750" cy="3343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44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C7A4FE5-08CF-4044-9BCE-F98BDD21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FEF45-E71D-484C-A987-75DA8DB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0" y="955301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73806"/>
            <a:ext cx="5996712" cy="5167562"/>
            <a:chOff x="390525" y="565105"/>
            <a:chExt cx="8393023" cy="106266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7346180-7C40-46E5-A8B9-335E27FDE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65105"/>
              <a:ext cx="8362950" cy="64484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1AA9B9-51AD-4B00-8A7A-1A3D969D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648" y="6943561"/>
              <a:ext cx="8343900" cy="424815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95313"/>
            <a:ext cx="2304256" cy="119918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58" y="2032825"/>
            <a:ext cx="2304256" cy="11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1796AB-B7DE-4EAF-AFE4-FA8274A6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90525" y="959811"/>
            <a:ext cx="8362950" cy="5687007"/>
            <a:chOff x="390525" y="1052736"/>
            <a:chExt cx="8362950" cy="56977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862FC6-0FC4-48E1-83F4-15FBE26F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052736"/>
              <a:ext cx="8324850" cy="4248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8215CD-480B-4144-B189-1BE4E076C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188401"/>
              <a:ext cx="8362950" cy="156210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89510"/>
            <a:ext cx="2736304" cy="173183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96952"/>
            <a:ext cx="2668566" cy="14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여부 확인하기</a:t>
            </a:r>
            <a:endParaRPr lang="en-US" altLang="ko-KR" dirty="0"/>
          </a:p>
          <a:p>
            <a:pPr lvl="1"/>
            <a:r>
              <a:rPr lang="ko-KR" altLang="en-US" b="0" dirty="0"/>
              <a:t>숫자 여부는 </a:t>
            </a:r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함수를 활용하여 검사</a:t>
            </a:r>
            <a:endParaRPr lang="en-US" altLang="ko-KR" b="0" dirty="0"/>
          </a:p>
          <a:p>
            <a:pPr lvl="1"/>
            <a:r>
              <a:rPr lang="en-US" altLang="ko-KR" b="0" dirty="0" err="1"/>
              <a:t>isNaN</a:t>
            </a:r>
            <a:endParaRPr lang="en-US" altLang="ko-KR" b="0" dirty="0"/>
          </a:p>
          <a:p>
            <a:pPr lvl="2"/>
            <a:r>
              <a:rPr lang="en-US" altLang="ko-KR" b="0" dirty="0" err="1"/>
              <a:t>isNotaNumber</a:t>
            </a:r>
            <a:r>
              <a:rPr lang="ko-KR" altLang="en-US" b="0" dirty="0"/>
              <a:t>의 약자</a:t>
            </a:r>
            <a:endParaRPr lang="en-US" altLang="ko-KR" b="0" dirty="0"/>
          </a:p>
          <a:p>
            <a:pPr lvl="2"/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함수의 인자 값이 숫자이면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반환하고 숫자가 아니면 </a:t>
            </a:r>
            <a:r>
              <a:rPr lang="en-US" altLang="ko-KR" b="0" dirty="0"/>
              <a:t>true</a:t>
            </a:r>
            <a:r>
              <a:rPr lang="ko-KR" altLang="en-US" b="0" dirty="0"/>
              <a:t>를 반환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75F06-22AF-463A-BC38-B86E176D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924944"/>
            <a:ext cx="8239125" cy="704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A556FD5-A218-F5AF-4EE7-910EB8310A55}"/>
                  </a:ext>
                </a:extLst>
              </p14:cNvPr>
              <p14:cNvContentPartPr/>
              <p14:nvPr/>
            </p14:nvContentPartPr>
            <p14:xfrm>
              <a:off x="3121966" y="1478060"/>
              <a:ext cx="411840" cy="127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A556FD5-A218-F5AF-4EE7-910EB8310A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8326" y="1370060"/>
                <a:ext cx="5194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4318F9A-132E-9180-E0D5-E6C0EB7338FF}"/>
                  </a:ext>
                </a:extLst>
              </p14:cNvPr>
              <p14:cNvContentPartPr/>
              <p14:nvPr/>
            </p14:nvContentPartPr>
            <p14:xfrm>
              <a:off x="3481966" y="2511260"/>
              <a:ext cx="402480" cy="135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4318F9A-132E-9180-E0D5-E6C0EB733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7966" y="2403620"/>
                <a:ext cx="5101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6B4AB62-2B4B-EA2E-C3F7-5C70AE937988}"/>
                  </a:ext>
                </a:extLst>
              </p14:cNvPr>
              <p14:cNvContentPartPr/>
              <p14:nvPr/>
            </p14:nvContentPartPr>
            <p14:xfrm>
              <a:off x="2813446" y="1719620"/>
              <a:ext cx="756720" cy="663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6B4AB62-2B4B-EA2E-C3F7-5C70AE9379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7326" y="1713500"/>
                <a:ext cx="7689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587F527-2E30-51DB-23CD-6EB7FD690215}"/>
                  </a:ext>
                </a:extLst>
              </p14:cNvPr>
              <p14:cNvContentPartPr/>
              <p14:nvPr/>
            </p14:nvContentPartPr>
            <p14:xfrm>
              <a:off x="4374046" y="2547260"/>
              <a:ext cx="469440" cy="20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587F527-2E30-51DB-23CD-6EB7FD6902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46" y="2439260"/>
                <a:ext cx="57708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6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BC4AD50-20BD-4F87-A076-DEC3BE1E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931818"/>
            <a:ext cx="8343453" cy="5715000"/>
            <a:chOff x="414337" y="370681"/>
            <a:chExt cx="8343453" cy="72626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0C7721-C660-4686-B1E8-799E349AD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370681"/>
              <a:ext cx="8315325" cy="4305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FE59EA-68F4-4270-96A2-3C66EF36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415" y="4509120"/>
              <a:ext cx="8334375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유효성 검사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유효성 검사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데이터의 유효성 검사하기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9DA83C-0E30-44FD-B981-CD2EAE71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4099103"/>
            <a:ext cx="7953375" cy="19335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2045B1A-066D-978D-01FE-968BE765844B}"/>
              </a:ext>
            </a:extLst>
          </p:cNvPr>
          <p:cNvGrpSpPr/>
          <p:nvPr/>
        </p:nvGrpSpPr>
        <p:grpSpPr>
          <a:xfrm>
            <a:off x="1678726" y="1075940"/>
            <a:ext cx="2671920" cy="1968840"/>
            <a:chOff x="1678726" y="1075940"/>
            <a:chExt cx="2671920" cy="19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A1ED271-FA85-45AA-C835-4CC938FFCC33}"/>
                    </a:ext>
                  </a:extLst>
                </p14:cNvPr>
                <p14:cNvContentPartPr/>
                <p14:nvPr/>
              </p14:nvContentPartPr>
              <p14:xfrm>
                <a:off x="1680526" y="1075940"/>
                <a:ext cx="1269000" cy="7074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A1ED271-FA85-45AA-C835-4CC938FFC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74406" y="1069820"/>
                  <a:ext cx="128124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590D810-12DC-B090-9FDA-1A70D8807035}"/>
                    </a:ext>
                  </a:extLst>
                </p14:cNvPr>
                <p14:cNvContentPartPr/>
                <p14:nvPr/>
              </p14:nvContentPartPr>
              <p14:xfrm>
                <a:off x="1678726" y="1718540"/>
                <a:ext cx="2165400" cy="8542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590D810-12DC-B090-9FDA-1A70D88070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2606" y="1712420"/>
                  <a:ext cx="217764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E820E37-0631-AF4C-843B-156315272038}"/>
                    </a:ext>
                  </a:extLst>
                </p14:cNvPr>
                <p14:cNvContentPartPr/>
                <p14:nvPr/>
              </p14:nvContentPartPr>
              <p14:xfrm>
                <a:off x="1702126" y="2835620"/>
                <a:ext cx="2648520" cy="209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E820E37-0631-AF4C-843B-1563152720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6006" y="2829500"/>
                  <a:ext cx="2660760" cy="22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8FB4FB-33FD-465D-9165-9AEA866E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78921" cy="60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23528" y="1556792"/>
            <a:ext cx="7082912" cy="5132683"/>
            <a:chOff x="323528" y="1341401"/>
            <a:chExt cx="6756175" cy="489591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341401"/>
              <a:ext cx="6439011" cy="4895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 descr="D:\송미영jsp\2쇄수정\수정그림\p267_그림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221" y="1844824"/>
              <a:ext cx="2107523" cy="1276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D:\송미영jsp\2쇄수정\수정그림\p267_그림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914" y="3204669"/>
              <a:ext cx="2554789" cy="122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47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8FB4FB-33FD-465D-9165-9AEA866E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7034033" cy="462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63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9EDFE4-9DFE-43C1-A0CC-F1C9FCE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54819" y="1268760"/>
            <a:ext cx="8077621" cy="5235183"/>
            <a:chOff x="454819" y="812756"/>
            <a:chExt cx="8362950" cy="56911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401D7F-AE44-42B1-B3A5-E33702B7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94" y="812756"/>
              <a:ext cx="8296275" cy="3095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6D4593-199B-446C-9278-683D257BC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19" y="3789318"/>
              <a:ext cx="8362950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12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8FE6D5-319C-422A-AF70-93A718ACE3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 유효성 검사</a:t>
            </a:r>
            <a:endParaRPr lang="en-US" altLang="ko-KR" dirty="0"/>
          </a:p>
          <a:p>
            <a:pPr lvl="1"/>
            <a:r>
              <a:rPr lang="ko-KR" altLang="en-US" b="0" dirty="0"/>
              <a:t>사용자가 폼 페이지의 입력 항목에 입력한 데이터 값이 특정 형태에 적합한지 검사하기 위해 정규 표현식</a:t>
            </a:r>
            <a:r>
              <a:rPr lang="en-US" altLang="ko-KR" b="0" dirty="0"/>
              <a:t>(regular expression)</a:t>
            </a:r>
            <a:r>
              <a:rPr lang="ko-KR" altLang="en-US" b="0" dirty="0"/>
              <a:t>을 사용하는 방법</a:t>
            </a:r>
            <a:endParaRPr lang="en-US" altLang="ko-KR" b="0" dirty="0"/>
          </a:p>
          <a:p>
            <a:pPr lvl="1"/>
            <a:r>
              <a:rPr lang="ko-KR" altLang="en-US" b="0" dirty="0"/>
              <a:t>기본 유효성검사보다 복잡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319099-AF63-47EB-B785-CBE7219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DA3F8C1-0260-3C9F-F793-5DF912FE7F2E}"/>
                  </a:ext>
                </a:extLst>
              </p14:cNvPr>
              <p14:cNvContentPartPr/>
              <p14:nvPr/>
            </p14:nvContentPartPr>
            <p14:xfrm>
              <a:off x="1925686" y="1516940"/>
              <a:ext cx="934200" cy="20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DA3F8C1-0260-3C9F-F793-5DF912FE7F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46" y="1408940"/>
                <a:ext cx="1041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C71A92C-6A78-5365-F230-3D1FAD710836}"/>
                  </a:ext>
                </a:extLst>
              </p14:cNvPr>
              <p14:cNvContentPartPr/>
              <p14:nvPr/>
            </p14:nvContentPartPr>
            <p14:xfrm>
              <a:off x="3238966" y="1468340"/>
              <a:ext cx="895320" cy="40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C71A92C-6A78-5365-F230-3D1FAD710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4966" y="1360700"/>
                <a:ext cx="10029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60B8042-2610-35A4-AD65-A43A197F03D9}"/>
                  </a:ext>
                </a:extLst>
              </p14:cNvPr>
              <p14:cNvContentPartPr/>
              <p14:nvPr/>
            </p14:nvContentPartPr>
            <p14:xfrm>
              <a:off x="5243086" y="1526660"/>
              <a:ext cx="973080" cy="18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60B8042-2610-35A4-AD65-A43A197F03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9086" y="1419020"/>
                <a:ext cx="1080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EC12E7-0099-EB5F-BE92-5EE67CB8387E}"/>
                  </a:ext>
                </a:extLst>
              </p14:cNvPr>
              <p14:cNvContentPartPr/>
              <p14:nvPr/>
            </p14:nvContentPartPr>
            <p14:xfrm>
              <a:off x="2429686" y="1818980"/>
              <a:ext cx="1158840" cy="59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EC12E7-0099-EB5F-BE92-5EE67CB838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6046" y="1710980"/>
                <a:ext cx="126648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E3106-3B1D-216B-415A-4AA48116793E}"/>
              </a:ext>
            </a:extLst>
          </p:cNvPr>
          <p:cNvGrpSpPr/>
          <p:nvPr/>
        </p:nvGrpSpPr>
        <p:grpSpPr>
          <a:xfrm>
            <a:off x="2509606" y="1896020"/>
            <a:ext cx="2685240" cy="839880"/>
            <a:chOff x="2509606" y="1896020"/>
            <a:chExt cx="2685240" cy="83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AF56CF4-1FC3-017B-358D-5705250622E0}"/>
                    </a:ext>
                  </a:extLst>
                </p14:cNvPr>
                <p14:cNvContentPartPr/>
                <p14:nvPr/>
              </p14:nvContentPartPr>
              <p14:xfrm>
                <a:off x="2674846" y="1974500"/>
                <a:ext cx="1487880" cy="487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AF56CF4-1FC3-017B-358D-57052506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8726" y="1968380"/>
                  <a:ext cx="15001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7260711-6A82-676F-55C2-30A5853FF782}"/>
                    </a:ext>
                  </a:extLst>
                </p14:cNvPr>
                <p14:cNvContentPartPr/>
                <p14:nvPr/>
              </p14:nvContentPartPr>
              <p14:xfrm>
                <a:off x="3015046" y="1896020"/>
                <a:ext cx="798120" cy="49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7260711-6A82-676F-55C2-30A5853FF7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8926" y="1889900"/>
                  <a:ext cx="810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C4A79DF-2E5C-09A5-B272-68721311E992}"/>
                    </a:ext>
                  </a:extLst>
                </p14:cNvPr>
                <p14:cNvContentPartPr/>
                <p14:nvPr/>
              </p14:nvContentPartPr>
              <p14:xfrm>
                <a:off x="2509606" y="1925900"/>
                <a:ext cx="408240" cy="20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C4A79DF-2E5C-09A5-B272-68721311E9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03486" y="1919780"/>
                  <a:ext cx="420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E5B0EFD-6CDC-46B3-DA48-0C27B8B47B6F}"/>
                    </a:ext>
                  </a:extLst>
                </p14:cNvPr>
                <p14:cNvContentPartPr/>
                <p14:nvPr/>
              </p14:nvContentPartPr>
              <p14:xfrm>
                <a:off x="3551806" y="1980620"/>
                <a:ext cx="1643040" cy="755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E5B0EFD-6CDC-46B3-DA48-0C27B8B47B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5686" y="1974500"/>
                  <a:ext cx="1655280" cy="76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01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b="0" dirty="0"/>
              <a:t>정규 </a:t>
            </a:r>
            <a:r>
              <a:rPr lang="ko-KR" altLang="en-US" b="0" dirty="0" err="1"/>
              <a:t>표현식</a:t>
            </a:r>
            <a:endParaRPr lang="en-US" altLang="ko-KR" b="0" dirty="0"/>
          </a:p>
          <a:p>
            <a:pPr lvl="2"/>
            <a:r>
              <a:rPr lang="ko-KR" altLang="en-US" b="0" dirty="0"/>
              <a:t>특정한 규칙을 가진 문자열의 집합을 표현하는 데 사용하는 형식 언어</a:t>
            </a:r>
            <a:endParaRPr lang="en-US" altLang="ko-KR" b="0" dirty="0"/>
          </a:p>
          <a:p>
            <a:pPr lvl="2"/>
            <a:r>
              <a:rPr lang="ko-KR" altLang="en-US" b="0" dirty="0"/>
              <a:t>문자열의 특정 형태를 찾아내기 위해 패턴으로 표현한 수식</a:t>
            </a:r>
            <a:endParaRPr lang="en-US" altLang="ko-KR" b="0" dirty="0"/>
          </a:p>
          <a:p>
            <a:pPr lvl="2"/>
            <a:r>
              <a:rPr lang="ko-KR" altLang="en-US" b="0" dirty="0"/>
              <a:t>주민등록번호</a:t>
            </a:r>
            <a:r>
              <a:rPr lang="en-US" altLang="ko-KR" b="0" dirty="0"/>
              <a:t>, </a:t>
            </a:r>
            <a:r>
              <a:rPr lang="ko-KR" altLang="en-US" b="0" dirty="0"/>
              <a:t>전화번호</a:t>
            </a:r>
            <a:r>
              <a:rPr lang="en-US" altLang="ko-KR" b="0" dirty="0"/>
              <a:t>, </a:t>
            </a:r>
            <a:r>
              <a:rPr lang="ko-KR" altLang="en-US" b="0" dirty="0"/>
              <a:t>이메일과 같이 데이터 형식의 패턴이 일정한 데이터를 검사하는 데 이용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/>
              <a:t>표현식의</a:t>
            </a:r>
            <a:r>
              <a:rPr lang="ko-KR" altLang="en-US" dirty="0"/>
              <a:t> 사용 형식</a:t>
            </a:r>
            <a:endParaRPr lang="en-US" altLang="ko-KR" dirty="0"/>
          </a:p>
          <a:p>
            <a:pPr lvl="3"/>
            <a:r>
              <a:rPr lang="ko-KR" altLang="en-US" b="0" dirty="0"/>
              <a:t>객체 초기화</a:t>
            </a:r>
            <a:r>
              <a:rPr lang="en-US" altLang="ko-KR" b="0" dirty="0"/>
              <a:t>(object initializer)</a:t>
            </a:r>
            <a:r>
              <a:rPr lang="ko-KR" altLang="en-US" b="0" dirty="0"/>
              <a:t>를 사용하는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입력된 표현식이 거의 바뀌지 않는 상수 형태일 때 주로 사용</a:t>
            </a:r>
            <a:endParaRPr lang="en-US" altLang="ko-KR" b="0" dirty="0"/>
          </a:p>
          <a:p>
            <a:pPr lvl="3"/>
            <a:endParaRPr lang="en-US" altLang="ko-KR" dirty="0"/>
          </a:p>
          <a:p>
            <a:pPr lvl="3"/>
            <a:endParaRPr lang="en-US" altLang="ko-KR" b="0" dirty="0"/>
          </a:p>
          <a:p>
            <a:pPr lvl="3"/>
            <a:endParaRPr lang="en-US" altLang="ko-KR" dirty="0"/>
          </a:p>
          <a:p>
            <a:pPr marL="720725" lvl="3" indent="0">
              <a:buNone/>
            </a:pPr>
            <a:r>
              <a:rPr lang="en-US" altLang="ko-KR" b="0" dirty="0"/>
              <a:t> </a:t>
            </a:r>
          </a:p>
          <a:p>
            <a:pPr lvl="3"/>
            <a:r>
              <a:rPr lang="en-US" altLang="ko-KR" b="0" dirty="0" err="1"/>
              <a:t>RegExp</a:t>
            </a:r>
            <a:r>
              <a:rPr lang="en-US" altLang="ko-KR" b="0" dirty="0"/>
              <a:t> </a:t>
            </a:r>
            <a:r>
              <a:rPr lang="ko-KR" altLang="en-US" b="0" dirty="0"/>
              <a:t>객체를 이용하는 방법으로</a:t>
            </a:r>
            <a:r>
              <a:rPr lang="en-US" altLang="ko-KR" b="0" dirty="0"/>
              <a:t>, </a:t>
            </a:r>
            <a:r>
              <a:rPr lang="ko-KR" altLang="en-US" b="0" dirty="0"/>
              <a:t>정규 표현식이 자주 변경될 때 주로 사용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5B639-8D11-46A7-8356-B8ECD9DE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93096"/>
            <a:ext cx="6910388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AB5FA7-9756-40D6-91FF-E38ACF79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14" y="5589240"/>
            <a:ext cx="7128792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B302EE-35F4-42BF-BD34-DBDE881D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5" y="4005064"/>
            <a:ext cx="3852961" cy="98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F5D143E-CD30-044C-2B1A-833B293756D1}"/>
                  </a:ext>
                </a:extLst>
              </p14:cNvPr>
              <p14:cNvContentPartPr/>
              <p14:nvPr/>
            </p14:nvContentPartPr>
            <p14:xfrm>
              <a:off x="1721206" y="1886660"/>
              <a:ext cx="432720" cy="10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F5D143E-CD30-044C-2B1A-833B293756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7566" y="1779020"/>
                <a:ext cx="540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6966370-B1EF-39BC-9767-67C3F9D1C574}"/>
                  </a:ext>
                </a:extLst>
              </p14:cNvPr>
              <p14:cNvContentPartPr/>
              <p14:nvPr/>
            </p14:nvContentPartPr>
            <p14:xfrm>
              <a:off x="4435606" y="2187980"/>
              <a:ext cx="427320" cy="20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6966370-B1EF-39BC-9767-67C3F9D1C5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1606" y="2080340"/>
                <a:ext cx="534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5D0A70E-547D-9483-6763-69E1A2935D8F}"/>
                  </a:ext>
                </a:extLst>
              </p14:cNvPr>
              <p14:cNvContentPartPr/>
              <p14:nvPr/>
            </p14:nvContentPartPr>
            <p14:xfrm>
              <a:off x="1059886" y="2460860"/>
              <a:ext cx="1176480" cy="48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5D0A70E-547D-9483-6763-69E1A2935D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6246" y="2352860"/>
                <a:ext cx="1284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1AA8297-1289-2AB1-5BB0-D21B0EBAA804}"/>
                  </a:ext>
                </a:extLst>
              </p14:cNvPr>
              <p14:cNvContentPartPr/>
              <p14:nvPr/>
            </p14:nvContentPartPr>
            <p14:xfrm>
              <a:off x="2402326" y="2479580"/>
              <a:ext cx="718920" cy="30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1AA8297-1289-2AB1-5BB0-D21B0EBAA8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8686" y="2371940"/>
                <a:ext cx="8265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D70D124-2681-9B9C-53E8-B092AC97CB32}"/>
                  </a:ext>
                </a:extLst>
              </p14:cNvPr>
              <p14:cNvContentPartPr/>
              <p14:nvPr/>
            </p14:nvContentPartPr>
            <p14:xfrm>
              <a:off x="3297286" y="2483900"/>
              <a:ext cx="599040" cy="16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D70D124-2681-9B9C-53E8-B092AC97CB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43286" y="2376260"/>
                <a:ext cx="70668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5E2CAD3A-A640-123A-C5D6-BA860A2966AC}"/>
              </a:ext>
            </a:extLst>
          </p:cNvPr>
          <p:cNvGrpSpPr/>
          <p:nvPr/>
        </p:nvGrpSpPr>
        <p:grpSpPr>
          <a:xfrm>
            <a:off x="3569446" y="4250060"/>
            <a:ext cx="1615680" cy="917280"/>
            <a:chOff x="3569446" y="4250060"/>
            <a:chExt cx="1615680" cy="9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FC38E30-4662-92AC-D0F6-D58FC6E2735F}"/>
                    </a:ext>
                  </a:extLst>
                </p14:cNvPr>
                <p14:cNvContentPartPr/>
                <p14:nvPr/>
              </p14:nvContentPartPr>
              <p14:xfrm>
                <a:off x="3569446" y="4250060"/>
                <a:ext cx="1537560" cy="213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FC38E30-4662-92AC-D0F6-D58FC6E273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63326" y="4243940"/>
                  <a:ext cx="1549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0548A77-9A7B-3867-2F0D-D1574E93A2A9}"/>
                    </a:ext>
                  </a:extLst>
                </p14:cNvPr>
                <p14:cNvContentPartPr/>
                <p14:nvPr/>
              </p14:nvContentPartPr>
              <p14:xfrm>
                <a:off x="3858526" y="4563260"/>
                <a:ext cx="1268280" cy="156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0548A77-9A7B-3867-2F0D-D1574E93A2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406" y="4557140"/>
                  <a:ext cx="1280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EE67A1F-0721-F87A-64ED-67A485A4CF96}"/>
                    </a:ext>
                  </a:extLst>
                </p14:cNvPr>
                <p14:cNvContentPartPr/>
                <p14:nvPr/>
              </p14:nvContentPartPr>
              <p14:xfrm>
                <a:off x="3784726" y="4812740"/>
                <a:ext cx="1400400" cy="354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EE67A1F-0721-F87A-64ED-67A485A4CF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78606" y="4806620"/>
                  <a:ext cx="141264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F9726CF-3AE7-4E93-DBF6-294BE02E35AD}"/>
              </a:ext>
            </a:extLst>
          </p:cNvPr>
          <p:cNvGrpSpPr/>
          <p:nvPr/>
        </p:nvGrpSpPr>
        <p:grpSpPr>
          <a:xfrm>
            <a:off x="5026726" y="3802940"/>
            <a:ext cx="830520" cy="322560"/>
            <a:chOff x="5026726" y="3802940"/>
            <a:chExt cx="83052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63ECFC6-A520-F7C5-3C8B-5AB9287E5BD8}"/>
                    </a:ext>
                  </a:extLst>
                </p14:cNvPr>
                <p14:cNvContentPartPr/>
                <p14:nvPr/>
              </p14:nvContentPartPr>
              <p14:xfrm>
                <a:off x="5026726" y="3900140"/>
                <a:ext cx="124560" cy="72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63ECFC6-A520-F7C5-3C8B-5AB9287E5B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20606" y="3894020"/>
                  <a:ext cx="136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A2A915A-EFEA-602B-1083-5A122DE1E7CB}"/>
                    </a:ext>
                  </a:extLst>
                </p14:cNvPr>
                <p14:cNvContentPartPr/>
                <p14:nvPr/>
              </p14:nvContentPartPr>
              <p14:xfrm>
                <a:off x="5262166" y="3802940"/>
                <a:ext cx="49680" cy="311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A2A915A-EFEA-602B-1083-5A122DE1E7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56046" y="3796820"/>
                  <a:ext cx="61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5B6718C-D354-D448-2180-1D05D0919B0F}"/>
                    </a:ext>
                  </a:extLst>
                </p14:cNvPr>
                <p14:cNvContentPartPr/>
                <p14:nvPr/>
              </p14:nvContentPartPr>
              <p14:xfrm>
                <a:off x="5418046" y="3861260"/>
                <a:ext cx="192240" cy="70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5B6718C-D354-D448-2180-1D05D0919B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11926" y="3855140"/>
                  <a:ext cx="20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E7BD205-EA50-D340-86DC-99EB41600720}"/>
                    </a:ext>
                  </a:extLst>
                </p14:cNvPr>
                <p14:cNvContentPartPr/>
                <p14:nvPr/>
              </p14:nvContentPartPr>
              <p14:xfrm>
                <a:off x="5534686" y="3950540"/>
                <a:ext cx="219600" cy="277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E7BD205-EA50-D340-86DC-99EB416007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28566" y="3944420"/>
                  <a:ext cx="231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32D4C66-1811-651D-A39A-2EB744906300}"/>
                    </a:ext>
                  </a:extLst>
                </p14:cNvPr>
                <p14:cNvContentPartPr/>
                <p14:nvPr/>
              </p14:nvContentPartPr>
              <p14:xfrm>
                <a:off x="5693086" y="4035140"/>
                <a:ext cx="164160" cy="90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32D4C66-1811-651D-A39A-2EB7449063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86966" y="4029020"/>
                  <a:ext cx="176400" cy="10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629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4F4625-1D41-4FF2-8AF6-C1A6753BB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표현식의 메소드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DFC30D-BE77-4DF1-8685-148458CC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84ABD0-D9D3-4D79-A355-39FF4940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8" y="1484784"/>
            <a:ext cx="7770544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A72510-A113-412F-B86A-468EEE4E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8" y="2627122"/>
            <a:ext cx="7557680" cy="4035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C982EEE-6519-B97F-3683-074833940D2A}"/>
                  </a:ext>
                </a:extLst>
              </p14:cNvPr>
              <p14:cNvContentPartPr/>
              <p14:nvPr/>
            </p14:nvContentPartPr>
            <p14:xfrm>
              <a:off x="6058126" y="1944980"/>
              <a:ext cx="681840" cy="41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C982EEE-6519-B97F-3683-074833940D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4486" y="1837340"/>
                <a:ext cx="7894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1E102ED-9A05-C172-29CE-81AB9E101406}"/>
                  </a:ext>
                </a:extLst>
              </p14:cNvPr>
              <p14:cNvContentPartPr/>
              <p14:nvPr/>
            </p14:nvContentPartPr>
            <p14:xfrm>
              <a:off x="5544406" y="2392820"/>
              <a:ext cx="91404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1E102ED-9A05-C172-29CE-81AB9E1014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0766" y="2284820"/>
                <a:ext cx="10216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515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EF1DA-E685-45E4-A237-1ABDDCF242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표현식의 표현 방법</a:t>
            </a:r>
            <a:endParaRPr lang="en-US" altLang="ko-KR" dirty="0"/>
          </a:p>
          <a:p>
            <a:pPr lvl="1"/>
            <a:r>
              <a:rPr lang="ko-KR" altLang="en-US" b="0" dirty="0"/>
              <a:t>기본 메타 문자의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CB8012-83D6-4DB4-91C3-BAE7366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749C3-3562-4DC8-B065-5A42CE13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86" y="1844824"/>
            <a:ext cx="6846342" cy="45457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556C9B7-CEA3-8812-AE3C-7E9BD859EA62}"/>
                  </a:ext>
                </a:extLst>
              </p14:cNvPr>
              <p14:cNvContentPartPr/>
              <p14:nvPr/>
            </p14:nvContentPartPr>
            <p14:xfrm>
              <a:off x="2655046" y="2284100"/>
              <a:ext cx="174240" cy="21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556C9B7-CEA3-8812-AE3C-7E9BD859EA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1406" y="2176460"/>
                <a:ext cx="281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4091EF3-3B93-E991-06EA-1A732F141B77}"/>
                  </a:ext>
                </a:extLst>
              </p14:cNvPr>
              <p14:cNvContentPartPr/>
              <p14:nvPr/>
            </p14:nvContentPartPr>
            <p14:xfrm>
              <a:off x="2674846" y="2596580"/>
              <a:ext cx="1458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4091EF3-3B93-E991-06EA-1A732F141B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1206" y="2488940"/>
                <a:ext cx="253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9006B94-8563-F161-8DDD-5E0A53759AAF}"/>
                  </a:ext>
                </a:extLst>
              </p14:cNvPr>
              <p14:cNvContentPartPr/>
              <p14:nvPr/>
            </p14:nvContentPartPr>
            <p14:xfrm>
              <a:off x="688006" y="2295260"/>
              <a:ext cx="236520" cy="273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9006B94-8563-F161-8DDD-5E0A53759A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886" y="2289140"/>
                <a:ext cx="248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7E1228-E88E-9504-769F-8A6AB61A655A}"/>
                  </a:ext>
                </a:extLst>
              </p14:cNvPr>
              <p14:cNvContentPartPr/>
              <p14:nvPr/>
            </p14:nvContentPartPr>
            <p14:xfrm>
              <a:off x="408286" y="1827620"/>
              <a:ext cx="217440" cy="130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7E1228-E88E-9504-769F-8A6AB61A65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166" y="1821500"/>
                <a:ext cx="2296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38E883-6E7B-9769-FD96-321B490ED286}"/>
              </a:ext>
            </a:extLst>
          </p:cNvPr>
          <p:cNvGrpSpPr/>
          <p:nvPr/>
        </p:nvGrpSpPr>
        <p:grpSpPr>
          <a:xfrm>
            <a:off x="596926" y="2713580"/>
            <a:ext cx="140040" cy="466560"/>
            <a:chOff x="596926" y="2713580"/>
            <a:chExt cx="14004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816D26-2CA1-FD44-A54F-014E972F6BAA}"/>
                    </a:ext>
                  </a:extLst>
                </p14:cNvPr>
                <p14:cNvContentPartPr/>
                <p14:nvPr/>
              </p14:nvContentPartPr>
              <p14:xfrm>
                <a:off x="596926" y="2801060"/>
                <a:ext cx="140040" cy="293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816D26-2CA1-FD44-A54F-014E972F6B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0806" y="2794940"/>
                  <a:ext cx="152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D7B8EDC-B7BC-D4DE-C11B-FEFDD9B24D89}"/>
                    </a:ext>
                  </a:extLst>
                </p14:cNvPr>
                <p14:cNvContentPartPr/>
                <p14:nvPr/>
              </p14:nvContentPartPr>
              <p14:xfrm>
                <a:off x="632206" y="2713580"/>
                <a:ext cx="39600" cy="466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D7B8EDC-B7BC-D4DE-C11B-FEFDD9B24D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6086" y="2707460"/>
                  <a:ext cx="5184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5C14D2F-3EDA-9F31-B8DD-DFC0499ADBED}"/>
              </a:ext>
            </a:extLst>
          </p:cNvPr>
          <p:cNvGrpSpPr/>
          <p:nvPr/>
        </p:nvGrpSpPr>
        <p:grpSpPr>
          <a:xfrm>
            <a:off x="902926" y="1633940"/>
            <a:ext cx="539640" cy="319680"/>
            <a:chOff x="902926" y="1633940"/>
            <a:chExt cx="53964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15B6366-AD3A-D7C5-94B3-C6EEDA52F33A}"/>
                    </a:ext>
                  </a:extLst>
                </p14:cNvPr>
                <p14:cNvContentPartPr/>
                <p14:nvPr/>
              </p14:nvContentPartPr>
              <p14:xfrm>
                <a:off x="902926" y="1740860"/>
                <a:ext cx="79920" cy="100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15B6366-AD3A-D7C5-94B3-C6EEDA52F3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6806" y="1734740"/>
                  <a:ext cx="92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C406FF7-6419-AB2C-6E49-786D8BB0E895}"/>
                    </a:ext>
                  </a:extLst>
                </p14:cNvPr>
                <p14:cNvContentPartPr/>
                <p14:nvPr/>
              </p14:nvContentPartPr>
              <p14:xfrm>
                <a:off x="972046" y="1828340"/>
                <a:ext cx="2700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C406FF7-6419-AB2C-6E49-786D8BB0E8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5926" y="1822220"/>
                  <a:ext cx="39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9D8DF63-C086-8231-5617-0BB04062B035}"/>
                    </a:ext>
                  </a:extLst>
                </p14:cNvPr>
                <p14:cNvContentPartPr/>
                <p14:nvPr/>
              </p14:nvContentPartPr>
              <p14:xfrm>
                <a:off x="1069606" y="1701980"/>
                <a:ext cx="20520" cy="155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9D8DF63-C086-8231-5617-0BB04062B0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3486" y="1695860"/>
                  <a:ext cx="32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148AEB1-3E80-3020-1083-5052235708DD}"/>
                    </a:ext>
                  </a:extLst>
                </p14:cNvPr>
                <p14:cNvContentPartPr/>
                <p14:nvPr/>
              </p14:nvContentPartPr>
              <p14:xfrm>
                <a:off x="1137646" y="1731140"/>
                <a:ext cx="80280" cy="108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148AEB1-3E80-3020-1083-5052235708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31526" y="1725020"/>
                  <a:ext cx="92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25B2C29-5597-EDF4-327E-388A98A4ECD8}"/>
                    </a:ext>
                  </a:extLst>
                </p14:cNvPr>
                <p14:cNvContentPartPr/>
                <p14:nvPr/>
              </p14:nvContentPartPr>
              <p14:xfrm>
                <a:off x="1186246" y="1799540"/>
                <a:ext cx="66600" cy="9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25B2C29-5597-EDF4-327E-388A98A4EC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80126" y="1793060"/>
                  <a:ext cx="78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B082E38-A126-ED56-9BB8-4F84B96EABD7}"/>
                    </a:ext>
                  </a:extLst>
                </p14:cNvPr>
                <p14:cNvContentPartPr/>
                <p14:nvPr/>
              </p14:nvContentPartPr>
              <p14:xfrm>
                <a:off x="1322326" y="1633940"/>
                <a:ext cx="10800" cy="205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B082E38-A126-ED56-9BB8-4F84B96EAB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6206" y="1627820"/>
                  <a:ext cx="23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BC4167D-C2D5-D9DF-8380-8C8EEA734A15}"/>
                    </a:ext>
                  </a:extLst>
                </p14:cNvPr>
                <p14:cNvContentPartPr/>
                <p14:nvPr/>
              </p14:nvContentPartPr>
              <p14:xfrm>
                <a:off x="1351846" y="1730780"/>
                <a:ext cx="66600" cy="20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BC4167D-C2D5-D9DF-8380-8C8EEA734A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45726" y="1724660"/>
                  <a:ext cx="78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EC5C101-078D-BF60-79ED-3252E5F262C8}"/>
                    </a:ext>
                  </a:extLst>
                </p14:cNvPr>
                <p14:cNvContentPartPr/>
                <p14:nvPr/>
              </p14:nvContentPartPr>
              <p14:xfrm>
                <a:off x="1322326" y="1853900"/>
                <a:ext cx="120240" cy="997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EC5C101-078D-BF60-79ED-3252E5F262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16206" y="1847780"/>
                  <a:ext cx="1324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D60BCF-05E6-3100-1CBF-E5E6A5588721}"/>
              </a:ext>
            </a:extLst>
          </p:cNvPr>
          <p:cNvGrpSpPr/>
          <p:nvPr/>
        </p:nvGrpSpPr>
        <p:grpSpPr>
          <a:xfrm>
            <a:off x="376246" y="3315500"/>
            <a:ext cx="469440" cy="333720"/>
            <a:chOff x="376246" y="3315500"/>
            <a:chExt cx="4694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92C16FD-46BF-4DDD-ABA5-3D2FFE6F13C2}"/>
                    </a:ext>
                  </a:extLst>
                </p14:cNvPr>
                <p14:cNvContentPartPr/>
                <p14:nvPr/>
              </p14:nvContentPartPr>
              <p14:xfrm>
                <a:off x="376246" y="3315500"/>
                <a:ext cx="147240" cy="109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92C16FD-46BF-4DDD-ABA5-3D2FFE6F13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0126" y="3309380"/>
                  <a:ext cx="159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B611E9B-755F-F857-5E42-BFC3893E9A5A}"/>
                    </a:ext>
                  </a:extLst>
                </p14:cNvPr>
                <p14:cNvContentPartPr/>
                <p14:nvPr/>
              </p14:nvContentPartPr>
              <p14:xfrm>
                <a:off x="495766" y="3413780"/>
                <a:ext cx="45000" cy="82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B611E9B-755F-F857-5E42-BFC3893E9A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9646" y="3407660"/>
                  <a:ext cx="57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380B739-60B4-15DB-C4BE-50444069845D}"/>
                    </a:ext>
                  </a:extLst>
                </p14:cNvPr>
                <p14:cNvContentPartPr/>
                <p14:nvPr/>
              </p14:nvContentPartPr>
              <p14:xfrm>
                <a:off x="528166" y="3423860"/>
                <a:ext cx="42120" cy="106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380B739-60B4-15DB-C4BE-5044406984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2046" y="3417740"/>
                  <a:ext cx="54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3A60FAC-D43E-EC6A-3383-AAAADF605008}"/>
                    </a:ext>
                  </a:extLst>
                </p14:cNvPr>
                <p14:cNvContentPartPr/>
                <p14:nvPr/>
              </p14:nvContentPartPr>
              <p14:xfrm>
                <a:off x="418006" y="3536540"/>
                <a:ext cx="149040" cy="4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3A60FAC-D43E-EC6A-3383-AAAADF6050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1886" y="3530420"/>
                  <a:ext cx="161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281BF66-E19D-24E8-5DA9-CBD46A7307E3}"/>
                    </a:ext>
                  </a:extLst>
                </p14:cNvPr>
                <p14:cNvContentPartPr/>
                <p14:nvPr/>
              </p14:nvContentPartPr>
              <p14:xfrm>
                <a:off x="458326" y="3553100"/>
                <a:ext cx="97560" cy="961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281BF66-E19D-24E8-5DA9-CBD46A7307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2206" y="3546980"/>
                  <a:ext cx="109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13A4090-7BC0-F66A-6C5D-DC8DE5BA041E}"/>
                    </a:ext>
                  </a:extLst>
                </p14:cNvPr>
                <p14:cNvContentPartPr/>
                <p14:nvPr/>
              </p14:nvContentPartPr>
              <p14:xfrm>
                <a:off x="630406" y="3336020"/>
                <a:ext cx="143280" cy="1814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13A4090-7BC0-F66A-6C5D-DC8DE5BA04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4286" y="3329900"/>
                  <a:ext cx="15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15FD97E-ED7F-74E5-1016-172E308144CB}"/>
                    </a:ext>
                  </a:extLst>
                </p14:cNvPr>
                <p14:cNvContentPartPr/>
                <p14:nvPr/>
              </p14:nvContentPartPr>
              <p14:xfrm>
                <a:off x="690526" y="3521060"/>
                <a:ext cx="360" cy="439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15FD97E-ED7F-74E5-1016-172E308144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4406" y="3514940"/>
                  <a:ext cx="12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4117B3C-8F36-F11A-EC43-40F487BBDD9A}"/>
                    </a:ext>
                  </a:extLst>
                </p14:cNvPr>
                <p14:cNvContentPartPr/>
                <p14:nvPr/>
              </p14:nvContentPartPr>
              <p14:xfrm>
                <a:off x="719326" y="3509180"/>
                <a:ext cx="19800" cy="579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4117B3C-8F36-F11A-EC43-40F487BBDD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3206" y="3503060"/>
                  <a:ext cx="32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A92B1F6-55A0-7566-3758-CACC9161CE54}"/>
                    </a:ext>
                  </a:extLst>
                </p14:cNvPr>
                <p14:cNvContentPartPr/>
                <p14:nvPr/>
              </p14:nvContentPartPr>
              <p14:xfrm>
                <a:off x="680446" y="3589100"/>
                <a:ext cx="165240" cy="108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A92B1F6-55A0-7566-3758-CACC9161CE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326" y="3582980"/>
                  <a:ext cx="1774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6B530A-1E32-6C6C-044E-9875D1E6FA2C}"/>
              </a:ext>
            </a:extLst>
          </p:cNvPr>
          <p:cNvGrpSpPr/>
          <p:nvPr/>
        </p:nvGrpSpPr>
        <p:grpSpPr>
          <a:xfrm>
            <a:off x="3560086" y="3073580"/>
            <a:ext cx="663480" cy="282600"/>
            <a:chOff x="3560086" y="3073580"/>
            <a:chExt cx="66348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C4F977E-DD7E-6196-B5FC-7C0EC5E62363}"/>
                    </a:ext>
                  </a:extLst>
                </p14:cNvPr>
                <p14:cNvContentPartPr/>
                <p14:nvPr/>
              </p14:nvContentPartPr>
              <p14:xfrm>
                <a:off x="3560086" y="3123980"/>
                <a:ext cx="232200" cy="183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C4F977E-DD7E-6196-B5FC-7C0EC5E6236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53966" y="3117860"/>
                  <a:ext cx="244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7DD6A58-9562-E17B-0524-9F609A17E6B4}"/>
                    </a:ext>
                  </a:extLst>
                </p14:cNvPr>
                <p14:cNvContentPartPr/>
                <p14:nvPr/>
              </p14:nvContentPartPr>
              <p14:xfrm>
                <a:off x="3676726" y="3112460"/>
                <a:ext cx="4320" cy="867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7DD6A58-9562-E17B-0524-9F609A17E6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70606" y="3106340"/>
                  <a:ext cx="16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4914AF4-1BFA-A4FE-8F09-3F2FD56D51C7}"/>
                    </a:ext>
                  </a:extLst>
                </p14:cNvPr>
                <p14:cNvContentPartPr/>
                <p14:nvPr/>
              </p14:nvContentPartPr>
              <p14:xfrm>
                <a:off x="3735046" y="3151340"/>
                <a:ext cx="20520" cy="964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4914AF4-1BFA-A4FE-8F09-3F2FD56D51C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28926" y="3145220"/>
                  <a:ext cx="32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119702E-5FB4-A19A-8B65-24198B566907}"/>
                    </a:ext>
                  </a:extLst>
                </p14:cNvPr>
                <p14:cNvContentPartPr/>
                <p14:nvPr/>
              </p14:nvContentPartPr>
              <p14:xfrm>
                <a:off x="3667006" y="3207860"/>
                <a:ext cx="221040" cy="50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119702E-5FB4-A19A-8B65-24198B5669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60886" y="3201740"/>
                  <a:ext cx="233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85A6631-C702-3FFF-C756-24C200642A2E}"/>
                    </a:ext>
                  </a:extLst>
                </p14:cNvPr>
                <p14:cNvContentPartPr/>
                <p14:nvPr/>
              </p14:nvContentPartPr>
              <p14:xfrm>
                <a:off x="3929446" y="3073580"/>
                <a:ext cx="10440" cy="155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85A6631-C702-3FFF-C756-24C200642A2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23326" y="3067460"/>
                  <a:ext cx="22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647ECE-751C-F155-3DD2-F1B0FE85F764}"/>
                    </a:ext>
                  </a:extLst>
                </p14:cNvPr>
                <p14:cNvContentPartPr/>
                <p14:nvPr/>
              </p14:nvContentPartPr>
              <p14:xfrm>
                <a:off x="3832246" y="3267260"/>
                <a:ext cx="213480" cy="889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647ECE-751C-F155-3DD2-F1B0FE85F7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26126" y="3261140"/>
                  <a:ext cx="225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BE0DC73-7324-D47F-93F5-4E3044014A0C}"/>
                    </a:ext>
                  </a:extLst>
                </p14:cNvPr>
                <p14:cNvContentPartPr/>
                <p14:nvPr/>
              </p14:nvContentPartPr>
              <p14:xfrm>
                <a:off x="4010086" y="3165020"/>
                <a:ext cx="180000" cy="94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BE0DC73-7324-D47F-93F5-4E3044014A0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03966" y="3158900"/>
                  <a:ext cx="192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6489B91-09E8-3F22-55D5-CFE59119A7FD}"/>
                    </a:ext>
                  </a:extLst>
                </p14:cNvPr>
                <p14:cNvContentPartPr/>
                <p14:nvPr/>
              </p14:nvContentPartPr>
              <p14:xfrm>
                <a:off x="4046446" y="3297140"/>
                <a:ext cx="177120" cy="205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6489B91-09E8-3F22-55D5-CFE59119A7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40326" y="3291020"/>
                  <a:ext cx="189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FFC3446-BE40-1426-3AFC-69422A5E4956}"/>
                    </a:ext>
                  </a:extLst>
                </p14:cNvPr>
                <p14:cNvContentPartPr/>
                <p14:nvPr/>
              </p14:nvContentPartPr>
              <p14:xfrm>
                <a:off x="4182166" y="3297140"/>
                <a:ext cx="10800" cy="464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FFC3446-BE40-1426-3AFC-69422A5E495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76046" y="3291020"/>
                  <a:ext cx="230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C23E1B9-399E-F1BA-4EB9-6A034675BEAE}"/>
              </a:ext>
            </a:extLst>
          </p:cNvPr>
          <p:cNvGrpSpPr/>
          <p:nvPr/>
        </p:nvGrpSpPr>
        <p:grpSpPr>
          <a:xfrm>
            <a:off x="3618406" y="3676580"/>
            <a:ext cx="662040" cy="253800"/>
            <a:chOff x="3618406" y="3676580"/>
            <a:chExt cx="6620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EC8969C-1B22-11EB-2E2F-89A73776F674}"/>
                    </a:ext>
                  </a:extLst>
                </p14:cNvPr>
                <p14:cNvContentPartPr/>
                <p14:nvPr/>
              </p14:nvContentPartPr>
              <p14:xfrm>
                <a:off x="3622726" y="3750020"/>
                <a:ext cx="93240" cy="918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EC8969C-1B22-11EB-2E2F-89A73776F6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16606" y="3743900"/>
                  <a:ext cx="105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6D73BE1-52C1-D630-9E51-2C17BD67A872}"/>
                    </a:ext>
                  </a:extLst>
                </p14:cNvPr>
                <p14:cNvContentPartPr/>
                <p14:nvPr/>
              </p14:nvContentPartPr>
              <p14:xfrm>
                <a:off x="3618406" y="3832460"/>
                <a:ext cx="32760" cy="370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6D73BE1-52C1-D630-9E51-2C17BD67A8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12286" y="3826340"/>
                  <a:ext cx="45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4B2AA0D-A647-43F0-62A0-1D345CBE4BF2}"/>
                    </a:ext>
                  </a:extLst>
                </p14:cNvPr>
                <p14:cNvContentPartPr/>
                <p14:nvPr/>
              </p14:nvContentPartPr>
              <p14:xfrm>
                <a:off x="3696166" y="3771620"/>
                <a:ext cx="82080" cy="320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4B2AA0D-A647-43F0-62A0-1D345CBE4B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90046" y="3765500"/>
                  <a:ext cx="94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94FAF50-F4B5-B232-6D42-28860F7FEAA8}"/>
                    </a:ext>
                  </a:extLst>
                </p14:cNvPr>
                <p14:cNvContentPartPr/>
                <p14:nvPr/>
              </p14:nvContentPartPr>
              <p14:xfrm>
                <a:off x="3793366" y="3696020"/>
                <a:ext cx="360" cy="89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94FAF50-F4B5-B232-6D42-28860F7FEA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87246" y="3689900"/>
                  <a:ext cx="12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4889FA1-8935-9FF7-256F-6DA4A0292314}"/>
                    </a:ext>
                  </a:extLst>
                </p14:cNvPr>
                <p14:cNvContentPartPr/>
                <p14:nvPr/>
              </p14:nvContentPartPr>
              <p14:xfrm>
                <a:off x="3755566" y="3832460"/>
                <a:ext cx="75600" cy="504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4889FA1-8935-9FF7-256F-6DA4A029231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49446" y="3826340"/>
                  <a:ext cx="87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02FBDAD-8455-AE44-5EAF-B7825CFEA24A}"/>
                    </a:ext>
                  </a:extLst>
                </p14:cNvPr>
                <p14:cNvContentPartPr/>
                <p14:nvPr/>
              </p14:nvContentPartPr>
              <p14:xfrm>
                <a:off x="3978406" y="3725540"/>
                <a:ext cx="66600" cy="3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02FBDAD-8455-AE44-5EAF-B7825CFEA24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72286" y="3719420"/>
                  <a:ext cx="78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503EF20-0569-63CC-F458-562E45B4A14C}"/>
                    </a:ext>
                  </a:extLst>
                </p14:cNvPr>
                <p14:cNvContentPartPr/>
                <p14:nvPr/>
              </p14:nvContentPartPr>
              <p14:xfrm>
                <a:off x="3943126" y="3725540"/>
                <a:ext cx="98640" cy="1656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503EF20-0569-63CC-F458-562E45B4A1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37006" y="3719420"/>
                  <a:ext cx="110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C345D54-C01A-9CC8-3E46-FB42F53710EE}"/>
                    </a:ext>
                  </a:extLst>
                </p14:cNvPr>
                <p14:cNvContentPartPr/>
                <p14:nvPr/>
              </p14:nvContentPartPr>
              <p14:xfrm>
                <a:off x="3948886" y="3812660"/>
                <a:ext cx="114480" cy="104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C345D54-C01A-9CC8-3E46-FB42F53710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42766" y="3806540"/>
                  <a:ext cx="126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B2BF0B8-9312-9FE9-5E4A-A3F1F4E3410F}"/>
                    </a:ext>
                  </a:extLst>
                </p14:cNvPr>
                <p14:cNvContentPartPr/>
                <p14:nvPr/>
              </p14:nvContentPartPr>
              <p14:xfrm>
                <a:off x="4104766" y="3754340"/>
                <a:ext cx="10440" cy="1368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B2BF0B8-9312-9FE9-5E4A-A3F1F4E3410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98646" y="3748220"/>
                  <a:ext cx="22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8F36730-E0CB-3650-2E53-27957AF12112}"/>
                    </a:ext>
                  </a:extLst>
                </p14:cNvPr>
                <p14:cNvContentPartPr/>
                <p14:nvPr/>
              </p14:nvContentPartPr>
              <p14:xfrm>
                <a:off x="4153366" y="3742820"/>
                <a:ext cx="98280" cy="604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8F36730-E0CB-3650-2E53-27957AF121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47246" y="3736700"/>
                  <a:ext cx="110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C613CEB-50B6-4624-8A54-9F65ACE85BDA}"/>
                    </a:ext>
                  </a:extLst>
                </p14:cNvPr>
                <p14:cNvContentPartPr/>
                <p14:nvPr/>
              </p14:nvContentPartPr>
              <p14:xfrm>
                <a:off x="4220326" y="3676580"/>
                <a:ext cx="60120" cy="175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C613CEB-50B6-4624-8A54-9F65ACE85BD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14206" y="3670460"/>
                  <a:ext cx="72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C6DD2AE-14A4-6281-DB25-90DF17F482E5}"/>
                    </a:ext>
                  </a:extLst>
                </p14:cNvPr>
                <p14:cNvContentPartPr/>
                <p14:nvPr/>
              </p14:nvContentPartPr>
              <p14:xfrm>
                <a:off x="4104766" y="3904460"/>
                <a:ext cx="99000" cy="259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C6DD2AE-14A4-6281-DB25-90DF17F482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98646" y="3898340"/>
                  <a:ext cx="11124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F83F5E43-ED4E-7BB1-7926-F7FD4309938C}"/>
                  </a:ext>
                </a:extLst>
              </p14:cNvPr>
              <p14:cNvContentPartPr/>
              <p14:nvPr/>
            </p14:nvContentPartPr>
            <p14:xfrm>
              <a:off x="951166" y="5610140"/>
              <a:ext cx="296280" cy="432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F83F5E43-ED4E-7BB1-7926-F7FD4309938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7526" y="5502500"/>
                <a:ext cx="4039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DDFA2D2D-3983-2D63-BDDD-D1A69877132E}"/>
                  </a:ext>
                </a:extLst>
              </p14:cNvPr>
              <p14:cNvContentPartPr/>
              <p14:nvPr/>
            </p14:nvContentPartPr>
            <p14:xfrm>
              <a:off x="933526" y="5865380"/>
              <a:ext cx="669600" cy="1972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DDFA2D2D-3983-2D63-BDDD-D1A69877132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79886" y="5757380"/>
                <a:ext cx="7772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75227084-3011-F24C-721F-44BF0EC5FE47}"/>
                  </a:ext>
                </a:extLst>
              </p14:cNvPr>
              <p14:cNvContentPartPr/>
              <p14:nvPr/>
            </p14:nvContentPartPr>
            <p14:xfrm>
              <a:off x="982486" y="6254540"/>
              <a:ext cx="373680" cy="4068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75227084-3011-F24C-721F-44BF0EC5FE4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28486" y="6146540"/>
                <a:ext cx="481320" cy="2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953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334FF2-667D-44F8-9CCA-F1C05088E0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표현식의</a:t>
            </a:r>
            <a:r>
              <a:rPr lang="ko-KR" altLang="en-US" dirty="0"/>
              <a:t> 표현 방법</a:t>
            </a:r>
            <a:endParaRPr lang="en-US" altLang="ko-KR" dirty="0"/>
          </a:p>
          <a:p>
            <a:pPr lvl="1"/>
            <a:r>
              <a:rPr lang="ko-KR" altLang="en-US" b="0" dirty="0"/>
              <a:t>문자 클래스의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C4C41D-1375-48AD-863E-2E26C6FA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8316D-DD3C-4FFA-9713-4742137F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3" y="1774632"/>
            <a:ext cx="6057900" cy="30243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1E57E6-CA8B-405F-9F1E-3A8A1DD2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23" y="4937812"/>
            <a:ext cx="6038850" cy="1631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F90035F-2968-B90D-E16E-80465BEA99EA}"/>
                  </a:ext>
                </a:extLst>
              </p14:cNvPr>
              <p14:cNvContentPartPr/>
              <p14:nvPr/>
            </p14:nvContentPartPr>
            <p14:xfrm>
              <a:off x="1312606" y="2158460"/>
              <a:ext cx="465840" cy="30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F90035F-2968-B90D-E16E-80465BEA99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8966" y="2050460"/>
                <a:ext cx="573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632B6CA-846E-844C-DC44-B96A2C92F68A}"/>
                  </a:ext>
                </a:extLst>
              </p14:cNvPr>
              <p14:cNvContentPartPr/>
              <p14:nvPr/>
            </p14:nvContentPartPr>
            <p14:xfrm>
              <a:off x="1283806" y="2344220"/>
              <a:ext cx="447840" cy="23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632B6CA-846E-844C-DC44-B96A2C92F6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9806" y="2236220"/>
                <a:ext cx="555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66DDC1F-A86E-7C2B-8692-9AD4705E6608}"/>
                  </a:ext>
                </a:extLst>
              </p14:cNvPr>
              <p14:cNvContentPartPr/>
              <p14:nvPr/>
            </p14:nvContentPartPr>
            <p14:xfrm>
              <a:off x="1380646" y="2625380"/>
              <a:ext cx="399600" cy="10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66DDC1F-A86E-7C2B-8692-9AD4705E66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7006" y="2517380"/>
                <a:ext cx="507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8EC4584-BC08-84ED-1E20-9A69DBE36396}"/>
                  </a:ext>
                </a:extLst>
              </p14:cNvPr>
              <p14:cNvContentPartPr/>
              <p14:nvPr/>
            </p14:nvContentPartPr>
            <p14:xfrm>
              <a:off x="1101646" y="2589740"/>
              <a:ext cx="170640" cy="128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8EC4584-BC08-84ED-1E20-9A69DBE363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5526" y="2583620"/>
                <a:ext cx="182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BFFCB5F-4FB2-9D6E-7944-15CBEA6B3087}"/>
                  </a:ext>
                </a:extLst>
              </p14:cNvPr>
              <p14:cNvContentPartPr/>
              <p14:nvPr/>
            </p14:nvContentPartPr>
            <p14:xfrm>
              <a:off x="1984366" y="2061620"/>
              <a:ext cx="10440" cy="1551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BFFCB5F-4FB2-9D6E-7944-15CBEA6B30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7886" y="2055500"/>
                <a:ext cx="2268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CB946B-71C9-3365-6E8D-ECBCA3064441}"/>
              </a:ext>
            </a:extLst>
          </p:cNvPr>
          <p:cNvGrpSpPr/>
          <p:nvPr/>
        </p:nvGrpSpPr>
        <p:grpSpPr>
          <a:xfrm>
            <a:off x="1977166" y="2334140"/>
            <a:ext cx="280440" cy="183960"/>
            <a:chOff x="1977166" y="2334140"/>
            <a:chExt cx="2804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276B064-9840-9B1E-1A85-D87134BDC38C}"/>
                    </a:ext>
                  </a:extLst>
                </p14:cNvPr>
                <p14:cNvContentPartPr/>
                <p14:nvPr/>
              </p14:nvContentPartPr>
              <p14:xfrm>
                <a:off x="1977166" y="2334140"/>
                <a:ext cx="8640" cy="1839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276B064-9840-9B1E-1A85-D87134BDC3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1046" y="2328020"/>
                  <a:ext cx="20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18F972D-190E-80B5-204B-03A17924C07F}"/>
                    </a:ext>
                  </a:extLst>
                </p14:cNvPr>
                <p14:cNvContentPartPr/>
                <p14:nvPr/>
              </p14:nvContentPartPr>
              <p14:xfrm>
                <a:off x="2105326" y="2353580"/>
                <a:ext cx="141840" cy="964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18F972D-190E-80B5-204B-03A17924C0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99206" y="2347460"/>
                  <a:ext cx="154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0A5C554-E5B7-3FF3-8C21-BB8D765ABE1D}"/>
                    </a:ext>
                  </a:extLst>
                </p14:cNvPr>
                <p14:cNvContentPartPr/>
                <p14:nvPr/>
              </p14:nvContentPartPr>
              <p14:xfrm>
                <a:off x="2091286" y="2343860"/>
                <a:ext cx="166320" cy="165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0A5C554-E5B7-3FF3-8C21-BB8D765ABE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85166" y="2337740"/>
                  <a:ext cx="1785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93BB81B-24CE-458A-2750-2AFD5BF56E94}"/>
                  </a:ext>
                </a:extLst>
              </p14:cNvPr>
              <p14:cNvContentPartPr/>
              <p14:nvPr/>
            </p14:nvContentPartPr>
            <p14:xfrm>
              <a:off x="1312606" y="4056020"/>
              <a:ext cx="551160" cy="306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93BB81B-24CE-458A-2750-2AFD5BF56E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58966" y="3948020"/>
                <a:ext cx="65880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01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805A6DB-C250-4BA3-8CA1-1D9087B9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4C8A8C-A01D-454C-AF04-64A4A13A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40946"/>
            <a:ext cx="797356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8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0"/>
          <a:stretch/>
        </p:blipFill>
        <p:spPr bwMode="auto">
          <a:xfrm>
            <a:off x="265166" y="1338516"/>
            <a:ext cx="6264696" cy="54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BAD4D17-8FCC-41C6-9CB4-AB0A4F7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FFFA7A-B377-4327-A6BA-2C3E380E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7464136" cy="467591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72816"/>
            <a:ext cx="2485131" cy="2448272"/>
          </a:xfrm>
        </p:spPr>
      </p:pic>
    </p:spTree>
    <p:extLst>
      <p:ext uri="{BB962C8B-B14F-4D97-AF65-F5344CB8AC3E}">
        <p14:creationId xmlns:p14="http://schemas.microsoft.com/office/powerpoint/2010/main" val="204885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</a:t>
            </a:r>
            <a:r>
              <a:rPr lang="en-US" altLang="ko-KR" dirty="0"/>
              <a:t>(validation)</a:t>
            </a:r>
          </a:p>
          <a:p>
            <a:pPr lvl="1"/>
            <a:r>
              <a:rPr lang="ko-KR" altLang="en-US" b="0" dirty="0"/>
              <a:t>사용자가 폼 페이지에서 입력한 데이터 값이 서버로 전송되기 전에 특정 규칙에 맞게 입력되었는지 검증하는 것</a:t>
            </a:r>
            <a:endParaRPr lang="en-US" altLang="ko-KR" b="0" dirty="0"/>
          </a:p>
          <a:p>
            <a:pPr lvl="1"/>
            <a:r>
              <a:rPr lang="ko-KR" altLang="en-US" b="0" dirty="0"/>
              <a:t>사용자가 실수로 유효하지 않은 데이터 값을 입력하면 부적합하다고 판단하여 다시 폼 페이지로 되돌려 사용자에게 오류가 있음을 알려줌</a:t>
            </a:r>
            <a:endParaRPr lang="en-US" altLang="ko-KR" b="0" dirty="0"/>
          </a:p>
          <a:p>
            <a:pPr lvl="1"/>
            <a:r>
              <a:rPr lang="ko-KR" altLang="en-US" b="0" dirty="0"/>
              <a:t>유효성 검사의 예</a:t>
            </a:r>
            <a:endParaRPr lang="en-US" altLang="ko-KR" b="0" dirty="0"/>
          </a:p>
          <a:p>
            <a:pPr lvl="2"/>
            <a:r>
              <a:rPr lang="ko-KR" altLang="en-US" b="0" dirty="0"/>
              <a:t>폼 페이지에서 나이를 입력할 때 숫자를 인식하는 검사</a:t>
            </a:r>
            <a:r>
              <a:rPr lang="en-US" altLang="ko-KR" b="0" dirty="0"/>
              <a:t>, </a:t>
            </a:r>
            <a:r>
              <a:rPr lang="ko-KR" altLang="en-US" b="0" dirty="0"/>
              <a:t>회원 가입 시 아이디 중복 검사</a:t>
            </a:r>
            <a:r>
              <a:rPr lang="en-US" altLang="ko-KR" b="0" dirty="0"/>
              <a:t>, </a:t>
            </a:r>
            <a:r>
              <a:rPr lang="ko-KR" altLang="en-US" b="0" dirty="0"/>
              <a:t>로그인 인증 시 아이디와 비밀번호 검사</a:t>
            </a:r>
            <a:r>
              <a:rPr lang="en-US" altLang="ko-KR" b="0" dirty="0"/>
              <a:t>, IP </a:t>
            </a:r>
            <a:r>
              <a:rPr lang="ko-KR" altLang="en-US" b="0" dirty="0"/>
              <a:t>패킷 검사 등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EAC8CD-209D-4A4C-91E6-DE58C8D7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89040"/>
            <a:ext cx="7344816" cy="2952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DD15BD3-644D-C002-2F70-08635EC56549}"/>
                  </a:ext>
                </a:extLst>
              </p14:cNvPr>
              <p14:cNvContentPartPr/>
              <p14:nvPr/>
            </p14:nvContentPartPr>
            <p14:xfrm>
              <a:off x="2089486" y="961460"/>
              <a:ext cx="1709640" cy="489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DD15BD3-644D-C002-2F70-08635EC565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3366" y="955340"/>
                <a:ext cx="17218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E053C8F-B60F-A0DE-06BF-E3A35525B207}"/>
                  </a:ext>
                </a:extLst>
              </p14:cNvPr>
              <p14:cNvContentPartPr/>
              <p14:nvPr/>
            </p14:nvContentPartPr>
            <p14:xfrm>
              <a:off x="3238966" y="101114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E053C8F-B60F-A0DE-06BF-E3A35525B2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2846" y="100502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0"/>
          <a:stretch/>
        </p:blipFill>
        <p:spPr bwMode="auto">
          <a:xfrm>
            <a:off x="395536" y="908720"/>
            <a:ext cx="5813250" cy="280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BAD4D17-8FCC-41C6-9CB4-AB0A4F7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6" y="3669651"/>
            <a:ext cx="6062966" cy="32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030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76EEABE-7039-4B49-A0AF-13FEBDAA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382458" cy="48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944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B637CD-F90A-4251-85EF-96C86CDA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형식 유효성 검사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08764-D86D-47A1-9664-833B4E75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36712"/>
            <a:ext cx="8420100" cy="273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1562F4-E869-46CB-8864-FB97F6A4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5" y="3451253"/>
            <a:ext cx="8353425" cy="33147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18088"/>
            <a:ext cx="2808311" cy="1944216"/>
          </a:xfrm>
        </p:spPr>
      </p:pic>
    </p:spTree>
    <p:extLst>
      <p:ext uri="{BB962C8B-B14F-4D97-AF65-F5344CB8AC3E}">
        <p14:creationId xmlns:p14="http://schemas.microsoft.com/office/powerpoint/2010/main" val="1615598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7B9E29-DE78-4D11-A0EE-072EC99B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17395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972D6-CE9F-4F00-9F8E-985C89A1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56792"/>
            <a:ext cx="8029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8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84893FC-0001-4DC2-9603-070B3BCA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7" y="1340768"/>
            <a:ext cx="6544014" cy="5184576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29000"/>
            <a:ext cx="2699126" cy="1368152"/>
          </a:xfrm>
        </p:spPr>
      </p:pic>
    </p:spTree>
    <p:extLst>
      <p:ext uri="{BB962C8B-B14F-4D97-AF65-F5344CB8AC3E}">
        <p14:creationId xmlns:p14="http://schemas.microsoft.com/office/powerpoint/2010/main" val="3883117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2EEBB-2AE5-4F71-8EDA-2B1DF22A07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자바스크립트 관리 폴더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A1358-C7A6-49E7-B11D-702F730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6687F-CAE9-463A-9C9D-F6A4909F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7272"/>
            <a:ext cx="820102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2942857" cy="2285714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58953" y="4365104"/>
            <a:ext cx="1592967" cy="43204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23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6030DA-4F4F-4CC7-BA03-1E76592179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유효성 검사를 위한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A8B067-5898-442C-A2F3-07FC442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97F7B-7D6A-41E9-9CF9-11E9DA66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6408712" cy="50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2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019B9C-1894-4E24-9528-1C78BD09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908720"/>
            <a:ext cx="7153299" cy="5904656"/>
            <a:chOff x="296024" y="82550"/>
            <a:chExt cx="8429625" cy="84710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79E92F7-3B06-4DE5-9710-2F7FEB4B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82550"/>
              <a:ext cx="6768752" cy="511256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7CC629-7C58-42B2-8409-591C9189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24" y="5203746"/>
              <a:ext cx="8429625" cy="334983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9C97FCA-0A4A-4633-B440-190A9079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051" y="3789318"/>
            <a:ext cx="5112568" cy="9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565D4F-47C1-4DD3-ADC2-C33D0A5837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FC25F6-9F60-44AF-BBD9-490F21CF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3568" y="1340768"/>
            <a:ext cx="7346776" cy="5162203"/>
            <a:chOff x="468631" y="1124744"/>
            <a:chExt cx="8305800" cy="7610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9A348D-2ED5-4139-A32E-876B97386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31" y="1124744"/>
              <a:ext cx="8305800" cy="12001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14158A-8466-4180-B177-24A6FCE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406" y="2324894"/>
              <a:ext cx="8201025" cy="641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97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7BC125-01A2-4E3F-822E-F84E872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데이터의 유효성 검사하기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7013" y="1052736"/>
            <a:ext cx="7297315" cy="5709617"/>
            <a:chOff x="227013" y="1213477"/>
            <a:chExt cx="9312523" cy="72050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D1C76AB-2E6C-49AB-9413-D301C163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13477"/>
              <a:ext cx="9144000" cy="51516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C0A439-BDED-402A-AB19-D56C18F91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6237312"/>
              <a:ext cx="8353425" cy="218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43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8345CA-8612-4668-87C7-C4B1C3BE56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807896" cy="5715000"/>
          </a:xfrm>
        </p:spPr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b="0" dirty="0" err="1"/>
              <a:t>핸들러</a:t>
            </a:r>
            <a:r>
              <a:rPr lang="ko-KR" altLang="en-US" b="0" dirty="0"/>
              <a:t> 함수는 폼 페이지에서 이벤트가 발생했을 때</a:t>
            </a:r>
            <a:r>
              <a:rPr lang="en-US" altLang="ko-KR" b="0" dirty="0"/>
              <a:t>(&lt;submit&gt;</a:t>
            </a:r>
            <a:r>
              <a:rPr lang="ko-KR" altLang="en-US" b="0" dirty="0"/>
              <a:t>를 클릭한 경우</a:t>
            </a:r>
            <a:r>
              <a:rPr lang="en-US" altLang="ko-KR" b="0" dirty="0"/>
              <a:t>)</a:t>
            </a:r>
            <a:r>
              <a:rPr lang="ko-KR" altLang="en-US" b="0" dirty="0"/>
              <a:t>의 유효성 검사를 위해 </a:t>
            </a:r>
            <a:r>
              <a:rPr lang="ko-KR" altLang="en-US" b="0" dirty="0" err="1"/>
              <a:t>매핑하는</a:t>
            </a:r>
            <a:r>
              <a:rPr lang="ko-KR" altLang="en-US" b="0" dirty="0"/>
              <a:t> </a:t>
            </a:r>
            <a:r>
              <a:rPr lang="ko-KR" altLang="en-US" b="0" dirty="0" err="1"/>
              <a:t>메소드</a:t>
            </a:r>
            <a:endParaRPr lang="en-US" altLang="ko-KR" b="0" dirty="0"/>
          </a:p>
          <a:p>
            <a:pPr lvl="1"/>
            <a:r>
              <a:rPr lang="ko-KR" altLang="en-US" b="0" dirty="0"/>
              <a:t>자바스크립트를 이용하여 유효성 검사를 위한 코드를 작성</a:t>
            </a:r>
            <a:endParaRPr lang="en-US" altLang="ko-KR" b="0" dirty="0"/>
          </a:p>
          <a:p>
            <a:pPr lvl="2"/>
            <a:r>
              <a:rPr lang="ko-KR" altLang="en-US" b="0" dirty="0"/>
              <a:t>자바스크립트는 웹 브라우저에서 유효성 검사를 처리하므로 서버에서 처리하는 </a:t>
            </a:r>
            <a:br>
              <a:rPr lang="en-US" altLang="ko-KR" b="0" dirty="0"/>
            </a:br>
            <a:r>
              <a:rPr lang="ko-KR" altLang="en-US" b="0" dirty="0"/>
              <a:t>것보다 속도가 빠르고 서버에 과부하를 주지 않음</a:t>
            </a:r>
            <a:endParaRPr lang="en-US" altLang="ko-KR" b="0" dirty="0"/>
          </a:p>
          <a:p>
            <a:pPr lvl="1"/>
            <a:r>
              <a:rPr lang="ko-KR" altLang="en-US" b="0" dirty="0"/>
              <a:t>사용자가 폼 페이지에 입력한 데이터 값이 서버로 전송되기 전에 특정 규칙에 맞게 입력되었는지를 검사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입력된 데이터가 유효성 검사를 통과하면 서버로 전송하고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않으면 </a:t>
            </a:r>
            <a:br>
              <a:rPr lang="en-US" altLang="ko-KR" b="0" dirty="0"/>
            </a:br>
            <a:r>
              <a:rPr lang="ko-KR" altLang="en-US" b="0" dirty="0"/>
              <a:t>서버 전송을 취소하고 사용자에게 오류 메시지를 보여주는 역할을 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</p:spTree>
    <p:extLst>
      <p:ext uri="{BB962C8B-B14F-4D97-AF65-F5344CB8AC3E}">
        <p14:creationId xmlns:p14="http://schemas.microsoft.com/office/powerpoint/2010/main" val="1037633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A4974-42AD-4091-89A9-B930285227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검사를 위해 </a:t>
            </a:r>
            <a:r>
              <a:rPr lang="ko-KR" altLang="en-US" dirty="0" err="1"/>
              <a:t>핸들러</a:t>
            </a:r>
            <a:r>
              <a:rPr lang="ko-KR" altLang="en-US" dirty="0"/>
              <a:t> 함수를 만드는 과정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❶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 값이 </a:t>
            </a:r>
            <a:r>
              <a:rPr lang="en-US" altLang="ko-KR" b="0" dirty="0"/>
              <a:t>button</a:t>
            </a:r>
            <a:r>
              <a:rPr lang="ko-KR" altLang="en-US" b="0" dirty="0"/>
              <a:t>인 경우 </a:t>
            </a:r>
            <a:r>
              <a:rPr lang="en-US" altLang="ko-KR" b="0" dirty="0" err="1"/>
              <a:t>onclick</a:t>
            </a:r>
            <a:r>
              <a:rPr lang="en-US" altLang="ko-KR" b="0" dirty="0"/>
              <a:t> </a:t>
            </a:r>
            <a:r>
              <a:rPr lang="ko-KR" altLang="en-US" b="0" dirty="0"/>
              <a:t>속성을 이용하여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설정</a:t>
            </a:r>
            <a:r>
              <a:rPr lang="en-US" altLang="ko-KR" b="0" dirty="0"/>
              <a:t> </a:t>
            </a:r>
            <a:r>
              <a:rPr lang="ko-KR" altLang="en-US" b="0" dirty="0"/>
              <a:t>또는 </a:t>
            </a:r>
            <a:r>
              <a:rPr lang="en-US" altLang="ko-KR" b="0" dirty="0"/>
              <a:t>submit</a:t>
            </a:r>
            <a:r>
              <a:rPr lang="ko-KR" altLang="en-US" b="0" dirty="0"/>
              <a:t>인 경우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onsubmit</a:t>
            </a:r>
            <a:r>
              <a:rPr lang="en-US" altLang="ko-KR" b="0" dirty="0"/>
              <a:t> </a:t>
            </a:r>
            <a:r>
              <a:rPr lang="ko-KR" altLang="en-US" b="0" dirty="0"/>
              <a:t>속성 값에 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설정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자바스크립트를 이용하여 </a:t>
            </a:r>
            <a:r>
              <a:rPr lang="en-US" altLang="ko-KR" b="0" dirty="0"/>
              <a:t>&lt;script&gt;…&lt;/script&gt; </a:t>
            </a:r>
            <a:r>
              <a:rPr lang="ko-KR" altLang="en-US" b="0" dirty="0"/>
              <a:t>내에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작성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b="0" dirty="0"/>
              <a:t>    &lt;script&gt;…&lt;/script&gt; </a:t>
            </a:r>
            <a:r>
              <a:rPr lang="ko-KR" altLang="en-US" b="0" dirty="0"/>
              <a:t>구문은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어디에 위치해도 상관없음</a:t>
            </a:r>
            <a:r>
              <a:rPr lang="en-US" altLang="ko-KR" b="0" dirty="0"/>
              <a:t>.</a:t>
            </a:r>
          </a:p>
          <a:p>
            <a:pPr marL="357187" lvl="1" indent="0">
              <a:buNone/>
            </a:pPr>
            <a:r>
              <a:rPr lang="ko-KR" altLang="en-US" b="0" dirty="0"/>
              <a:t>❸ 폼 페이지에서 입력된 데이터 값을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함수로 가져오기 위해 </a:t>
            </a:r>
            <a:r>
              <a:rPr lang="en-US" altLang="ko-KR" b="0" dirty="0"/>
              <a:t>form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태그의 </a:t>
            </a:r>
            <a:r>
              <a:rPr lang="en-US" altLang="ko-KR" b="0" dirty="0"/>
              <a:t>name </a:t>
            </a:r>
            <a:r>
              <a:rPr lang="ko-KR" altLang="en-US" b="0" dirty="0"/>
              <a:t>속성 또는 </a:t>
            </a:r>
            <a:r>
              <a:rPr lang="en-US" altLang="ko-KR" b="0" dirty="0"/>
              <a:t>forms </a:t>
            </a:r>
            <a:r>
              <a:rPr lang="ko-KR" altLang="en-US" b="0" dirty="0"/>
              <a:t>객체를 이용</a:t>
            </a:r>
            <a:r>
              <a:rPr lang="en-US" altLang="ko-KR" b="0" dirty="0"/>
              <a:t> </a:t>
            </a:r>
          </a:p>
          <a:p>
            <a:pPr lvl="2"/>
            <a:r>
              <a:rPr lang="en-US" altLang="ko-KR" b="0" dirty="0"/>
              <a:t>forms </a:t>
            </a:r>
            <a:r>
              <a:rPr lang="ko-KR" altLang="en-US" b="0" dirty="0"/>
              <a:t>객체를 이용하는 경우</a:t>
            </a:r>
            <a:r>
              <a:rPr lang="en-US" altLang="ko-KR" b="0" dirty="0"/>
              <a:t>, forms </a:t>
            </a:r>
            <a:r>
              <a:rPr lang="ko-KR" altLang="en-US" b="0" dirty="0"/>
              <a:t>객체는 배열의 형태이기 때문에 </a:t>
            </a:r>
            <a:r>
              <a:rPr lang="en-US" altLang="ko-KR" b="0" dirty="0"/>
              <a:t>length </a:t>
            </a:r>
            <a:r>
              <a:rPr lang="ko-KR" altLang="en-US" b="0" dirty="0"/>
              <a:t>속성으로 크기를 알 수 있고 배열 값인 </a:t>
            </a:r>
            <a:r>
              <a:rPr lang="en-US" altLang="ko-KR" b="0" dirty="0"/>
              <a:t>index</a:t>
            </a:r>
            <a:r>
              <a:rPr lang="ko-KR" altLang="en-US" b="0" dirty="0"/>
              <a:t>는 </a:t>
            </a:r>
            <a:r>
              <a:rPr lang="en-US" altLang="ko-KR" b="0" dirty="0"/>
              <a:t>form </a:t>
            </a:r>
            <a:r>
              <a:rPr lang="ko-KR" altLang="en-US" b="0" dirty="0"/>
              <a:t>태그가 나타나는 순서로 </a:t>
            </a:r>
            <a:r>
              <a:rPr lang="en-US" altLang="ko-KR" b="0" dirty="0"/>
              <a:t>0</a:t>
            </a:r>
            <a:r>
              <a:rPr lang="ko-KR" altLang="en-US" b="0" dirty="0"/>
              <a:t>부터 시작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3D357-2255-4D3F-BC71-A45B9ACB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71" y="4149080"/>
            <a:ext cx="7060431" cy="2505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8C65291-0713-59DB-BB0B-4697D2D9B13E}"/>
                  </a:ext>
                </a:extLst>
              </p14:cNvPr>
              <p14:cNvContentPartPr/>
              <p14:nvPr/>
            </p14:nvContentPartPr>
            <p14:xfrm>
              <a:off x="5301406" y="2722940"/>
              <a:ext cx="2636280" cy="231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8C65291-0713-59DB-BB0B-4697D2D9B1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7406" y="2614940"/>
                <a:ext cx="27439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9834CE8-A337-3560-DF33-5D1BB12A7409}"/>
                  </a:ext>
                </a:extLst>
              </p14:cNvPr>
              <p14:cNvContentPartPr/>
              <p14:nvPr/>
            </p14:nvContentPartPr>
            <p14:xfrm>
              <a:off x="3268486" y="4697180"/>
              <a:ext cx="574560" cy="284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9834CE8-A337-3560-DF33-5D1BB12A74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2366" y="4691060"/>
                <a:ext cx="5868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69818EA-BF7E-F7BC-45CB-B50560FFF3E7}"/>
                  </a:ext>
                </a:extLst>
              </p14:cNvPr>
              <p14:cNvContentPartPr/>
              <p14:nvPr/>
            </p14:nvContentPartPr>
            <p14:xfrm>
              <a:off x="2885086" y="5028740"/>
              <a:ext cx="733680" cy="559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69818EA-BF7E-F7BC-45CB-B50560FFF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8966" y="5022620"/>
                <a:ext cx="74592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3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CFD87E-74D4-4712-A57D-84B6DAAB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6DAD746-8A4F-4245-878F-CFC0C0F69E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24534" y="1196752"/>
            <a:ext cx="7569581" cy="1749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1FB0A9-0EB6-4029-90A4-ACEAEA23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5" y="2927488"/>
            <a:ext cx="75608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4826"/>
            <a:ext cx="6912768" cy="554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2823FCE-7283-4BFC-8AA8-03EA61F2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9" y="879564"/>
            <a:ext cx="8201025" cy="52387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84" y="3650086"/>
            <a:ext cx="1515443" cy="125188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99" y="2132856"/>
            <a:ext cx="2316298" cy="14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938714-6489-48F2-8E3E-D4CA731FD1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유효성 검사 처리 방법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AB8CCE-3582-4936-A490-623B011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920AA-60FE-43F7-8F78-7A79F4AA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82581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유효성 검사</a:t>
            </a:r>
            <a:endParaRPr lang="en-US" altLang="ko-KR" dirty="0"/>
          </a:p>
          <a:p>
            <a:pPr lvl="1"/>
            <a:r>
              <a:rPr lang="ko-KR" altLang="en-US" b="0" dirty="0"/>
              <a:t>사용자가 폼 페이지의 입력 항목에 입력한 데이터 값이 있는지 없는지 </a:t>
            </a:r>
            <a:br>
              <a:rPr lang="en-US" altLang="ko-KR" b="0" dirty="0"/>
            </a:br>
            <a:r>
              <a:rPr lang="ko-KR" altLang="en-US" b="0" dirty="0"/>
              <a:t>확인하고 데이터 길이</a:t>
            </a:r>
            <a:r>
              <a:rPr lang="en-US" altLang="ko-KR" b="0" dirty="0"/>
              <a:t>, </a:t>
            </a:r>
            <a:r>
              <a:rPr lang="ko-KR" altLang="en-US" b="0" dirty="0"/>
              <a:t>숫자 등 기본적인 것이 맞는지 검사</a:t>
            </a:r>
            <a:endParaRPr lang="en-US" altLang="ko-KR" b="0" dirty="0"/>
          </a:p>
          <a:p>
            <a:pPr lvl="1"/>
            <a:r>
              <a:rPr lang="ko-KR" altLang="en-US" b="0" dirty="0"/>
              <a:t>폼 페이지의 입력 데이터 길이를 확인하여 데이터의 유무를 검증하는 것은 </a:t>
            </a:r>
            <a:br>
              <a:rPr lang="en-US" altLang="ko-KR" b="0" dirty="0"/>
            </a:br>
            <a:r>
              <a:rPr lang="ko-KR" altLang="en-US" b="0" dirty="0"/>
              <a:t>기본 유효성 검사에 해당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795907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805</TotalTime>
  <Words>806</Words>
  <Application>Microsoft Office PowerPoint</Application>
  <PresentationFormat>화면 슬라이드 쇼(4:3)</PresentationFormat>
  <Paragraphs>107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HY견고딕</vt:lpstr>
      <vt:lpstr>HY견명조</vt:lpstr>
      <vt:lpstr>HY헤드라인M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유효성 검사</vt:lpstr>
      <vt:lpstr>PowerPoint 프레젠테이션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1. 유효성 검사의 개요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2. 기본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3. 데이터 형식 유효성 검사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4. [웹 쇼핑몰] 상품 등록 데이터의 유효성 검사하기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SEUNG MIN PARK</cp:lastModifiedBy>
  <cp:revision>316</cp:revision>
  <dcterms:created xsi:type="dcterms:W3CDTF">2011-01-05T15:14:06Z</dcterms:created>
  <dcterms:modified xsi:type="dcterms:W3CDTF">2024-10-18T01:28:09Z</dcterms:modified>
</cp:coreProperties>
</file>