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669" r:id="rId1"/>
  </p:sldMasterIdLst>
  <p:notesMasterIdLst>
    <p:notesMasterId r:id="rId35"/>
  </p:notesMasterIdLst>
  <p:handoutMasterIdLst>
    <p:handoutMasterId r:id="rId36"/>
  </p:handoutMasterIdLst>
  <p:sldIdLst>
    <p:sldId id="256" r:id="rId2"/>
    <p:sldId id="877" r:id="rId3"/>
    <p:sldId id="878" r:id="rId4"/>
    <p:sldId id="879" r:id="rId5"/>
    <p:sldId id="880" r:id="rId6"/>
    <p:sldId id="881" r:id="rId7"/>
    <p:sldId id="882" r:id="rId8"/>
    <p:sldId id="883" r:id="rId9"/>
    <p:sldId id="884" r:id="rId10"/>
    <p:sldId id="885" r:id="rId11"/>
    <p:sldId id="886" r:id="rId12"/>
    <p:sldId id="887" r:id="rId13"/>
    <p:sldId id="888" r:id="rId14"/>
    <p:sldId id="889" r:id="rId15"/>
    <p:sldId id="890" r:id="rId16"/>
    <p:sldId id="891" r:id="rId17"/>
    <p:sldId id="892" r:id="rId18"/>
    <p:sldId id="893" r:id="rId19"/>
    <p:sldId id="894" r:id="rId20"/>
    <p:sldId id="895" r:id="rId21"/>
    <p:sldId id="896" r:id="rId22"/>
    <p:sldId id="897" r:id="rId23"/>
    <p:sldId id="898" r:id="rId24"/>
    <p:sldId id="899" r:id="rId25"/>
    <p:sldId id="900" r:id="rId26"/>
    <p:sldId id="901" r:id="rId27"/>
    <p:sldId id="902" r:id="rId28"/>
    <p:sldId id="903" r:id="rId29"/>
    <p:sldId id="904" r:id="rId30"/>
    <p:sldId id="905" r:id="rId31"/>
    <p:sldId id="906" r:id="rId32"/>
    <p:sldId id="907" r:id="rId33"/>
    <p:sldId id="275" r:id="rId34"/>
  </p:sldIdLst>
  <p:sldSz cx="9144000" cy="6858000" type="screen4x3"/>
  <p:notesSz cx="6797675" cy="987425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돋움" panose="020B0600000101010101" pitchFamily="50" charset="-127"/>
        <a:ea typeface="돋움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C1BE"/>
    <a:srgbClr val="D6E7E6"/>
    <a:srgbClr val="17928F"/>
    <a:srgbClr val="40C4C1"/>
    <a:srgbClr val="98D2D0"/>
    <a:srgbClr val="E2F1F0"/>
    <a:srgbClr val="66B9B7"/>
    <a:srgbClr val="64B7CE"/>
    <a:srgbClr val="5A8DDC"/>
    <a:srgbClr val="009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29" autoAdjust="0"/>
    <p:restoredTop sz="94362" autoAdjust="0"/>
  </p:normalViewPr>
  <p:slideViewPr>
    <p:cSldViewPr>
      <p:cViewPr varScale="1">
        <p:scale>
          <a:sx n="79" d="100"/>
          <a:sy n="79" d="100"/>
        </p:scale>
        <p:origin x="1776" y="62"/>
      </p:cViewPr>
      <p:guideLst>
        <p:guide orient="horz" pos="2160"/>
        <p:guide pos="2784"/>
      </p:guideLst>
    </p:cSldViewPr>
  </p:slideViewPr>
  <p:outlineViewPr>
    <p:cViewPr>
      <p:scale>
        <a:sx n="33" d="100"/>
        <a:sy n="33" d="100"/>
      </p:scale>
      <p:origin x="0" y="-7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3330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FE15F021-6D0B-46FD-9B8A-5A08A6D483D0}" type="datetimeFigureOut">
              <a:rPr lang="ko-KR" altLang="en-US"/>
              <a:pPr>
                <a:defRPr/>
              </a:pPr>
              <a:t>2024-10-18</a:t>
            </a:fld>
            <a:endParaRPr lang="en-US" altLang="ko-KR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latinLnBrk="0" hangingPunct="0">
              <a:defRPr kumimoji="0"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C632109F-8AB7-46AB-9E12-1769705C79CA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6761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8T03:24:18.9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1,'525'17,"12"-5,-354-13,-161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5:40.52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25 24575,'2'1'0,"0"-1"0,0 1 0,0 0 0,0-1 0,0 1 0,0 0 0,0 0 0,-1 1 0,1-1 0,0 0 0,0 1 0,-1-1 0,1 0 0,-1 1 0,0 0 0,1-1 0,-1 1 0,0 0 0,1 3 0,20 38 0,-21-40 0,5 13 0,-1 1 0,-1 0 0,0 0 0,-2 0 0,2 28 0,-5 75 0,0-93 0,0-95 0,3-107 0,-2 166 0,1 1 0,1 0 0,-1 0 0,1 0 0,0 0 0,1 0 0,0 0 0,0 1 0,1-1 0,5-8 0,-7 13 0,1 0 0,-1 0 0,1 1 0,0-1 0,0 1 0,0-1 0,0 1 0,1 0 0,-1 0 0,0 0 0,1 1 0,0-1 0,-1 1 0,1 0 0,0 0 0,0 0 0,-1 0 0,1 1 0,0 0 0,0-1 0,0 1 0,0 1 0,5 0 0,2 1 0,-1 0 0,1 1 0,-1 0 0,0 1 0,0 0 0,0 1 0,-1 0 0,1 1 0,-1 0 0,0 0 0,15 15 0,-6-4 0,-1 0 0,0 2 0,-2 0 0,16 25 0,-25-33 0,-1 0 0,0 0 0,-1 0 0,0 1 0,-1 0 0,0 0 0,-1 0 0,0 0 0,-1 0 0,-1 0 0,-1 23 0,2 7 0,-1-36-195,0 1 0,1 0 0,1 0 0,-1 0 0,1-1 0,4 12 0,5 3-6631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6:15.6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24575,'4'0'0,"7"0"0,11 0 0,5 0 0,3 0 0,2 0 0,-1 0 0,-1 0 0,-5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6:17.3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 13 24575,'-3'-2'0,"1"1"0,-1 0 0,1-1 0,-1 1 0,1 0 0,-1 0 0,0 0 0,1 0 0,-1 1 0,0-1 0,0 1 0,1 0 0,-1 0 0,0 0 0,0 0 0,0 0 0,0 0 0,1 1 0,-1-1 0,-4 3 0,-1-1 0,-1 0 0,1 1 0,0 1 0,0-1 0,-10 7 0,13-6 0,1-1 0,1 0 0,-1 1 0,0 0 0,1 0 0,0 0 0,0 0 0,0 1 0,1-1 0,-1 1 0,1 0 0,0-1 0,0 1 0,1 0 0,-1 0 0,1 0 0,0 1 0,0 6 0,-1 13 0,2-1 0,4 43 0,0-18 0,-2-13-43,11 50 0,-6-47-1236,-4-15-5547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6:19.3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77 61 24575,'1'-1'0,"-1"1"0,0 0 0,0 0 0,0-1 0,0 1 0,0 0 0,0 0 0,0-1 0,0 1 0,1 0 0,-1 0 0,0-1 0,0 1 0,0 0 0,0-1 0,0 1 0,-1 0 0,1 0 0,0-1 0,0 1 0,0 0 0,0 0 0,0-1 0,0 1 0,0 0 0,0 0 0,-1-1 0,1 1 0,0 0 0,0 0 0,0-1 0,0 1 0,-1 0 0,1 0 0,0 0 0,0 0 0,-1-1 0,1 1 0,0 0 0,0 0 0,-1 0 0,1 0 0,0 0 0,0 0 0,-1 0 0,1 0 0,0-1 0,-1 1 0,1 0 0,0 0 0,0 0 0,-1 0 0,1 1 0,0-1 0,0 0 0,-1 0 0,1 0 0,0 0 0,-1 0 0,1 0 0,0 0 0,0 0 0,-1 1 0,0 0 0,0 0 0,0 0 0,0 0 0,0 0 0,0 0 0,0 0 0,0 0 0,1 1 0,-1-1 0,0 0 0,1 0 0,-1 3 0,-3 10 0,2 1 0,0 0 0,0 22 0,2-32 0,0 1 0,0 0 0,1 0 0,0 0 0,0 0 0,0-1 0,1 1 0,-1 0 0,2-1 0,-1 1 0,5 7 0,-6-12 0,0 1 0,0-1 0,0 1 0,0-1 0,0 0 0,1 1 0,-1-1 0,0 0 0,1 0 0,-1 0 0,1 0 0,-1 0 0,1 0 0,0-1 0,-1 1 0,1 0 0,0-1 0,0 1 0,-1-1 0,1 0 0,0 1 0,3-1 0,-3-1 0,1 1 0,-1-1 0,1 0 0,-1 0 0,0 0 0,1 0 0,-1 0 0,0 0 0,1-1 0,-1 1 0,0-1 0,0 0 0,3-3 0,1-1 0,-1-1 0,0 1 0,0-1 0,-1 0 0,0-1 0,0 1 0,-1-1 0,5-15 0,-5 14 0,-1-1 0,-1 0 0,0 0 0,0 0 0,-1 0 0,-1-18 0,0 25 0,1 0 0,-1 0 0,0 1 0,1-1 0,-1 0 0,0 1 0,-1-1 0,1 1 0,0-1 0,-1 1 0,0-1 0,1 1 0,-1 0 0,0 0 0,0 0 0,0 0 0,0 0 0,0 0 0,-1 1 0,1-1 0,-1 1 0,1 0 0,-1-1 0,1 1 0,-1 0 0,0 1 0,1-1 0,-5 0 0,0-1 10,1 1 0,-1 1 0,0 0 0,1 0 0,-1 0 0,0 0 0,1 1 0,-1 0 0,1 1 0,-1 0 0,-9 3 0,13-3-65,1-1 0,-1 0 0,0 1 0,1 0 0,-1 0 0,1-1 0,-1 2 0,1-1 0,0 0 0,0 0 0,0 1 0,0-1 0,0 1 0,1-1 0,-1 1 0,1 0 0,0 0 0,-1 0 0,1 0 0,1 0 0,-1 0 0,0 0 0,1 0 0,-1 0 0,1 0 0,0 5 0,3 15-6771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6:21.5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 2 24575,'-2'0'0,"-1"0"0,1 1 0,0-1 0,-1 1 0,1-1 0,0 1 0,0 0 0,0 0 0,-1 0 0,1 0 0,0 0 0,0 1 0,0-1 0,1 1 0,-1-1 0,0 1 0,1 0 0,-1 0 0,1-1 0,-1 1 0,1 0 0,0 0 0,-1 1 0,1-1 0,1 0 0,-1 0 0,0 0 0,0 1 0,1-1 0,-1 0 0,1 5 0,-3 9 0,1 1 0,1-1 0,2 26 0,0-25 0,0 84 0,-1-119 0,1 1 0,0 0 0,7-29 0,-6 37 0,0 0 0,1-1 0,1 1 0,0 0 0,0 0 0,0 1 0,1 0 0,1-1 0,9-11 0,-10 14-124,1 0 0,-1 0 0,1 0 0,0 1 0,1 0 0,-1 0-1,1 1 1,0 0 0,0 0 0,11-4 0,2 2-6702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6:25.0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34 24575,'1'0'0,"1"1"0,-1-1 0,0 1 0,0-1 0,0 1 0,0 0 0,0-1 0,0 1 0,0 0 0,0 0 0,0 0 0,0 0 0,0 0 0,0 0 0,0 0 0,-1 0 0,1 0 0,-1 0 0,1 1 0,-1-1 0,1 0 0,-1 0 0,1 1 0,-1-1 0,0 0 0,0 0 0,0 3 0,5 40 0,-4-39 0,-1 135 0,-1-192 0,3-86 0,-2 136 4,0-1 0,0 1-1,1-1 1,-1 1 0,1-1 0,0 1-1,0-1 1,0 1 0,0 0 0,0-1-1,0 1 1,1 0 0,-1 0 0,1 0-1,-1 0 1,1 0 0,0 0 0,0 0-1,0 1 1,0-1 0,0 1 0,0-1-1,0 1 1,1 0 0,-1 0 0,0 0-1,1 0 1,2-1 0,6 0-195,0 1 0,-1-1 0,1 2 0,0-1 0,14 3 0,-19-2-137,19 1-6498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6:26.0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 24575,'1'0'0,"0"0"0,0 1 0,0-1 0,0 0 0,0 1 0,0-1 0,-1 1 0,1-1 0,0 1 0,0-1 0,0 1 0,0 0 0,-1-1 0,1 1 0,0 0 0,-1 0 0,1 0 0,0-1 0,-1 1 0,1 0 0,-1 0 0,0 0 0,1 0 0,-1 0 0,0 0 0,1 0 0,-1 2 0,6 31 0,-6-30 0,1 68 0,-2-55 0,1 1 0,1-1 0,1 0 0,3 21 0,-5-38 0,0 1 0,0 0 0,0-1 0,0 1 0,0-1 0,1 1 0,-1-1 0,0 1 0,0 0 0,0-1 0,0 1 0,1-1 0,-1 1 0,0-1 0,0 1 0,1-1 0,-1 1 0,0-1 0,1 0 0,-1 1 0,1-1 0,-1 1 0,1-1 0,-1 0 0,0 1 0,1-1 0,-1 0 0,1 1 0,6-15 0,-1-26 0,-5-4 0,-1 31 0,0-1 0,0 0 0,1 0 0,1 0 0,0 0 0,1 1 0,1-1 0,0 1 0,6-14 0,-8 25 0,-1-1 0,0 1 0,1 0 0,-1 0 0,1 0 0,0 0 0,0 0 0,0 0 0,0 0 0,0 1 0,0-1 0,0 1 0,1-1 0,-1 1 0,1 0 0,-1 0 0,1 0 0,-1 0 0,1 0 0,-1 1 0,1-1 0,0 1 0,-1 0 0,1 0 0,0 0 0,-1 0 0,1 0 0,0 0 0,-1 1 0,1-1 0,4 2 0,-1 0 0,-1 1 0,1-1 0,-1 1 0,0 0 0,0 0 0,0 1 0,0-1 0,-1 1 0,1 0 0,-1 1 0,0-1 0,0 1 0,4 5 0,3 11-170,-1 1-1,-1 0 0,0 1 1,-2 0-1,-1 0 0,0 1 1,2 31-1,-5-28-6655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8T03:26:50.9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0 163,'1323'0,"-1249"-3,115-21,-58 6,344-20,-268 12,7 0,124 27,41-3,-267-11,-69 7,53-2,-8 12,0 4,93 20,-105-13,-1 3,135 52,-179-58,60 16,-60-22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7:18.8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3522 10 24575,'-3'-9'0,"-4"16"0,-5 19 0,-29 219 0,-15 91 0,35-199 0,9-28 0,3 193 0,7-98 0,-8-83 0,-33 159 0,-51 83 0,30-134 0,50-175 0,-22 94 0,-92 238 0,31-150 0,-49 109 0,19-42 0,-34 74 0,135-324 0,-15 34 0,-3-2 0,-60 83 0,-213 240 0,53-94 0,246-295 0,-1-1 0,-1 0 0,0-1 0,-27 16 0,-94 50 0,78-48 0,-34 17 0,-3-3 0,-1-5 0,-161 46 0,141-61 0,-138 15 0,-10 1 0,252-41 0,10-2 0,-1 0 0,1 0 0,0-1 0,-1 0 0,1 0 0,-1-1 0,1 0 0,-15-2 0,22 2 0,0 0 0,-1 0 0,1 0 0,0 0 0,0 0 0,-1 0 0,1 0 0,0-1 0,0 1 0,-1 0 0,1 0 0,0 0 0,0 0 0,0-1 0,-1 1 0,1 0 0,0 0 0,0 0 0,0-1 0,0 1 0,0 0 0,0 0 0,-1-1 0,1 1 0,0 0 0,0 0 0,0-1 0,0 1 0,0 0 0,0 0 0,0-1 0,0 1 0,0 0 0,0 0 0,0-1 0,0 1 0,0 0 0,0-1 0,8-12 0,13-9 0,-21 22 0,70-60 0,-34 30 0,-2 0 0,0-2 0,-3-2 0,38-50 0,-55 61 0,16-25 0,-29 46 0,0 1 0,0-1 0,1 1 0,-1-1 0,1 1 0,-1-1 0,1 1 0,-1 0 0,1 0 0,0 0 0,0 0 0,0 0 0,0 0 0,-1 1 0,1-1 0,0 0 0,0 1 0,0 0 0,0-1 0,0 1 0,4 0 0,-6 0 0,0 0 0,0 0 0,1 0 0,-1 0 0,0 0 0,1 0 0,-1 0 0,0 0 0,0 0 0,1 1 0,-1-1 0,0 0 0,1 0 0,-1 0 0,0 0 0,0 0 0,1 1 0,-1-1 0,0 0 0,0 0 0,0 0 0,1 1 0,-1-1 0,0 0 0,0 0 0,0 1 0,0-1 0,1 0 0,-1 0 0,0 1 0,0-1 0,0 0 0,0 0 0,0 1 0,0-1 0,0 0 0,0 1 0,0-1 0,0 0 0,0 1 0,0-1 0,-9 15 0,-16 10 0,-234 173 0,257-196 0,-12 6 0,2 2 0,-1 0 0,1 0 0,-17 20 0,27-28 0,-1 1 0,1 0 0,0 0 0,0 0 0,0 1 0,1-1 0,-1 0 0,1 1 0,0-1 0,0 0 0,0 1 0,0 0 0,1-1 0,-1 1 0,1-1 0,0 1 0,0 0 0,0-1 0,0 1 0,1 0 0,0-1 0,-1 1 0,1-1 0,1 1 0,-1-1 0,3 6 0,3 2 0,1 0 0,0 0 0,0-1 0,1 0 0,0-1 0,1 0 0,13 10 0,81 50 0,271 119-1163,-365-184 961,34 16-6624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7:21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503 0 24575,'-12'30'0,"-1"-1"0,-32 51 0,18-32 0,-209 400 0,169-329 0,-24 53 0,89-167 0,0 0 0,0 1 0,0 0 0,1-1 0,0 1 0,0 0 0,1 0 0,-1-1 0,1 1 0,1 0 0,-1 0 0,1 0 0,2 10 0,0-7 0,1 0 0,-1-1 0,1 1 0,1-1 0,0 0 0,0-1 0,0 1 0,7 6 0,10 9 0,2-2 0,0 0 0,1-2 0,28 17 0,-31-21 30,1-1 0,0-2 0,30 13 0,-44-22-144,0 0 0,0 0-1,0-1 1,1 0 0,-1 0 0,1-1-1,-1-1 1,1 0 0,-1 0 0,1-1-1,-1 0 1,12-2 0,2-4-6712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18T03:24:25.45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0 241,'1'-1,"-1"0,0 0,0 0,1 0,-1 1,1-1,-1 0,1 0,-1 0,1 0,0 0,-1 1,1-1,0 0,-1 1,1-1,0 1,0-1,0 0,0 1,0 0,-1-1,1 1,0 0,0-1,0 1,2 0,31-6,-31 6,336-5,-185 7,203 0,405-4,-345-42,-116 8,-158 20,206-50,-74 17,-267 48,0 0,0 1,-1 0,1 0,0 1,0 0,8 3,-12-3,0 0,0 1,0 0,0 0,0 0,-1 1,1-1,-1 1,1 0,-1 0,0 0,0 0,-1 0,5 8,10 15,1 0,2-1,0 0,37 33,-54-56,0 1,0 0,0 0,0 0,-1 0,1 1,-1-1,0 1,0-1,0 1,0 0,-1 0,0-1,0 1,2 8,-3-10,-1 1,1 0,-1-1,1 1,-1-1,0 1,0-1,0 1,0-1,0 1,-1-1,1 0,-1 0,1 0,-1 0,0 0,0 0,0 0,0-1,0 1,0 0,-1-1,1 0,0 0,-1 0,-2 1,-26 12,-1-1,-66 15,-70 4,91-19,34-6,-3 2,-1-2,-64 2,-2444-11,2543 3,-1-1,1 2,0 0,0 0,0 1,0 1,1 0,-20 10,11-5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7:22.3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593 1 24575,'-62'68'0,"-84"123"0,-32 86 0,172-267 0,-15 29 0,-29 72 0,-6 11 0,45-102 0,0 0 0,1 0 0,1 1 0,1 1 0,1-1 0,1 1 0,-6 36 0,12-54 0,0 0 0,0-1 0,1 1 0,-1 0 0,1 0 0,0-1 0,0 1 0,0 0 0,1-1 0,-1 1 0,1-1 0,0 1 0,0-1 0,0 0 0,0 0 0,0 0 0,1 0 0,-1 0 0,6 4 0,4 3 0,1-1 0,1 0 0,20 11 0,-1-1 0,38 26 0,90 53 0,-113-71-1365,-11-4-5461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7:23.1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112 0 24575,'-8'16'0,"-8"12"0,1 1 0,1 1 0,1 0 0,2 1 0,2 0 0,-8 41 0,13-41 0,1 1 0,2 0 0,1 0 0,1 0 0,2 0 0,8 33 0,-8-51 0,0 0 0,1 0 0,1 0 0,0 0 0,1-1 0,0 0 0,1 0 0,0-1 0,1 0 0,1 0 0,0-1 0,0 0 0,1-1 0,1 0 0,19 15 0,-22-20 0,0-1 0,-1-1 0,2 1 0,-1-2 0,0 1 0,0-1 0,1 0 0,-1-1 0,1 0 0,0 0 0,11-1 0,-14 0 0,1 0 0,-1-1 0,0 1 0,1-1 0,-1-1 0,1 0 0,-1 1 0,0-2 0,0 1 0,0-1 0,0 0 0,-1 0 0,1-1 0,-1 1 0,7-7 0,4-6-1365,-2 1-5461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7:23.57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6 24575,'5'-4'0,"5"2"0,2 7 0,-1 11 0,-3 9 0,2 7 0,-1 5 0,-2-5-8191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7:23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24575,'0'5'0,"0"5"0,0 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5:28.8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954 32 24575,'-1'-1'0,"1"0"0,0 0 0,-1 0 0,1 0 0,-1 0 0,1 0 0,-1 0 0,1 1 0,-1-1 0,1 0 0,-1 0 0,0 0 0,0 1 0,1-1 0,-1 0 0,0 1 0,0-1 0,0 1 0,0-1 0,0 1 0,1-1 0,-1 1 0,0-1 0,0 1 0,0 0 0,0 0 0,-2-1 0,-34-4 0,31 5 0,-140-7 0,128 7 0,-1 2 0,1 0 0,0 1 0,0 0 0,-34 12 0,-47 16 0,67-23 0,-57 24 0,82-29 0,-165 82 0,145-69 0,1 1 0,1 1 0,0 1 0,-25 26 0,44-39 0,2 1 0,-1-1 0,1 1 0,0 0 0,0 0 0,1 1 0,-1-1 0,2 1 0,-1 0 0,1-1 0,1 1 0,-3 15 0,3-8 0,0-1 0,1 0 0,1 1 0,0-1 0,1 0 0,5 20 0,-5-26 0,2 0 0,-1 0 0,1 0 0,0 0 0,1-1 0,0 1 0,0-1 0,1-1 0,-1 1 0,1-1 0,1 0 0,-1 0 0,1-1 0,0 1 0,1-2 0,-1 1 0,1-1 0,0 0 0,9 3 0,19 6 0,0-1 0,1-2 0,43 5 0,-22-3 0,-12-5-189,0-1 1,0-3-1,62-3 0,-85 0-421,4 0-6216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5:32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352 1 24575,'-7'0'0,"0"1"0,0 0 0,0 1 0,-1-1 0,1 1 0,1 1 0,-1-1 0,-11 7 0,-53 35 0,27-15 0,27-19 0,1 1 0,0 0 0,0 2 0,1 0 0,-19 20 0,29-27 0,0 0 0,1 0 0,-1 0 0,1 1 0,0 0 0,1 0 0,-1 0 0,1 0 0,1 0 0,-1 1 0,1-1 0,1 1 0,0 0 0,0-1 0,0 1 0,1 12 0,1-10 0,1 1 0,0 0 0,0-1 0,1 1 0,1-1 0,0 0 0,0 0 0,1 0 0,0-1 0,1 1 0,0-1 0,0 0 0,1-1 0,0 0 0,15 13 0,-5-7 0,1-1 0,0 0 0,1-2 0,1 0 0,-1-1 0,38 12 0,-25-11 0,-10-4 0,40 18 0,-57-23 0,0 1 0,-1-1 0,0 1 0,1 0 0,-1 0 0,0 1 0,0-1 0,-1 1 0,1 0 0,-1 0 0,0 0 0,0 0 0,0 1 0,2 4 0,-4-7 4,0 0-1,-1 0 1,1 0-1,-1-1 1,0 1-1,1 0 1,-1 0-1,0 0 1,0 0-1,0 0 1,0 0 0,-1 0-1,1-1 1,0 1-1,-1 0 1,1 0-1,-1 0 1,0-1-1,0 1 1,1 0-1,-1 0 1,0-1-1,-1 1 1,1-1-1,0 1 1,0-1-1,-1 0 1,1 1-1,0-1 1,-1 0-1,0 0 1,1 0-1,-4 2 1,-2 1-216,-1-1 0,1 0 0,-1 0-1,0 0 1,0-1 0,-13 2 0,-7-1-6614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5:33.2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401 20 24575,'-3'-2'0,"0"-1"0,0 1 0,-1 0 0,1 1 0,0-1 0,-1 1 0,1-1 0,-1 1 0,0 0 0,1 1 0,-1-1 0,0 0 0,1 1 0,-1 0 0,0 0 0,0 0 0,0 0 0,1 1 0,-5 0 0,-5 2 0,-1 0 0,1 1 0,-23 9 0,12-2 0,0 2 0,0 0 0,2 2 0,-1 0 0,2 1 0,0 2 0,1 0 0,-26 32 0,43-48 0,1 1 0,-1 0 0,1 1 0,0-1 0,0 0 0,0 1 0,1-1 0,-1 1 0,1-1 0,0 1 0,0 0 0,0-1 0,0 1 0,1 0 0,-1 0 0,1 0 0,0-1 0,1 6 0,0-5 0,0-1 0,0 1 0,1-1 0,-1 1 0,1-1 0,0 0 0,0 0 0,0 0 0,1 0 0,-1 0 0,0 0 0,1-1 0,0 1 0,0-1 0,0 0 0,0 0 0,0 0 0,0 0 0,5 2 0,16 6 0,1-1 0,1-1 0,0-2 0,0 0 0,0-1 0,1-2 0,-1-1 0,48-2 0,-41-4-1365,-8-2-5461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5:33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29 0 24575,'0'9'0,"0"12"0,-5 17 0,-1 15 0,1 8 0,0 3 0,2-1 0,1-6 0,0-8 0,2-8 0,0-6 0,0-5 0,0-2 0,1-2 0,-1-1 0,0-4-8191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5:35.94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11 1 24575,'0'641'0,"-5"-581"-1365,0-35-5461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5:38.1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80 24575,'0'-5'0,"4"-1"0,12-4 0,21-1 0,8 2 0,7 2 0,-2 3 0,0 1 0,-4-2 0,-5-2 0,-5 2 0,-4 1 0,-7 1-8191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8T03:25:39.0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413 2 24575,'-70'-2'0,"-75"3"0,132 0 0,-1 0 0,1 2 0,0-1 0,0 2 0,0 0 0,0 0 0,1 1 0,-16 9 0,23-11 0,0 0 0,1 1 0,-1 0 0,1 0 0,-1 0 0,1 1 0,1-1 0,-1 1 0,1 0 0,-1 0 0,1 0 0,1 0 0,-1 1 0,1-1 0,0 1 0,0-1 0,0 1 0,1 0 0,0 0 0,0 0 0,1 0 0,-1 0 0,2 10 0,2 11 0,0-1 0,2 1 0,2-1 0,9 28 0,0 0 0,0 40 89,-12-65-816,14 56 0,-9-58-6099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latinLnBrk="0" hangingPunct="0">
              <a:defRPr kumimoji="0" sz="1200"/>
            </a:lvl1pPr>
          </a:lstStyle>
          <a:p>
            <a:pPr>
              <a:defRPr/>
            </a:pPr>
            <a:fld id="{06771228-0F89-41D8-B079-3DC885FFF304}" type="datetimeFigureOut">
              <a:rPr lang="ko-KR" altLang="en-US"/>
              <a:pPr>
                <a:defRPr/>
              </a:pPr>
              <a:t>2024-10-18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691063"/>
            <a:ext cx="5438775" cy="4443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latinLnBrk="0" hangingPunct="0">
              <a:defRPr kumimoji="0"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37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latinLnBrk="0" hangingPunct="0">
              <a:defRPr kumimoji="0" sz="1200"/>
            </a:lvl1pPr>
          </a:lstStyle>
          <a:p>
            <a:fld id="{1FF2B80C-8298-46FE-B90D-EE0F7614A2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597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451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82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53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앞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 descr="Light horizontal"/>
          <p:cNvSpPr>
            <a:spLocks noChangeArrowheads="1"/>
          </p:cNvSpPr>
          <p:nvPr/>
        </p:nvSpPr>
        <p:spPr bwMode="gray">
          <a:xfrm>
            <a:off x="1588" y="1588"/>
            <a:ext cx="1473200" cy="6848475"/>
          </a:xfrm>
          <a:prstGeom prst="rect">
            <a:avLst/>
          </a:prstGeom>
          <a:pattFill prst="ltHorz">
            <a:fgClr>
              <a:schemeClr val="bg2"/>
            </a:fgClr>
            <a:bgClr>
              <a:schemeClr val="bg1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invGray">
          <a:xfrm>
            <a:off x="-7938" y="4267200"/>
            <a:ext cx="9153526" cy="1103313"/>
          </a:xfrm>
          <a:prstGeom prst="rect">
            <a:avLst/>
          </a:prstGeom>
          <a:solidFill>
            <a:srgbClr val="D6E7E6"/>
          </a:soli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6" name="AutoShape 11"/>
          <p:cNvSpPr>
            <a:spLocks noChangeArrowheads="1"/>
          </p:cNvSpPr>
          <p:nvPr/>
        </p:nvSpPr>
        <p:spPr bwMode="ltGray">
          <a:xfrm>
            <a:off x="1409130" y="5099566"/>
            <a:ext cx="7137400" cy="533400"/>
          </a:xfrm>
          <a:prstGeom prst="roundRect">
            <a:avLst>
              <a:gd name="adj" fmla="val 16667"/>
            </a:avLst>
          </a:prstGeom>
          <a:solidFill>
            <a:srgbClr val="50C1BE"/>
          </a:solidFill>
          <a:ln w="2857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eaLnBrk="0" latinLnBrk="0" hangingPunct="0">
              <a:defRPr/>
            </a:pPr>
            <a:endParaRPr kumimoji="0" lang="ko-KR" altLang="en-US"/>
          </a:p>
        </p:txBody>
      </p:sp>
      <p:sp>
        <p:nvSpPr>
          <p:cNvPr id="8" name="TextBox 19"/>
          <p:cNvSpPr txBox="1">
            <a:spLocks noChangeArrowheads="1"/>
          </p:cNvSpPr>
          <p:nvPr userDrawn="1"/>
        </p:nvSpPr>
        <p:spPr bwMode="auto">
          <a:xfrm>
            <a:off x="1409130" y="5181600"/>
            <a:ext cx="7137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쉽게 배우는 </a:t>
            </a:r>
            <a:r>
              <a:rPr lang="en-US" altLang="ko-KR" sz="1800" b="1" dirty="0">
                <a:solidFill>
                  <a:schemeClr val="bg1"/>
                </a:solidFill>
                <a:latin typeface="+mj-ea"/>
                <a:ea typeface="+mj-ea"/>
              </a:rPr>
              <a:t>JSP </a:t>
            </a:r>
            <a:r>
              <a:rPr lang="ko-KR" altLang="en-US" sz="1800" b="1" dirty="0">
                <a:solidFill>
                  <a:schemeClr val="bg1"/>
                </a:solidFill>
                <a:latin typeface="+mj-ea"/>
                <a:ea typeface="+mj-ea"/>
              </a:rPr>
              <a:t>웹 프로그래밍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4267201"/>
            <a:ext cx="7620000" cy="838200"/>
          </a:xfrm>
        </p:spPr>
        <p:txBody>
          <a:bodyPr/>
          <a:lstStyle>
            <a:lvl1pPr marL="717550" indent="0">
              <a:defRPr sz="3600" b="1" baseline="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40352" y="6477000"/>
            <a:ext cx="1228725" cy="2571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BF1E9C-21A3-41D4-8B65-A0F4F21F6AC7}"/>
              </a:ext>
            </a:extLst>
          </p:cNvPr>
          <p:cNvSpPr txBox="1"/>
          <p:nvPr userDrawn="1"/>
        </p:nvSpPr>
        <p:spPr>
          <a:xfrm>
            <a:off x="1499169" y="1340768"/>
            <a:ext cx="6531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JSP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웹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 </a:t>
            </a:r>
            <a:r>
              <a:rPr lang="ko-KR" altLang="en-US" sz="60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/>
              </a:rPr>
              <a:t>프로그래밍</a:t>
            </a:r>
          </a:p>
        </p:txBody>
      </p:sp>
    </p:spTree>
    <p:extLst>
      <p:ext uri="{BB962C8B-B14F-4D97-AF65-F5344CB8AC3E}">
        <p14:creationId xmlns:p14="http://schemas.microsoft.com/office/powerpoint/2010/main" val="3447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8"/>
          <p:cNvSpPr txBox="1">
            <a:spLocks/>
          </p:cNvSpPr>
          <p:nvPr userDrawn="1"/>
        </p:nvSpPr>
        <p:spPr bwMode="auto">
          <a:xfrm>
            <a:off x="227013" y="93663"/>
            <a:ext cx="6172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latinLnBrk="0" hangingPunct="0">
              <a:defRPr/>
            </a:pPr>
            <a:r>
              <a:rPr kumimoji="0" lang="en-US" altLang="ko-KR" sz="2800" b="1" dirty="0">
                <a:solidFill>
                  <a:srgbClr val="191E70"/>
                </a:solidFill>
                <a:latin typeface="HY견고딕" pitchFamily="18" charset="-127"/>
                <a:ea typeface="HY견고딕" pitchFamily="18" charset="-127"/>
              </a:rPr>
              <a:t>Contents</a:t>
            </a:r>
            <a:endParaRPr kumimoji="0" lang="ko-KR" altLang="en-US" sz="2800" b="1" dirty="0">
              <a:solidFill>
                <a:srgbClr val="191E7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8" name="내용 개체 틀 5"/>
          <p:cNvSpPr>
            <a:spLocks noGrp="1"/>
          </p:cNvSpPr>
          <p:nvPr>
            <p:ph sz="quarter" idx="10"/>
          </p:nvPr>
        </p:nvSpPr>
        <p:spPr>
          <a:xfrm>
            <a:off x="263436" y="1016727"/>
            <a:ext cx="8568000" cy="5400000"/>
          </a:xfrm>
          <a:prstGeom prst="roundRect">
            <a:avLst>
              <a:gd name="adj" fmla="val 4285"/>
            </a:avLst>
          </a:prstGeom>
          <a:ln w="19050">
            <a:solidFill>
              <a:schemeClr val="bg2">
                <a:lumMod val="90000"/>
              </a:schemeClr>
            </a:solidFill>
            <a:prstDash val="sysDot"/>
          </a:ln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 sz="2200"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  <a:lvl2pPr marL="539750" marR="0" indent="-182563" algn="l" defTabSz="914400" rtl="0" eaLnBrk="0" fontAlgn="base" latinLnBrk="1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 sz="1800">
                <a:latin typeface="+mn-ea"/>
                <a:ea typeface="+mn-ea"/>
              </a:defRPr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</a:lstStyle>
          <a:p>
            <a:pPr marL="342900" marR="0" lvl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200"/>
              </a:spcAft>
              <a:buClr>
                <a:srgbClr val="5A8DDC"/>
              </a:buClr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ko-KR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마스터 텍스트 스타일을 편집합니다</a:t>
            </a:r>
          </a:p>
          <a:p>
            <a:pPr marL="539750" marR="0" lvl="1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B1AE6B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ko-KR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194972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66633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5"/>
          <p:cNvSpPr>
            <a:spLocks noChangeShapeType="1"/>
          </p:cNvSpPr>
          <p:nvPr userDrawn="1">
            <p:custDataLst>
              <p:tags r:id="rId1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2" name="Text Box 4"/>
          <p:cNvSpPr txBox="1">
            <a:spLocks noChangeArrowheads="1"/>
          </p:cNvSpPr>
          <p:nvPr userDrawn="1"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6429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7" descr="Light horizontal"/>
          <p:cNvSpPr>
            <a:spLocks noChangeArrowheads="1"/>
          </p:cNvSpPr>
          <p:nvPr/>
        </p:nvSpPr>
        <p:spPr bwMode="gray">
          <a:xfrm>
            <a:off x="-9525" y="0"/>
            <a:ext cx="238125" cy="6858000"/>
          </a:xfrm>
          <a:prstGeom prst="rect">
            <a:avLst/>
          </a:prstGeom>
          <a:pattFill prst="ltHorz">
            <a:fgClr>
              <a:srgbClr val="C0C0C0"/>
            </a:fgClr>
            <a:bgClr>
              <a:srgbClr val="FFFFFF"/>
            </a:bgClr>
          </a:pattFill>
          <a:ln w="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>
              <a:defRPr/>
            </a:pPr>
            <a:endParaRPr lang="ko-KR" altLang="en-US">
              <a:solidFill>
                <a:srgbClr val="1D4940"/>
              </a:solidFill>
            </a:endParaRPr>
          </a:p>
        </p:txBody>
      </p:sp>
      <p:sp>
        <p:nvSpPr>
          <p:cNvPr id="1028" name="Rectangle 18"/>
          <p:cNvSpPr>
            <a:spLocks noChangeArrowheads="1"/>
          </p:cNvSpPr>
          <p:nvPr userDrawn="1"/>
        </p:nvSpPr>
        <p:spPr bwMode="auto">
          <a:xfrm>
            <a:off x="8100392" y="6516688"/>
            <a:ext cx="967408" cy="26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</a:defRPr>
            </a:lvl9pPr>
          </a:lstStyle>
          <a:p>
            <a:pPr algn="r"/>
            <a:fld id="{E5A18F57-D258-470C-BB46-B83A1BEE3C43}" type="slidenum">
              <a:rPr lang="ko-KR" altLang="en-US" sz="120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pPr algn="r"/>
              <a:t>‹#›</a:t>
            </a:fld>
            <a:r>
              <a:rPr lang="en-US" altLang="ko-KR" sz="1200" dirty="0">
                <a:solidFill>
                  <a:srgbClr val="452103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/33</a:t>
            </a:r>
          </a:p>
        </p:txBody>
      </p:sp>
      <p:sp>
        <p:nvSpPr>
          <p:cNvPr id="1029" name="텍스트 개체 틀 22"/>
          <p:cNvSpPr>
            <a:spLocks noGrp="1"/>
          </p:cNvSpPr>
          <p:nvPr>
            <p:ph type="body" idx="1"/>
          </p:nvPr>
        </p:nvSpPr>
        <p:spPr bwMode="auto">
          <a:xfrm>
            <a:off x="228600" y="931863"/>
            <a:ext cx="86868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endParaRPr lang="en-US" altLang="ko-KR" dirty="0"/>
          </a:p>
        </p:txBody>
      </p:sp>
      <p:sp>
        <p:nvSpPr>
          <p:cNvPr id="1030" name="제목 개체 틀 23"/>
          <p:cNvSpPr>
            <a:spLocks noGrp="1"/>
          </p:cNvSpPr>
          <p:nvPr>
            <p:ph type="title"/>
          </p:nvPr>
        </p:nvSpPr>
        <p:spPr bwMode="auto">
          <a:xfrm>
            <a:off x="227013" y="82550"/>
            <a:ext cx="75596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031" name="Freeform 126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>
              <a:gd name="T0" fmla="*/ 0 w 3800"/>
              <a:gd name="T1" fmla="*/ 0 h 428"/>
              <a:gd name="T2" fmla="*/ 6032500 w 3800"/>
              <a:gd name="T3" fmla="*/ 0 h 428"/>
              <a:gd name="T4" fmla="*/ 5486400 w 3800"/>
              <a:gd name="T5" fmla="*/ 679450 h 4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grpSp>
        <p:nvGrpSpPr>
          <p:cNvPr id="3" name="Group 192"/>
          <p:cNvGrpSpPr>
            <a:grpSpLocks/>
          </p:cNvGrpSpPr>
          <p:nvPr userDrawn="1"/>
        </p:nvGrpSpPr>
        <p:grpSpPr bwMode="auto">
          <a:xfrm>
            <a:off x="226419" y="668709"/>
            <a:ext cx="8675591" cy="131762"/>
            <a:chOff x="192" y="446"/>
            <a:chExt cx="5513" cy="78"/>
          </a:xfrm>
          <a:solidFill>
            <a:srgbClr val="92D050"/>
          </a:solidFill>
        </p:grpSpPr>
        <p:sp>
          <p:nvSpPr>
            <p:cNvPr id="27" name="Rectangle 193"/>
            <p:cNvSpPr>
              <a:spLocks noChangeArrowheads="1"/>
            </p:cNvSpPr>
            <p:nvPr/>
          </p:nvSpPr>
          <p:spPr bwMode="gray">
            <a:xfrm>
              <a:off x="192" y="446"/>
              <a:ext cx="1488" cy="78"/>
            </a:xfrm>
            <a:prstGeom prst="rect">
              <a:avLst/>
            </a:prstGeom>
            <a:solidFill>
              <a:srgbClr val="50C1BE"/>
            </a:solidFill>
            <a:ln w="9525">
              <a:solidFill>
                <a:srgbClr val="92D05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굴림" charset="-127"/>
              </a:endParaRPr>
            </a:p>
          </p:txBody>
        </p:sp>
        <p:sp>
          <p:nvSpPr>
            <p:cNvPr id="28" name="Line 194"/>
            <p:cNvSpPr>
              <a:spLocks noChangeShapeType="1"/>
            </p:cNvSpPr>
            <p:nvPr userDrawn="1"/>
          </p:nvSpPr>
          <p:spPr bwMode="gray">
            <a:xfrm>
              <a:off x="192" y="519"/>
              <a:ext cx="5513" cy="0"/>
            </a:xfrm>
            <a:prstGeom prst="line">
              <a:avLst/>
            </a:prstGeom>
            <a:ln>
              <a:solidFill>
                <a:srgbClr val="191E70"/>
              </a:solidFill>
              <a:headEnd/>
              <a:tailEnd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latinLnBrk="0">
                <a:defRPr/>
              </a:pPr>
              <a:endParaRPr kumimoji="0" lang="ko-KR" altLang="en-US" sz="1800">
                <a:solidFill>
                  <a:srgbClr val="000000"/>
                </a:solidFill>
                <a:latin typeface="Arial" charset="0"/>
                <a:ea typeface="+mn-ea"/>
              </a:endParaRPr>
            </a:p>
          </p:txBody>
        </p:sp>
      </p:grpSp>
      <p:pic>
        <p:nvPicPr>
          <p:cNvPr id="1033" name="그림 29" descr="쿡북로고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088" y="458788"/>
            <a:ext cx="1079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953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70" r:id="rId1"/>
    <p:sldLayoutId id="2147484671" r:id="rId2"/>
    <p:sldLayoutId id="2147484672" r:id="rId3"/>
    <p:sldLayoutId id="2147484674" r:id="rId4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2600" b="1" kern="1200">
          <a:solidFill>
            <a:srgbClr val="191D76"/>
          </a:solidFill>
          <a:latin typeface="HY견고딕" pitchFamily="18" charset="-127"/>
          <a:ea typeface="HY견고딕" pitchFamily="18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2800">
          <a:solidFill>
            <a:srgbClr val="660033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ts val="100"/>
        </a:spcAft>
        <a:buClr>
          <a:srgbClr val="5A8DDC"/>
        </a:buClr>
        <a:buFont typeface="Wingdings" panose="05000000000000000000" pitchFamily="2" charset="2"/>
        <a:buChar char="v"/>
        <a:defRPr sz="2200" b="1" kern="1200">
          <a:solidFill>
            <a:schemeClr val="tx1"/>
          </a:solidFill>
          <a:latin typeface="+mn-ea"/>
          <a:ea typeface="+mn-ea"/>
          <a:cs typeface="+mn-cs"/>
        </a:defRPr>
      </a:lvl1pPr>
      <a:lvl2pPr marL="539750" indent="-182563" algn="l" rtl="0" eaLnBrk="0" fontAlgn="base" latinLnBrk="1" hangingPunct="0">
        <a:spcBef>
          <a:spcPct val="20000"/>
        </a:spcBef>
        <a:spcAft>
          <a:spcPts val="100"/>
        </a:spcAft>
        <a:buClr>
          <a:srgbClr val="B1AE6B"/>
        </a:buClr>
        <a:buFont typeface="Wingdings" panose="05000000000000000000" pitchFamily="2" charset="2"/>
        <a:buChar char="§"/>
        <a:defRPr sz="1900" kern="1200">
          <a:solidFill>
            <a:schemeClr val="tx1"/>
          </a:solidFill>
          <a:latin typeface="+mn-ea"/>
          <a:ea typeface="+mn-ea"/>
          <a:cs typeface="+mn-cs"/>
        </a:defRPr>
      </a:lvl2pPr>
      <a:lvl3pPr marL="720725" indent="-185738" algn="l" rtl="0" eaLnBrk="0" fontAlgn="base" latinLnBrk="1" hangingPunct="0">
        <a:spcBef>
          <a:spcPct val="20000"/>
        </a:spcBef>
        <a:spcAft>
          <a:spcPts val="100"/>
        </a:spcAft>
        <a:buClr>
          <a:srgbClr val="ADB9AD"/>
        </a:buClr>
        <a:buChar char="•"/>
        <a:defRPr sz="1700" kern="1200">
          <a:solidFill>
            <a:schemeClr val="tx1"/>
          </a:solidFill>
          <a:latin typeface="+mn-ea"/>
          <a:ea typeface="+mn-ea"/>
          <a:cs typeface="+mn-cs"/>
        </a:defRPr>
      </a:lvl3pPr>
      <a:lvl4pPr marL="1162050" indent="-2667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HY견고딕" pitchFamily="18" charset="-127"/>
          <a:ea typeface="HY견고딕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8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7" Type="http://schemas.openxmlformats.org/officeDocument/2006/relationships/customXml" Target="../ink/ink5.xml"/><Relationship Id="rId12" Type="http://schemas.openxmlformats.org/officeDocument/2006/relationships/image" Target="../media/image11.png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2" Type="http://schemas.openxmlformats.org/officeDocument/2006/relationships/image" Target="../media/image6.png"/><Relationship Id="rId16" Type="http://schemas.openxmlformats.org/officeDocument/2006/relationships/image" Target="../media/image13.png"/><Relationship Id="rId20" Type="http://schemas.openxmlformats.org/officeDocument/2006/relationships/image" Target="../media/image15.png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customXml" Target="../ink/ink7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9.png"/><Relationship Id="rId10" Type="http://schemas.openxmlformats.org/officeDocument/2006/relationships/image" Target="../media/image10.png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" Type="http://schemas.openxmlformats.org/officeDocument/2006/relationships/image" Target="../media/image7.png"/><Relationship Id="rId9" Type="http://schemas.openxmlformats.org/officeDocument/2006/relationships/customXml" Target="../ink/ink6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5.xml"/><Relationship Id="rId30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ustomXml" Target="../ink/ink23.xml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12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11" Type="http://schemas.openxmlformats.org/officeDocument/2006/relationships/customXml" Target="../ink/ink22.xml"/><Relationship Id="rId5" Type="http://schemas.openxmlformats.org/officeDocument/2006/relationships/customXml" Target="../ink/ink19.xml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customXml" Target="../ink/ink21.xml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WordArt 436"/>
          <p:cNvSpPr>
            <a:spLocks noChangeArrowheads="1" noChangeShapeType="1" noTextEdit="1"/>
          </p:cNvSpPr>
          <p:nvPr/>
        </p:nvSpPr>
        <p:spPr bwMode="auto">
          <a:xfrm>
            <a:off x="1701833" y="3914710"/>
            <a:ext cx="533400" cy="1080000"/>
          </a:xfrm>
          <a:prstGeom prst="rect">
            <a:avLst/>
          </a:prstGeom>
          <a:ln>
            <a:noFill/>
          </a:ln>
        </p:spPr>
        <p:txBody>
          <a:bodyPr wrap="none" fromWordArt="1">
            <a:prstTxWarp prst="textCascadeUp">
              <a:avLst>
                <a:gd name="adj" fmla="val 99838"/>
              </a:avLst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latinLnBrk="0" hangingPunct="0">
              <a:defRPr/>
            </a:pPr>
            <a:r>
              <a:rPr kumimoji="0" lang="en-US" altLang="ko-KR" sz="4800" b="1" i="1" kern="10" spc="150" dirty="0">
                <a:ln w="11430">
                  <a:solidFill>
                    <a:srgbClr val="452103"/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휴먼둥근헤드라인"/>
                <a:ea typeface="휴먼둥근헤드라인"/>
              </a:rPr>
              <a:t>17</a:t>
            </a:r>
            <a:endParaRPr kumimoji="0" lang="ko-KR" altLang="en-US" sz="4800" b="1" i="1" kern="10" spc="150" dirty="0">
              <a:ln w="11430">
                <a:solidFill>
                  <a:srgbClr val="452103"/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휴먼둥근헤드라인"/>
              <a:ea typeface="휴먼둥근헤드라인"/>
            </a:endParaRPr>
          </a:p>
        </p:txBody>
      </p:sp>
      <p:sp>
        <p:nvSpPr>
          <p:cNvPr id="5123" name="제목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b="0" dirty="0"/>
              <a:t>JSP </a:t>
            </a:r>
            <a:r>
              <a:rPr lang="ko-KR" altLang="en-US" b="0" dirty="0"/>
              <a:t>표준 태그 라이브러리</a:t>
            </a:r>
            <a:endParaRPr lang="ko-KR" altLang="en-US" dirty="0"/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2" y="910480"/>
            <a:ext cx="8210550" cy="5048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32582" y="1556792"/>
            <a:ext cx="8343900" cy="5139775"/>
            <a:chOff x="464875" y="1415305"/>
            <a:chExt cx="8343900" cy="6867525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925" y="1415305"/>
              <a:ext cx="8324850" cy="508635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4875" y="6501655"/>
              <a:ext cx="8343900" cy="1781175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3" y="2448096"/>
            <a:ext cx="4729659" cy="1584176"/>
          </a:xfrm>
        </p:spPr>
      </p:pic>
    </p:spTree>
    <p:extLst>
      <p:ext uri="{BB962C8B-B14F-4D97-AF65-F5344CB8AC3E}">
        <p14:creationId xmlns:p14="http://schemas.microsoft.com/office/powerpoint/2010/main" val="2493038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err="1"/>
              <a:t>Sql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b="0" dirty="0" err="1"/>
              <a:t>Sql</a:t>
            </a:r>
            <a:r>
              <a:rPr lang="en-US" altLang="ko-KR" b="0" dirty="0"/>
              <a:t>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60388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41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6175"/>
            <a:ext cx="8220075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628800"/>
            <a:ext cx="8267700" cy="17240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" y="3352825"/>
            <a:ext cx="8315325" cy="2867025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468396"/>
            <a:ext cx="3167952" cy="1340600"/>
          </a:xfrm>
        </p:spPr>
      </p:pic>
    </p:spTree>
    <p:extLst>
      <p:ext uri="{BB962C8B-B14F-4D97-AF65-F5344CB8AC3E}">
        <p14:creationId xmlns:p14="http://schemas.microsoft.com/office/powerpoint/2010/main" val="68753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035794"/>
            <a:ext cx="8277225" cy="5507047"/>
          </a:xfrm>
          <a:prstGeom prst="rect">
            <a:avLst/>
          </a:prstGeom>
        </p:spPr>
      </p:pic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420" y="1988841"/>
            <a:ext cx="3133333" cy="1296144"/>
          </a:xfrm>
        </p:spPr>
      </p:pic>
    </p:spTree>
    <p:extLst>
      <p:ext uri="{BB962C8B-B14F-4D97-AF65-F5344CB8AC3E}">
        <p14:creationId xmlns:p14="http://schemas.microsoft.com/office/powerpoint/2010/main" val="3370779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052736"/>
            <a:ext cx="837247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224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33" y="966743"/>
            <a:ext cx="8191500" cy="51435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700292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5" y="1988840"/>
            <a:ext cx="2248352" cy="1584176"/>
          </a:xfrm>
        </p:spPr>
      </p:pic>
    </p:spTree>
    <p:extLst>
      <p:ext uri="{BB962C8B-B14F-4D97-AF65-F5344CB8AC3E}">
        <p14:creationId xmlns:p14="http://schemas.microsoft.com/office/powerpoint/2010/main" val="3326525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38" y="908720"/>
            <a:ext cx="5692065" cy="4362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240" r="35962"/>
          <a:stretch/>
        </p:blipFill>
        <p:spPr bwMode="auto">
          <a:xfrm>
            <a:off x="5292080" y="5589240"/>
            <a:ext cx="3732082" cy="997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7" b="44067"/>
          <a:stretch/>
        </p:blipFill>
        <p:spPr bwMode="auto">
          <a:xfrm>
            <a:off x="257893" y="5257663"/>
            <a:ext cx="4616449" cy="130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846" y="1916832"/>
            <a:ext cx="3129857" cy="1296144"/>
          </a:xfrm>
        </p:spPr>
      </p:pic>
    </p:spTree>
    <p:extLst>
      <p:ext uri="{BB962C8B-B14F-4D97-AF65-F5344CB8AC3E}">
        <p14:creationId xmlns:p14="http://schemas.microsoft.com/office/powerpoint/2010/main" val="1273597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04825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391182" y="1450431"/>
            <a:ext cx="8305800" cy="5042988"/>
            <a:chOff x="391182" y="1450431"/>
            <a:chExt cx="8305800" cy="5042988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1182" y="1450431"/>
              <a:ext cx="8305800" cy="39528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182" y="5350419"/>
              <a:ext cx="8267700" cy="1143000"/>
            </a:xfrm>
            <a:prstGeom prst="rect">
              <a:avLst/>
            </a:prstGeom>
          </p:spPr>
        </p:pic>
      </p:grpSp>
      <p:pic>
        <p:nvPicPr>
          <p:cNvPr id="8" name="내용 개체 틀 7"/>
          <p:cNvPicPr>
            <a:picLocks noGrp="1" noChangeAspect="1"/>
          </p:cNvPicPr>
          <p:nvPr>
            <p:ph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5" y="1988840"/>
            <a:ext cx="2281387" cy="1872208"/>
          </a:xfrm>
        </p:spPr>
      </p:pic>
    </p:spTree>
    <p:extLst>
      <p:ext uri="{BB962C8B-B14F-4D97-AF65-F5344CB8AC3E}">
        <p14:creationId xmlns:p14="http://schemas.microsoft.com/office/powerpoint/2010/main" val="410567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27013" y="908179"/>
            <a:ext cx="8334375" cy="5833189"/>
            <a:chOff x="464343" y="-1251520"/>
            <a:chExt cx="8334375" cy="94151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4343" y="-1251520"/>
              <a:ext cx="8334375" cy="584835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917" y="4725144"/>
              <a:ext cx="8277225" cy="343852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1772817"/>
            <a:ext cx="3240360" cy="1152128"/>
          </a:xfrm>
        </p:spPr>
      </p:pic>
    </p:spTree>
    <p:extLst>
      <p:ext uri="{BB962C8B-B14F-4D97-AF65-F5344CB8AC3E}">
        <p14:creationId xmlns:p14="http://schemas.microsoft.com/office/powerpoint/2010/main" val="3547453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31818"/>
            <a:ext cx="8210550" cy="5429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26" y="1741763"/>
            <a:ext cx="8305800" cy="468630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2180151"/>
            <a:ext cx="2657143" cy="1904762"/>
          </a:xfrm>
        </p:spPr>
      </p:pic>
    </p:spTree>
    <p:extLst>
      <p:ext uri="{BB962C8B-B14F-4D97-AF65-F5344CB8AC3E}">
        <p14:creationId xmlns:p14="http://schemas.microsoft.com/office/powerpoint/2010/main" val="81344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">
            <a:extLst>
              <a:ext uri="{FF2B5EF4-FFF2-40B4-BE49-F238E27FC236}">
                <a16:creationId xmlns:a16="http://schemas.microsoft.com/office/drawing/2014/main" id="{F71D86D2-9A5A-436C-BF82-D67BDBFA3162}"/>
              </a:ext>
            </a:extLst>
          </p:cNvPr>
          <p:cNvSpPr/>
          <p:nvPr/>
        </p:nvSpPr>
        <p:spPr>
          <a:xfrm>
            <a:off x="1087060" y="1125017"/>
            <a:ext cx="7085340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40D9FBBA-2095-4493-930B-54EB43818DE9}"/>
              </a:ext>
            </a:extLst>
          </p:cNvPr>
          <p:cNvSpPr txBox="1"/>
          <p:nvPr/>
        </p:nvSpPr>
        <p:spPr bwMode="auto">
          <a:xfrm>
            <a:off x="1683837" y="1219842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JSTL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개요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Oval 4">
            <a:extLst>
              <a:ext uri="{FF2B5EF4-FFF2-40B4-BE49-F238E27FC236}">
                <a16:creationId xmlns:a16="http://schemas.microsoft.com/office/drawing/2014/main" id="{2A9FECBD-702A-4BA1-88AB-67BBCAFAED1F}"/>
              </a:ext>
            </a:extLst>
          </p:cNvPr>
          <p:cNvSpPr/>
          <p:nvPr/>
        </p:nvSpPr>
        <p:spPr>
          <a:xfrm>
            <a:off x="755576" y="1094712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34BF5C5-2F04-4802-A8CF-73191AEB43D8}"/>
              </a:ext>
            </a:extLst>
          </p:cNvPr>
          <p:cNvSpPr txBox="1"/>
          <p:nvPr/>
        </p:nvSpPr>
        <p:spPr>
          <a:xfrm>
            <a:off x="879457" y="1175362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38" name="Rectangle 31">
            <a:extLst>
              <a:ext uri="{FF2B5EF4-FFF2-40B4-BE49-F238E27FC236}">
                <a16:creationId xmlns:a16="http://schemas.microsoft.com/office/drawing/2014/main" id="{F87AFBBE-263B-456C-A0CE-E79DEEC79E2B}"/>
              </a:ext>
            </a:extLst>
          </p:cNvPr>
          <p:cNvSpPr/>
          <p:nvPr/>
        </p:nvSpPr>
        <p:spPr>
          <a:xfrm>
            <a:off x="1059502" y="1773090"/>
            <a:ext cx="7116018" cy="545486"/>
          </a:xfrm>
          <a:prstGeom prst="rect">
            <a:avLst/>
          </a:prstGeom>
          <a:solidFill>
            <a:srgbClr val="D6E7E6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C1C8BBBE-666B-476A-B7E7-D3888F6B2AC5}"/>
              </a:ext>
            </a:extLst>
          </p:cNvPr>
          <p:cNvSpPr txBox="1"/>
          <p:nvPr/>
        </p:nvSpPr>
        <p:spPr bwMode="auto">
          <a:xfrm>
            <a:off x="1683837" y="1867915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JSTL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제공하는 태그의 종류와 사용법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Oval 33">
            <a:extLst>
              <a:ext uri="{FF2B5EF4-FFF2-40B4-BE49-F238E27FC236}">
                <a16:creationId xmlns:a16="http://schemas.microsoft.com/office/drawing/2014/main" id="{72F09F89-0230-43A5-A4A3-5239F66A6865}"/>
              </a:ext>
            </a:extLst>
          </p:cNvPr>
          <p:cNvSpPr/>
          <p:nvPr/>
        </p:nvSpPr>
        <p:spPr>
          <a:xfrm>
            <a:off x="755576" y="1742784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rgbClr val="40C4C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rgbClr val="50C1B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36CA4-28CD-44F9-B258-DDA77AD699B0}"/>
              </a:ext>
            </a:extLst>
          </p:cNvPr>
          <p:cNvSpPr txBox="1"/>
          <p:nvPr/>
        </p:nvSpPr>
        <p:spPr>
          <a:xfrm>
            <a:off x="879457" y="1823435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A1D087A5-BC02-4A12-A503-0123A850BC88}"/>
              </a:ext>
            </a:extLst>
          </p:cNvPr>
          <p:cNvSpPr/>
          <p:nvPr/>
        </p:nvSpPr>
        <p:spPr>
          <a:xfrm>
            <a:off x="1087060" y="2421162"/>
            <a:ext cx="7085340" cy="545486"/>
          </a:xfrm>
          <a:prstGeom prst="rect">
            <a:avLst/>
          </a:prstGeom>
          <a:solidFill>
            <a:srgbClr val="E2F1F0"/>
          </a:solidFill>
          <a:ln w="12700">
            <a:solidFill>
              <a:srgbClr val="40C4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43" name="TextBox 12">
            <a:extLst>
              <a:ext uri="{FF2B5EF4-FFF2-40B4-BE49-F238E27FC236}">
                <a16:creationId xmlns:a16="http://schemas.microsoft.com/office/drawing/2014/main" id="{228991CF-971D-4BD1-9444-A3ADF601E98D}"/>
              </a:ext>
            </a:extLst>
          </p:cNvPr>
          <p:cNvSpPr txBox="1"/>
          <p:nvPr/>
        </p:nvSpPr>
        <p:spPr bwMode="auto">
          <a:xfrm>
            <a:off x="1683837" y="2515987"/>
            <a:ext cx="6188110" cy="369332"/>
          </a:xfrm>
          <a:prstGeom prst="rect">
            <a:avLst/>
          </a:prstGeom>
          <a:noFill/>
          <a:effectLst/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b="1" dirty="0">
                <a:latin typeface="맑은 고딕" panose="020B0503020000020004" pitchFamily="50" charset="-127"/>
              </a:rPr>
              <a:t>[</a:t>
            </a:r>
            <a:r>
              <a:rPr lang="ko-KR" altLang="en-US" b="1" dirty="0">
                <a:latin typeface="맑은 고딕" panose="020B0503020000020004" pitchFamily="50" charset="-127"/>
              </a:rPr>
              <a:t>웹 쇼핑몰</a:t>
            </a:r>
            <a:r>
              <a:rPr lang="en-US" altLang="ko-KR" b="1" dirty="0">
                <a:latin typeface="맑은 고딕" panose="020B0503020000020004" pitchFamily="50" charset="-127"/>
              </a:rPr>
              <a:t>] </a:t>
            </a:r>
            <a:r>
              <a:rPr lang="ko-KR" altLang="en-US" b="1" dirty="0">
                <a:latin typeface="맑은 고딕" panose="020B0503020000020004" pitchFamily="50" charset="-127"/>
              </a:rPr>
              <a:t>회원 가입</a:t>
            </a:r>
            <a:r>
              <a:rPr lang="en-US" altLang="ko-KR" b="1" dirty="0">
                <a:latin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</a:rPr>
              <a:t>수정</a:t>
            </a:r>
            <a:r>
              <a:rPr lang="en-US" altLang="ko-KR" b="1" dirty="0">
                <a:latin typeface="맑은 고딕" panose="020B0503020000020004" pitchFamily="50" charset="-127"/>
              </a:rPr>
              <a:t>, </a:t>
            </a:r>
            <a:r>
              <a:rPr lang="ko-KR" altLang="en-US" b="1" dirty="0">
                <a:latin typeface="맑은 고딕" panose="020B0503020000020004" pitchFamily="50" charset="-127"/>
              </a:rPr>
              <a:t>탈퇴하기</a:t>
            </a:r>
          </a:p>
        </p:txBody>
      </p:sp>
      <p:sp>
        <p:nvSpPr>
          <p:cNvPr id="44" name="Oval 38">
            <a:extLst>
              <a:ext uri="{FF2B5EF4-FFF2-40B4-BE49-F238E27FC236}">
                <a16:creationId xmlns:a16="http://schemas.microsoft.com/office/drawing/2014/main" id="{EFB909A1-2553-431D-8951-2FCAB83352F3}"/>
              </a:ext>
            </a:extLst>
          </p:cNvPr>
          <p:cNvSpPr/>
          <p:nvPr/>
        </p:nvSpPr>
        <p:spPr>
          <a:xfrm>
            <a:off x="755576" y="2390856"/>
            <a:ext cx="662971" cy="606096"/>
          </a:xfrm>
          <a:prstGeom prst="ellipse">
            <a:avLst/>
          </a:prstGeom>
          <a:solidFill>
            <a:srgbClr val="98D2D0"/>
          </a:solidFill>
          <a:ln w="127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6723D6-6106-4E80-84D8-C064B79C73D4}"/>
              </a:ext>
            </a:extLst>
          </p:cNvPr>
          <p:cNvSpPr txBox="1"/>
          <p:nvPr/>
        </p:nvSpPr>
        <p:spPr>
          <a:xfrm>
            <a:off x="879457" y="2471508"/>
            <a:ext cx="41520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17928F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rgbClr val="17928F"/>
              </a:solidFill>
              <a:cs typeface="Arial" pitchFamily="34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61" y="3373842"/>
            <a:ext cx="79629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101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244057" y="843761"/>
            <a:ext cx="8286750" cy="5609575"/>
            <a:chOff x="428625" y="1124744"/>
            <a:chExt cx="8286750" cy="911542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8625" y="1124744"/>
              <a:ext cx="8286750" cy="36195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8625" y="4744244"/>
              <a:ext cx="8258175" cy="549592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9381" y="1732316"/>
            <a:ext cx="3085714" cy="1153914"/>
          </a:xfrm>
        </p:spPr>
      </p:pic>
    </p:spTree>
    <p:extLst>
      <p:ext uri="{BB962C8B-B14F-4D97-AF65-F5344CB8AC3E}">
        <p14:creationId xmlns:p14="http://schemas.microsoft.com/office/powerpoint/2010/main" val="3423427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Functions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b="0" dirty="0"/>
              <a:t>Functions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25" y="1769656"/>
            <a:ext cx="6800850" cy="158417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28" y="3353832"/>
            <a:ext cx="6791325" cy="287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24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31818"/>
            <a:ext cx="8220075" cy="5238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455693"/>
            <a:ext cx="8305800" cy="5057775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89" y="2564904"/>
            <a:ext cx="2990476" cy="1714286"/>
          </a:xfrm>
        </p:spPr>
      </p:pic>
    </p:spTree>
    <p:extLst>
      <p:ext uri="{BB962C8B-B14F-4D97-AF65-F5344CB8AC3E}">
        <p14:creationId xmlns:p14="http://schemas.microsoft.com/office/powerpoint/2010/main" val="4078948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2600"/>
            <a:ext cx="8201025" cy="5143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760737"/>
            <a:ext cx="8305800" cy="4806058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46" y="3429000"/>
            <a:ext cx="2761184" cy="1728192"/>
          </a:xfrm>
        </p:spPr>
      </p:pic>
    </p:spTree>
    <p:extLst>
      <p:ext uri="{BB962C8B-B14F-4D97-AF65-F5344CB8AC3E}">
        <p14:creationId xmlns:p14="http://schemas.microsoft.com/office/powerpoint/2010/main" val="34227373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/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99" y="1124036"/>
            <a:ext cx="3701334" cy="3036646"/>
          </a:xfr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524" y="1103845"/>
            <a:ext cx="3960440" cy="32864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573016"/>
            <a:ext cx="435438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046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b="0" dirty="0"/>
              <a:t>데이터베이스 커넥션 설정하기</a:t>
            </a:r>
            <a:r>
              <a:rPr lang="en-US" altLang="ko-KR" b="0" dirty="0"/>
              <a:t>: </a:t>
            </a:r>
          </a:p>
          <a:p>
            <a:pPr lvl="2"/>
            <a:r>
              <a:rPr lang="ko-KR" altLang="en-US" b="0" dirty="0"/>
              <a:t>커넥션 이름은 </a:t>
            </a:r>
            <a:r>
              <a:rPr lang="en-US" altLang="ko-KR" b="0" dirty="0" err="1"/>
              <a:t>Market_Conn</a:t>
            </a:r>
            <a:r>
              <a:rPr lang="en-US" altLang="ko-KR" b="0" dirty="0"/>
              <a:t>, </a:t>
            </a:r>
            <a:r>
              <a:rPr lang="ko-KR" altLang="en-US" b="0" dirty="0"/>
              <a:t>데이터베이스 이름은 </a:t>
            </a:r>
            <a:r>
              <a:rPr lang="en-US" altLang="ko-KR" b="0" dirty="0" err="1"/>
              <a:t>WebMarketDB</a:t>
            </a:r>
            <a:r>
              <a:rPr lang="ko-KR" altLang="en-US" b="0" dirty="0"/>
              <a:t>를 사용하여 </a:t>
            </a:r>
            <a:r>
              <a:rPr lang="en-US" altLang="ko-KR" b="0" dirty="0"/>
              <a:t>Data Source Explorer</a:t>
            </a:r>
            <a:r>
              <a:rPr lang="ko-KR" altLang="en-US" b="0" dirty="0"/>
              <a:t>에서 실행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1071532"/>
            <a:ext cx="8201025" cy="5524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3140967"/>
            <a:ext cx="51244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93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회원 관리 테이블 생성하기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555705"/>
            <a:ext cx="8362950" cy="44672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2204864"/>
            <a:ext cx="3335288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40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0" dirty="0"/>
              <a:t>JSTL </a:t>
            </a:r>
            <a:r>
              <a:rPr lang="ko-KR" altLang="en-US" b="0" dirty="0"/>
              <a:t>라이브러리 </a:t>
            </a:r>
            <a:r>
              <a:rPr lang="en-US" altLang="ko-KR" b="0" dirty="0"/>
              <a:t>jstl-1.2.jar </a:t>
            </a:r>
            <a:r>
              <a:rPr lang="ko-KR" altLang="en-US" b="0" dirty="0"/>
              <a:t>등록하기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13" y="954112"/>
            <a:ext cx="8191500" cy="5048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098" y="2492896"/>
            <a:ext cx="3066667" cy="242857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2219343" y="4509120"/>
            <a:ext cx="1584176" cy="2160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14209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1"/>
            <a:r>
              <a:rPr lang="ko-KR" altLang="en-US" b="0" dirty="0"/>
              <a:t>메뉴 페이지 수정하기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409575" y="1370910"/>
            <a:ext cx="8324850" cy="4836815"/>
            <a:chOff x="409575" y="1484784"/>
            <a:chExt cx="8324850" cy="62769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9575" y="1484784"/>
              <a:ext cx="8324850" cy="1152525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456" y="2637309"/>
              <a:ext cx="8001000" cy="5124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606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" y="1052735"/>
            <a:ext cx="8353425" cy="566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71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JSTL( JSP Standard Tag Library)</a:t>
            </a:r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스크립트 요소로 인한 코드의 복잡함을 해결하기 위한 일종의 사용자 정의 태그의 표준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페이지의 </a:t>
            </a:r>
            <a:r>
              <a:rPr lang="ko-KR" altLang="en-US" b="0" dirty="0" err="1"/>
              <a:t>로직을</a:t>
            </a:r>
            <a:r>
              <a:rPr lang="ko-KR" altLang="en-US" b="0" dirty="0"/>
              <a:t> 담당하는 부분인 </a:t>
            </a:r>
            <a:r>
              <a:rPr lang="en-US" altLang="ko-KR" b="0" dirty="0"/>
              <a:t>if, for, while, </a:t>
            </a:r>
            <a:r>
              <a:rPr lang="ko-KR" altLang="en-US" b="0" dirty="0"/>
              <a:t>데이터베이스 처리 등과 관련 된 코드를 </a:t>
            </a:r>
            <a:r>
              <a:rPr lang="en-US" altLang="ko-KR" b="0" dirty="0"/>
              <a:t>JSTL</a:t>
            </a:r>
            <a:r>
              <a:rPr lang="ko-KR" altLang="en-US" b="0" dirty="0"/>
              <a:t>로 대치하여 코드를 깔끔하게 하고 </a:t>
            </a:r>
            <a:r>
              <a:rPr lang="ko-KR" altLang="en-US" b="0" dirty="0" err="1"/>
              <a:t>가독성을</a:t>
            </a:r>
            <a:r>
              <a:rPr lang="ko-KR" altLang="en-US" b="0" dirty="0"/>
              <a:t> 좋게 하는 것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내장 객체에 쉽게 접근할 수 있을 뿐 아니라 </a:t>
            </a:r>
            <a:r>
              <a:rPr lang="ko-KR" altLang="en-US" b="0" dirty="0" err="1"/>
              <a:t>파라미터</a:t>
            </a:r>
            <a:r>
              <a:rPr lang="en-US" altLang="ko-KR" b="0" dirty="0"/>
              <a:t>, </a:t>
            </a:r>
            <a:r>
              <a:rPr lang="ko-KR" altLang="en-US" b="0" dirty="0"/>
              <a:t>헤더</a:t>
            </a:r>
            <a:r>
              <a:rPr lang="en-US" altLang="ko-KR" b="0" dirty="0"/>
              <a:t>, </a:t>
            </a:r>
            <a:r>
              <a:rPr lang="ko-KR" altLang="en-US" b="0" dirty="0"/>
              <a:t>쿠키 등의 복잡한 코드를 사용하지 않고 쉽게 직관적으로 사용</a:t>
            </a:r>
            <a:endParaRPr lang="en-US" altLang="ko-KR" b="0" dirty="0"/>
          </a:p>
          <a:p>
            <a:pPr lvl="1"/>
            <a:r>
              <a:rPr lang="ko-KR" altLang="en-US" b="0" dirty="0"/>
              <a:t>객체 간의 비교를 </a:t>
            </a:r>
            <a:r>
              <a:rPr lang="en-US" altLang="ko-KR" b="0" dirty="0"/>
              <a:t>equals( ) </a:t>
            </a:r>
            <a:r>
              <a:rPr lang="ko-KR" altLang="en-US" b="0" dirty="0" err="1"/>
              <a:t>메소드로</a:t>
            </a:r>
            <a:r>
              <a:rPr lang="ko-KR" altLang="en-US" b="0" dirty="0"/>
              <a:t> 처리하는 대신 </a:t>
            </a:r>
            <a:r>
              <a:rPr lang="en-US" altLang="ko-KR" b="0" dirty="0"/>
              <a:t>==</a:t>
            </a:r>
            <a:r>
              <a:rPr lang="ko-KR" altLang="en-US" b="0" dirty="0"/>
              <a:t>와 같은 간단한 연산자로 구현이 가능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b="0" dirty="0"/>
              <a:t>JSTL</a:t>
            </a:r>
            <a:r>
              <a:rPr lang="ko-KR" altLang="en-US" b="0" dirty="0"/>
              <a:t>의 개요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4724C50C-7DA5-4B7F-86E3-6A0E804D9D19}"/>
                  </a:ext>
                </a:extLst>
              </p14:cNvPr>
              <p14:cNvContentPartPr/>
              <p14:nvPr/>
            </p14:nvContentPartPr>
            <p14:xfrm>
              <a:off x="2256166" y="2187980"/>
              <a:ext cx="456840" cy="10800"/>
            </p14:xfrm>
          </p:contentPart>
        </mc:Choice>
        <mc:Fallback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4724C50C-7DA5-4B7F-86E3-6A0E804D9D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2526" y="2080340"/>
                <a:ext cx="56448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BD9F354B-AE8C-28D6-5235-181E1C347A5D}"/>
                  </a:ext>
                </a:extLst>
              </p14:cNvPr>
              <p14:cNvContentPartPr/>
              <p14:nvPr/>
            </p14:nvContentPartPr>
            <p14:xfrm>
              <a:off x="4776166" y="2091860"/>
              <a:ext cx="1242000" cy="17964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BD9F354B-AE8C-28D6-5235-181E1C347A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2166" y="1984220"/>
                <a:ext cx="1349640" cy="39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가입과 관련된 페이지 작성</a:t>
            </a:r>
            <a:endParaRPr lang="en-US" altLang="ko-KR" b="0" dirty="0"/>
          </a:p>
          <a:p>
            <a:pPr lvl="1"/>
            <a:r>
              <a:rPr lang="ko-KR" altLang="en-US" b="0" dirty="0"/>
              <a:t>회원 가입 페이지</a:t>
            </a:r>
            <a:endParaRPr lang="en-US" altLang="ko-KR" b="0" dirty="0"/>
          </a:p>
          <a:p>
            <a:pPr lvl="2"/>
            <a:r>
              <a:rPr lang="en-US" altLang="ko-KR" b="0" dirty="0" err="1"/>
              <a:t>WebMarket</a:t>
            </a:r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/member/</a:t>
            </a:r>
            <a:r>
              <a:rPr lang="en-US" altLang="ko-KR" b="0" dirty="0" err="1"/>
              <a:t>addMember.jsp</a:t>
            </a:r>
            <a:endParaRPr lang="en-US" altLang="ko-KR" b="0" dirty="0"/>
          </a:p>
          <a:p>
            <a:pPr lvl="1"/>
            <a:r>
              <a:rPr lang="ko-KR" altLang="en-US" b="0" dirty="0"/>
              <a:t>회원 가입 처리 페이지</a:t>
            </a:r>
            <a:endParaRPr lang="en-US" altLang="ko-KR" b="0" dirty="0"/>
          </a:p>
          <a:p>
            <a:pPr lvl="2"/>
            <a:r>
              <a:rPr lang="en-US" altLang="ko-KR" b="0" dirty="0" err="1"/>
              <a:t>WebMarket</a:t>
            </a:r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/member/</a:t>
            </a:r>
            <a:r>
              <a:rPr lang="en-US" altLang="ko-KR" b="0" dirty="0" err="1"/>
              <a:t>processAddMember.jsp</a:t>
            </a:r>
            <a:endParaRPr lang="en-US" altLang="ko-KR" b="0" dirty="0"/>
          </a:p>
          <a:p>
            <a:pPr lvl="1"/>
            <a:r>
              <a:rPr lang="ko-KR" altLang="en-US" b="0" dirty="0"/>
              <a:t>회원 가입 완료 페이지</a:t>
            </a:r>
            <a:endParaRPr lang="en-US" altLang="ko-KR" b="0" dirty="0"/>
          </a:p>
          <a:p>
            <a:pPr lvl="2"/>
            <a:r>
              <a:rPr lang="en-US" altLang="ko-KR" b="0" dirty="0" err="1"/>
              <a:t>WebMarket</a:t>
            </a:r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/member/</a:t>
            </a:r>
            <a:r>
              <a:rPr lang="en-US" altLang="ko-KR" b="0" dirty="0" err="1"/>
              <a:t>resultMember.jsp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910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로그인</a:t>
            </a:r>
            <a:r>
              <a:rPr lang="en-US" altLang="ko-KR" b="0" dirty="0"/>
              <a:t>, </a:t>
            </a:r>
            <a:r>
              <a:rPr lang="ko-KR" altLang="en-US" b="0" dirty="0"/>
              <a:t>로그아웃과 관련된 페이지 작성</a:t>
            </a:r>
            <a:endParaRPr lang="en-US" altLang="ko-KR" b="0" dirty="0"/>
          </a:p>
          <a:p>
            <a:pPr lvl="1"/>
            <a:r>
              <a:rPr lang="ko-KR" altLang="en-US" b="0" dirty="0"/>
              <a:t>회원 로그인 페이지</a:t>
            </a:r>
            <a:endParaRPr lang="en-US" altLang="ko-KR" b="0" dirty="0"/>
          </a:p>
          <a:p>
            <a:pPr lvl="2"/>
            <a:r>
              <a:rPr lang="en-US" altLang="ko-KR" b="0" dirty="0" err="1"/>
              <a:t>WebMarket</a:t>
            </a:r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/member/</a:t>
            </a:r>
            <a:r>
              <a:rPr lang="en-US" altLang="ko-KR" b="0" dirty="0" err="1"/>
              <a:t>loginMember.jsp</a:t>
            </a:r>
            <a:endParaRPr lang="en-US" altLang="ko-KR" b="0" dirty="0"/>
          </a:p>
          <a:p>
            <a:pPr lvl="1"/>
            <a:r>
              <a:rPr lang="ko-KR" altLang="en-US" b="0" dirty="0"/>
              <a:t>회원 로그인 처리 페이지</a:t>
            </a:r>
            <a:endParaRPr lang="en-US" altLang="ko-KR" b="0" dirty="0"/>
          </a:p>
          <a:p>
            <a:pPr lvl="2"/>
            <a:r>
              <a:rPr lang="en-US" altLang="ko-KR" b="0" dirty="0" err="1"/>
              <a:t>WebMarket</a:t>
            </a:r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/member/</a:t>
            </a:r>
            <a:r>
              <a:rPr lang="en-US" altLang="ko-KR" b="0" dirty="0" err="1"/>
              <a:t>processLoginMember.jsp</a:t>
            </a:r>
            <a:endParaRPr lang="en-US" altLang="ko-KR" b="0" dirty="0"/>
          </a:p>
          <a:p>
            <a:pPr lvl="1"/>
            <a:r>
              <a:rPr lang="ko-KR" altLang="en-US" b="0" dirty="0"/>
              <a:t>회원 로그아웃 페이지</a:t>
            </a:r>
            <a:endParaRPr lang="en-US" altLang="ko-KR" b="0" dirty="0"/>
          </a:p>
          <a:p>
            <a:pPr lvl="2"/>
            <a:r>
              <a:rPr lang="en-US" altLang="ko-KR" b="0" dirty="0" err="1"/>
              <a:t>WebMarket</a:t>
            </a:r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/member/</a:t>
            </a:r>
            <a:r>
              <a:rPr lang="en-US" altLang="ko-KR" b="0" dirty="0" err="1"/>
              <a:t>logoutMember.jsp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20197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b="0" dirty="0"/>
              <a:t>회원 정보 수정</a:t>
            </a:r>
            <a:r>
              <a:rPr lang="en-US" altLang="ko-KR" b="0" dirty="0"/>
              <a:t>, </a:t>
            </a:r>
            <a:r>
              <a:rPr lang="ko-KR" altLang="en-US" b="0" dirty="0"/>
              <a:t>회원 탈퇴와 관련된 페이지 작성</a:t>
            </a:r>
            <a:endParaRPr lang="en-US" altLang="ko-KR" b="0" dirty="0"/>
          </a:p>
          <a:p>
            <a:pPr lvl="1"/>
            <a:r>
              <a:rPr lang="ko-KR" altLang="en-US" b="0" dirty="0"/>
              <a:t>회원 정보 수정 페이지</a:t>
            </a:r>
            <a:endParaRPr lang="en-US" altLang="ko-KR" dirty="0"/>
          </a:p>
          <a:p>
            <a:pPr lvl="2"/>
            <a:r>
              <a:rPr lang="en-US" altLang="ko-KR" b="0" dirty="0" err="1"/>
              <a:t>WebMarket</a:t>
            </a:r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/member/</a:t>
            </a:r>
            <a:r>
              <a:rPr lang="en-US" altLang="ko-KR" b="0" dirty="0" err="1"/>
              <a:t>updateMember.jsp</a:t>
            </a:r>
            <a:endParaRPr lang="en-US" altLang="ko-KR" b="0" dirty="0"/>
          </a:p>
          <a:p>
            <a:pPr lvl="1"/>
            <a:r>
              <a:rPr lang="ko-KR" altLang="en-US" b="0" dirty="0"/>
              <a:t>회원 정보 수정 처리 페이지</a:t>
            </a:r>
            <a:endParaRPr lang="en-US" altLang="ko-KR" b="0" dirty="0"/>
          </a:p>
          <a:p>
            <a:pPr lvl="2"/>
            <a:r>
              <a:rPr lang="en-US" altLang="ko-KR" b="0" dirty="0" err="1"/>
              <a:t>WebMarket</a:t>
            </a:r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/member/</a:t>
            </a:r>
            <a:r>
              <a:rPr lang="en-US" altLang="ko-KR" b="0" dirty="0" err="1"/>
              <a:t>processUpdateMember.jsp</a:t>
            </a:r>
            <a:endParaRPr lang="en-US" altLang="ko-KR" b="0" dirty="0"/>
          </a:p>
          <a:p>
            <a:pPr lvl="1"/>
            <a:r>
              <a:rPr lang="ko-KR" altLang="en-US" b="0" dirty="0"/>
              <a:t>회원 탈퇴 페이지</a:t>
            </a:r>
            <a:endParaRPr lang="en-US" altLang="ko-KR" b="0" dirty="0"/>
          </a:p>
          <a:p>
            <a:pPr lvl="2"/>
            <a:r>
              <a:rPr lang="en-US" altLang="ko-KR" b="0" dirty="0" err="1"/>
              <a:t>WebMarket</a:t>
            </a:r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/member/</a:t>
            </a:r>
            <a:r>
              <a:rPr lang="en-US" altLang="ko-KR" b="0" dirty="0" err="1"/>
              <a:t>deleteMember.jsp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0" dirty="0"/>
              <a:t>3. [</a:t>
            </a:r>
            <a:r>
              <a:rPr lang="ko-KR" altLang="en-US" b="0" dirty="0"/>
              <a:t>웹 쇼핑몰</a:t>
            </a:r>
            <a:r>
              <a:rPr lang="en-US" altLang="ko-KR" b="0" dirty="0"/>
              <a:t>]</a:t>
            </a:r>
            <a:r>
              <a:rPr lang="ko-KR" altLang="en-US" b="0" dirty="0"/>
              <a:t> 회원 가입</a:t>
            </a:r>
            <a:r>
              <a:rPr lang="en-US" altLang="ko-KR" b="0" dirty="0"/>
              <a:t>, </a:t>
            </a:r>
            <a:r>
              <a:rPr lang="ko-KR" altLang="en-US" b="0" dirty="0"/>
              <a:t>수정</a:t>
            </a:r>
            <a:r>
              <a:rPr lang="en-US" altLang="ko-KR" b="0" dirty="0"/>
              <a:t>, </a:t>
            </a:r>
            <a:r>
              <a:rPr lang="ko-KR" altLang="en-US" b="0" dirty="0"/>
              <a:t>탈퇴하기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2918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이 제공하는 태그의 종류</a:t>
            </a: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1700808"/>
            <a:ext cx="8201025" cy="26098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054ED72-3AE8-D0B0-AEF4-9D7240A1FF37}"/>
                  </a:ext>
                </a:extLst>
              </p14:cNvPr>
              <p14:cNvContentPartPr/>
              <p14:nvPr/>
            </p14:nvContentPartPr>
            <p14:xfrm>
              <a:off x="1660366" y="2254940"/>
              <a:ext cx="343440" cy="264600"/>
            </p14:xfrm>
          </p:contentPart>
        </mc:Choice>
        <mc:Fallback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054ED72-3AE8-D0B0-AEF4-9D7240A1FF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54246" y="2248820"/>
                <a:ext cx="355680" cy="27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A9E0D2C8-8822-58C3-323C-C24552A9098E}"/>
              </a:ext>
            </a:extLst>
          </p:cNvPr>
          <p:cNvGrpSpPr/>
          <p:nvPr/>
        </p:nvGrpSpPr>
        <p:grpSpPr>
          <a:xfrm>
            <a:off x="1545886" y="3501620"/>
            <a:ext cx="497160" cy="303120"/>
            <a:chOff x="1545886" y="3501620"/>
            <a:chExt cx="497160" cy="30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3CC53577-DB9D-DEDB-BEF4-CABF69DA5A89}"/>
                    </a:ext>
                  </a:extLst>
                </p14:cNvPr>
                <p14:cNvContentPartPr/>
                <p14:nvPr/>
              </p14:nvContentPartPr>
              <p14:xfrm>
                <a:off x="1545886" y="3530420"/>
                <a:ext cx="156240" cy="27432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3CC53577-DB9D-DEDB-BEF4-CABF69DA5A8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39766" y="3524300"/>
                  <a:ext cx="168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CACEA41-6460-F64E-2D32-0E96A1BCDD94}"/>
                    </a:ext>
                  </a:extLst>
                </p14:cNvPr>
                <p14:cNvContentPartPr/>
                <p14:nvPr/>
              </p14:nvContentPartPr>
              <p14:xfrm>
                <a:off x="1761886" y="3543380"/>
                <a:ext cx="144720" cy="13428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CACEA41-6460-F64E-2D32-0E96A1BCDD9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55766" y="3537260"/>
                  <a:ext cx="1569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2AAD6FD-1B9C-A398-49C7-C500FED0D49B}"/>
                    </a:ext>
                  </a:extLst>
                </p14:cNvPr>
                <p14:cNvContentPartPr/>
                <p14:nvPr/>
              </p14:nvContentPartPr>
              <p14:xfrm>
                <a:off x="1895806" y="3540860"/>
                <a:ext cx="10440" cy="22392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2AAD6FD-1B9C-A398-49C7-C500FED0D4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889686" y="3534740"/>
                  <a:ext cx="226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9E527E6-9359-078F-7532-E0FE46BE8C19}"/>
                    </a:ext>
                  </a:extLst>
                </p14:cNvPr>
                <p14:cNvContentPartPr/>
                <p14:nvPr/>
              </p14:nvContentPartPr>
              <p14:xfrm>
                <a:off x="2038726" y="3501620"/>
                <a:ext cx="4320" cy="2620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9E527E6-9359-078F-7532-E0FE46BE8C1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32606" y="3495500"/>
                  <a:ext cx="16560" cy="27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AC35A7B-6BC4-4561-FDFB-2A8DB47E45A1}"/>
              </a:ext>
            </a:extLst>
          </p:cNvPr>
          <p:cNvGrpSpPr/>
          <p:nvPr/>
        </p:nvGrpSpPr>
        <p:grpSpPr>
          <a:xfrm>
            <a:off x="1789246" y="4016780"/>
            <a:ext cx="380160" cy="222840"/>
            <a:chOff x="1789246" y="4016780"/>
            <a:chExt cx="38016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E275D4D-088C-AD61-9E52-CC5E6E374917}"/>
                    </a:ext>
                  </a:extLst>
                </p14:cNvPr>
                <p14:cNvContentPartPr/>
                <p14:nvPr/>
              </p14:nvContentPartPr>
              <p14:xfrm>
                <a:off x="1789246" y="4124780"/>
                <a:ext cx="156600" cy="2880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E275D4D-088C-AD61-9E52-CC5E6E37491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783126" y="4118660"/>
                  <a:ext cx="1688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54716899-D627-6E29-EA5F-A45544C246B4}"/>
                    </a:ext>
                  </a:extLst>
                </p14:cNvPr>
                <p14:cNvContentPartPr/>
                <p14:nvPr/>
              </p14:nvContentPartPr>
              <p14:xfrm>
                <a:off x="1815886" y="4016780"/>
                <a:ext cx="149040" cy="222840"/>
              </p14:xfrm>
            </p:contentPart>
          </mc:Choice>
          <mc:Fallback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54716899-D627-6E29-EA5F-A45544C246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809766" y="4010660"/>
                  <a:ext cx="1612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F6606A5-3093-CA0D-B683-8154418E167B}"/>
                    </a:ext>
                  </a:extLst>
                </p14:cNvPr>
                <p14:cNvContentPartPr/>
                <p14:nvPr/>
              </p14:nvContentPartPr>
              <p14:xfrm>
                <a:off x="1993726" y="4047020"/>
                <a:ext cx="175680" cy="16884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F6606A5-3093-CA0D-B683-8154418E167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87606" y="4040900"/>
                  <a:ext cx="187920" cy="18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C397D28-37B0-AFFF-25E9-2A73D8D15A5E}"/>
              </a:ext>
            </a:extLst>
          </p:cNvPr>
          <p:cNvGrpSpPr/>
          <p:nvPr/>
        </p:nvGrpSpPr>
        <p:grpSpPr>
          <a:xfrm>
            <a:off x="1730926" y="2923100"/>
            <a:ext cx="330120" cy="169200"/>
            <a:chOff x="1730926" y="2923100"/>
            <a:chExt cx="330120" cy="16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CD9E927-38ED-5055-1C53-199F18DDE6C7}"/>
                    </a:ext>
                  </a:extLst>
                </p14:cNvPr>
                <p14:cNvContentPartPr/>
                <p14:nvPr/>
              </p14:nvContentPartPr>
              <p14:xfrm>
                <a:off x="1730926" y="2995460"/>
                <a:ext cx="76680" cy="36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CD9E927-38ED-5055-1C53-199F18DDE6C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24806" y="2989340"/>
                  <a:ext cx="8892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08C3E18-A5F2-641C-446E-4A970CB672D3}"/>
                    </a:ext>
                  </a:extLst>
                </p14:cNvPr>
                <p14:cNvContentPartPr/>
                <p14:nvPr/>
              </p14:nvContentPartPr>
              <p14:xfrm>
                <a:off x="1747486" y="2923100"/>
                <a:ext cx="61920" cy="169200"/>
              </p14:xfrm>
            </p:contentPart>
          </mc:Choice>
          <mc:Fallback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08C3E18-A5F2-641C-446E-4A970CB672D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741366" y="2916980"/>
                  <a:ext cx="741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2CCA752-8C6B-F5DE-FBDB-78C1AF7A97B6}"/>
                    </a:ext>
                  </a:extLst>
                </p14:cNvPr>
                <p14:cNvContentPartPr/>
                <p14:nvPr/>
              </p14:nvContentPartPr>
              <p14:xfrm>
                <a:off x="1859086" y="3003380"/>
                <a:ext cx="68760" cy="88920"/>
              </p14:xfrm>
            </p:contentPart>
          </mc:Choice>
          <mc:Fallback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2CCA752-8C6B-F5DE-FBDB-78C1AF7A97B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52966" y="2997260"/>
                  <a:ext cx="810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CECAC5A4-BE22-55C4-1B60-861627F7C251}"/>
                    </a:ext>
                  </a:extLst>
                </p14:cNvPr>
                <p14:cNvContentPartPr/>
                <p14:nvPr/>
              </p14:nvContentPartPr>
              <p14:xfrm>
                <a:off x="2002366" y="2946500"/>
                <a:ext cx="58680" cy="94680"/>
              </p14:xfrm>
            </p:contentPart>
          </mc:Choice>
          <mc:Fallback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CECAC5A4-BE22-55C4-1B60-861627F7C25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96246" y="2940380"/>
                  <a:ext cx="70920" cy="10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BB4D640-7DC3-6252-6AF7-43CF0C140C2C}"/>
              </a:ext>
            </a:extLst>
          </p:cNvPr>
          <p:cNvGrpSpPr/>
          <p:nvPr/>
        </p:nvGrpSpPr>
        <p:grpSpPr>
          <a:xfrm>
            <a:off x="2101006" y="2926340"/>
            <a:ext cx="263160" cy="107640"/>
            <a:chOff x="2101006" y="2926340"/>
            <a:chExt cx="263160" cy="1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4C263B5E-09F0-4944-4A18-20755F4C34D6}"/>
                    </a:ext>
                  </a:extLst>
                </p14:cNvPr>
                <p14:cNvContentPartPr/>
                <p14:nvPr/>
              </p14:nvContentPartPr>
              <p14:xfrm>
                <a:off x="2101006" y="2934980"/>
                <a:ext cx="65880" cy="90720"/>
              </p14:xfrm>
            </p:contentPart>
          </mc:Choice>
          <mc:Fallback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4C263B5E-09F0-4944-4A18-20755F4C34D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094886" y="2928860"/>
                  <a:ext cx="78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0882BBF6-3574-458F-94B3-D828696CE08F}"/>
                    </a:ext>
                  </a:extLst>
                </p14:cNvPr>
                <p14:cNvContentPartPr/>
                <p14:nvPr/>
              </p14:nvContentPartPr>
              <p14:xfrm>
                <a:off x="2256166" y="2926340"/>
                <a:ext cx="108000" cy="107640"/>
              </p14:xfrm>
            </p:contentPart>
          </mc:Choice>
          <mc:Fallback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0882BBF6-3574-458F-94B3-D828696CE0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50046" y="2920220"/>
                  <a:ext cx="1202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0" name="잉크 29">
                <a:extLst>
                  <a:ext uri="{FF2B5EF4-FFF2-40B4-BE49-F238E27FC236}">
                    <a16:creationId xmlns:a16="http://schemas.microsoft.com/office/drawing/2014/main" id="{8A1CA34B-900D-148E-2F8B-C08C2961E806}"/>
                  </a:ext>
                </a:extLst>
              </p14:cNvPr>
              <p14:cNvContentPartPr/>
              <p14:nvPr/>
            </p14:nvContentPartPr>
            <p14:xfrm>
              <a:off x="2421766" y="3384620"/>
              <a:ext cx="1603080" cy="68400"/>
            </p14:xfrm>
          </p:contentPart>
        </mc:Choice>
        <mc:Fallback>
          <p:pic>
            <p:nvPicPr>
              <p:cNvPr id="30" name="잉크 29">
                <a:extLst>
                  <a:ext uri="{FF2B5EF4-FFF2-40B4-BE49-F238E27FC236}">
                    <a16:creationId xmlns:a16="http://schemas.microsoft.com/office/drawing/2014/main" id="{8A1CA34B-900D-148E-2F8B-C08C2961E80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367766" y="3276620"/>
                <a:ext cx="1710720" cy="28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2199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JSTL</a:t>
            </a:r>
            <a:r>
              <a:rPr lang="ko-KR" altLang="en-US" dirty="0"/>
              <a:t>이 제공하는 태그 사용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&lt;%@ </a:t>
            </a:r>
            <a:r>
              <a:rPr lang="en-US" altLang="ko-KR" b="0" dirty="0" err="1"/>
              <a:t>taglib</a:t>
            </a:r>
            <a:r>
              <a:rPr lang="en-US" altLang="ko-KR" b="0" dirty="0"/>
              <a:t>…%&gt;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태그를 사용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2"/>
            <a:r>
              <a:rPr lang="en-US" altLang="ko-KR" b="0" dirty="0"/>
              <a:t>prefix </a:t>
            </a:r>
            <a:r>
              <a:rPr lang="ko-KR" altLang="en-US" b="0" dirty="0"/>
              <a:t>속성은 </a:t>
            </a:r>
            <a:r>
              <a:rPr lang="en-US" altLang="ko-KR" b="0" dirty="0" err="1"/>
              <a:t>uri</a:t>
            </a:r>
            <a:r>
              <a:rPr lang="en-US" altLang="ko-KR" b="0" dirty="0"/>
              <a:t> </a:t>
            </a:r>
            <a:r>
              <a:rPr lang="ko-KR" altLang="en-US" b="0" dirty="0"/>
              <a:t>속성에 명시된 값 대신 해당 페이지에서 </a:t>
            </a:r>
            <a:r>
              <a:rPr lang="en-US" altLang="ko-KR" b="0" dirty="0"/>
              <a:t>prefix </a:t>
            </a:r>
            <a:r>
              <a:rPr lang="ko-KR" altLang="en-US" b="0" dirty="0"/>
              <a:t>속성 값으로 명시된 값을 사용하겠다는 것을 의미</a:t>
            </a:r>
            <a:endParaRPr lang="ko-KR" altLang="en-US" dirty="0"/>
          </a:p>
          <a:p>
            <a:endParaRPr lang="en-US" altLang="ko-KR" b="0" dirty="0"/>
          </a:p>
          <a:p>
            <a:pPr lvl="1"/>
            <a:r>
              <a:rPr lang="en-US" altLang="ko-KR" b="0" dirty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jstl.jar </a:t>
            </a:r>
            <a:r>
              <a:rPr lang="ko-KR" altLang="en-US" b="0" dirty="0"/>
              <a:t>파일이 필요</a:t>
            </a:r>
            <a:endParaRPr lang="en-US" altLang="ko-KR" b="0" dirty="0"/>
          </a:p>
          <a:p>
            <a:endParaRPr lang="en-US" altLang="ko-KR" b="0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1916832"/>
            <a:ext cx="8210550" cy="61912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C7FA7C1B-3CDC-753E-2F1A-0184D33FBDC8}"/>
              </a:ext>
            </a:extLst>
          </p:cNvPr>
          <p:cNvGrpSpPr/>
          <p:nvPr/>
        </p:nvGrpSpPr>
        <p:grpSpPr>
          <a:xfrm>
            <a:off x="879166" y="2330900"/>
            <a:ext cx="2496600" cy="2504880"/>
            <a:chOff x="879166" y="2330900"/>
            <a:chExt cx="2496600" cy="250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F4644CE-B691-A8BD-C674-293352AC11BC}"/>
                    </a:ext>
                  </a:extLst>
                </p14:cNvPr>
                <p14:cNvContentPartPr/>
                <p14:nvPr/>
              </p14:nvContentPartPr>
              <p14:xfrm>
                <a:off x="2107486" y="2330900"/>
                <a:ext cx="1268280" cy="2264760"/>
              </p14:xfrm>
            </p:contentPart>
          </mc:Choice>
          <mc:Fallback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F4644CE-B691-A8BD-C674-293352AC11B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101366" y="2324780"/>
                  <a:ext cx="1280520" cy="22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11C20A72-4129-2F88-68E5-BE6D938D5B2D}"/>
                    </a:ext>
                  </a:extLst>
                </p14:cNvPr>
                <p14:cNvContentPartPr/>
                <p14:nvPr/>
              </p14:nvContentPartPr>
              <p14:xfrm>
                <a:off x="879166" y="4318820"/>
                <a:ext cx="181080" cy="467640"/>
              </p14:xfrm>
            </p:contentPart>
          </mc:Choice>
          <mc:Fallback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11C20A72-4129-2F88-68E5-BE6D938D5B2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73046" y="4312700"/>
                  <a:ext cx="1933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35661DC5-E2BB-5804-C1BB-C94B5FCA6076}"/>
                    </a:ext>
                  </a:extLst>
                </p14:cNvPr>
                <p14:cNvContentPartPr/>
                <p14:nvPr/>
              </p14:nvContentPartPr>
              <p14:xfrm>
                <a:off x="1157806" y="4347620"/>
                <a:ext cx="213840" cy="488160"/>
              </p14:xfrm>
            </p:contentPart>
          </mc:Choice>
          <mc:Fallback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35661DC5-E2BB-5804-C1BB-C94B5FCA607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51686" y="4341500"/>
                  <a:ext cx="22608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86807C55-38D9-8A43-826B-87B893E2CAA5}"/>
                    </a:ext>
                  </a:extLst>
                </p14:cNvPr>
                <p14:cNvContentPartPr/>
                <p14:nvPr/>
              </p14:nvContentPartPr>
              <p14:xfrm>
                <a:off x="1525726" y="4474700"/>
                <a:ext cx="141120" cy="275040"/>
              </p14:xfrm>
            </p:contentPart>
          </mc:Choice>
          <mc:Fallback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86807C55-38D9-8A43-826B-87B893E2CAA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19606" y="4468580"/>
                  <a:ext cx="15336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7B32BCDB-EF69-BCA0-2BE5-A4F0491608DC}"/>
                    </a:ext>
                  </a:extLst>
                </p14:cNvPr>
                <p14:cNvContentPartPr/>
                <p14:nvPr/>
              </p14:nvContentPartPr>
              <p14:xfrm>
                <a:off x="1760446" y="4374980"/>
                <a:ext cx="26280" cy="52920"/>
              </p14:xfrm>
            </p:contentPart>
          </mc:Choice>
          <mc:Fallback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7B32BCDB-EF69-BCA0-2BE5-A4F0491608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754326" y="4368860"/>
                  <a:ext cx="3852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93C75668-0A0A-F608-1ECF-C66BD4C5E5AA}"/>
                    </a:ext>
                  </a:extLst>
                </p14:cNvPr>
                <p14:cNvContentPartPr/>
                <p14:nvPr/>
              </p14:nvContentPartPr>
              <p14:xfrm>
                <a:off x="1847566" y="4727420"/>
                <a:ext cx="360" cy="10080"/>
              </p14:xfrm>
            </p:contentPart>
          </mc:Choice>
          <mc:Fallback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93C75668-0A0A-F608-1ECF-C66BD4C5E5A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41446" y="4721300"/>
                  <a:ext cx="12600" cy="22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2570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Core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b="0" dirty="0"/>
              <a:t>Core </a:t>
            </a:r>
            <a:r>
              <a:rPr lang="ko-KR" altLang="en-US" b="0" dirty="0"/>
              <a:t>태그의 종류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844824"/>
            <a:ext cx="6516796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2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68" y="931818"/>
            <a:ext cx="8229600" cy="5334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2" y="1584082"/>
            <a:ext cx="8372475" cy="5062736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676349"/>
            <a:ext cx="3877774" cy="1428949"/>
          </a:xfrm>
        </p:spPr>
      </p:pic>
    </p:spTree>
    <p:extLst>
      <p:ext uri="{BB962C8B-B14F-4D97-AF65-F5344CB8AC3E}">
        <p14:creationId xmlns:p14="http://schemas.microsoft.com/office/powerpoint/2010/main" val="203518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931818"/>
            <a:ext cx="8191500" cy="504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337" y="1709648"/>
            <a:ext cx="8315325" cy="4438650"/>
          </a:xfrm>
          <a:prstGeom prst="rect">
            <a:avLst/>
          </a:prstGeom>
        </p:spPr>
      </p:pic>
      <p:pic>
        <p:nvPicPr>
          <p:cNvPr id="6" name="내용 개체 틀 5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04864"/>
            <a:ext cx="2733333" cy="1428571"/>
          </a:xfrm>
        </p:spPr>
      </p:pic>
    </p:spTree>
    <p:extLst>
      <p:ext uri="{BB962C8B-B14F-4D97-AF65-F5344CB8AC3E}">
        <p14:creationId xmlns:p14="http://schemas.microsoft.com/office/powerpoint/2010/main" val="3447847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b="0" dirty="0"/>
              <a:t>JSTL</a:t>
            </a:r>
            <a:r>
              <a:rPr lang="ko-KR" altLang="en-US" b="0" dirty="0"/>
              <a:t>이 제공하는 태그의 종류와 사용법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353541" y="1190333"/>
            <a:ext cx="8436918" cy="5456485"/>
            <a:chOff x="561975" y="764704"/>
            <a:chExt cx="8436918" cy="653660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975" y="764704"/>
              <a:ext cx="8353425" cy="498403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3568" y="5748734"/>
              <a:ext cx="8315325" cy="1552575"/>
            </a:xfrm>
            <a:prstGeom prst="rect">
              <a:avLst/>
            </a:prstGeom>
          </p:spPr>
        </p:pic>
      </p:grpSp>
      <p:pic>
        <p:nvPicPr>
          <p:cNvPr id="7" name="내용 개체 틀 6"/>
          <p:cNvPicPr>
            <a:picLocks noGrp="1" noChangeAspect="1"/>
          </p:cNvPicPr>
          <p:nvPr>
            <p:ph sz="quarter"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045" y="1841993"/>
            <a:ext cx="3161905" cy="1082952"/>
          </a:xfrm>
        </p:spPr>
      </p:pic>
    </p:spTree>
    <p:extLst>
      <p:ext uri="{BB962C8B-B14F-4D97-AF65-F5344CB8AC3E}">
        <p14:creationId xmlns:p14="http://schemas.microsoft.com/office/powerpoint/2010/main" val="23688433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1_마스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6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마스터</Template>
  <TotalTime>281</TotalTime>
  <Words>611</Words>
  <Application>Microsoft Office PowerPoint</Application>
  <PresentationFormat>화면 슬라이드 쇼(4:3)</PresentationFormat>
  <Paragraphs>87</Paragraphs>
  <Slides>33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2" baseType="lpstr">
      <vt:lpstr>HY견고딕</vt:lpstr>
      <vt:lpstr>HY견명조</vt:lpstr>
      <vt:lpstr>HY헤드라인M</vt:lpstr>
      <vt:lpstr>돋움</vt:lpstr>
      <vt:lpstr>맑은 고딕</vt:lpstr>
      <vt:lpstr>휴먼둥근헤드라인</vt:lpstr>
      <vt:lpstr>Arial</vt:lpstr>
      <vt:lpstr>Wingdings</vt:lpstr>
      <vt:lpstr>1_마스터</vt:lpstr>
      <vt:lpstr>JSP 표준 태그 라이브러리</vt:lpstr>
      <vt:lpstr>PowerPoint 프레젠테이션</vt:lpstr>
      <vt:lpstr>1. JSTL의 개요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2. JSTL이 제공하는 태그의 종류와 사용법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3. [웹 쇼핑몰] 회원 가입, 수정, 탈퇴하기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e-비즈니스 전략 수립</dc:title>
  <dc:creator>bhkim</dc:creator>
  <cp:lastModifiedBy>SEUNG MIN PARK</cp:lastModifiedBy>
  <cp:revision>352</cp:revision>
  <dcterms:created xsi:type="dcterms:W3CDTF">2011-01-05T15:14:06Z</dcterms:created>
  <dcterms:modified xsi:type="dcterms:W3CDTF">2024-10-18T03:28:04Z</dcterms:modified>
</cp:coreProperties>
</file>