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75" r:id="rId2"/>
    <p:sldId id="279" r:id="rId3"/>
    <p:sldId id="278" r:id="rId4"/>
    <p:sldId id="277" r:id="rId5"/>
    <p:sldId id="28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pra Pant" initials="SP" lastIdx="1" clrIdx="0">
    <p:extLst>
      <p:ext uri="{19B8F6BF-5375-455C-9EA6-DF929625EA0E}">
        <p15:presenceInfo xmlns:p15="http://schemas.microsoft.com/office/powerpoint/2012/main" userId="5d1c07bdba6be0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llie VX" userId="c8b5c01f1235b7f4" providerId="LiveId" clId="{F8FA91E1-95FB-4050-9A29-AF39A9267155}"/>
    <pc:docChg chg="undo custSel addSld delSld modSld">
      <pc:chgData name="Mollie VX" userId="c8b5c01f1235b7f4" providerId="LiveId" clId="{F8FA91E1-95FB-4050-9A29-AF39A9267155}" dt="2017-11-25T13:13:58.194" v="560" actId="2696"/>
      <pc:docMkLst>
        <pc:docMk/>
      </pc:docMkLst>
      <pc:sldChg chg="del">
        <pc:chgData name="Mollie VX" userId="c8b5c01f1235b7f4" providerId="LiveId" clId="{F8FA91E1-95FB-4050-9A29-AF39A9267155}" dt="2017-11-25T13:13:58.194" v="560" actId="2696"/>
        <pc:sldMkLst>
          <pc:docMk/>
          <pc:sldMk cId="227584693" sldId="272"/>
        </pc:sldMkLst>
      </pc:sldChg>
      <pc:sldChg chg="addSp delSp modSp">
        <pc:chgData name="Mollie VX" userId="c8b5c01f1235b7f4" providerId="LiveId" clId="{F8FA91E1-95FB-4050-9A29-AF39A9267155}" dt="2017-11-25T12:12:30.030" v="194" actId="14826"/>
        <pc:sldMkLst>
          <pc:docMk/>
          <pc:sldMk cId="1604874638" sldId="275"/>
        </pc:sldMkLst>
        <pc:spChg chg="mod">
          <ac:chgData name="Mollie VX" userId="c8b5c01f1235b7f4" providerId="LiveId" clId="{F8FA91E1-95FB-4050-9A29-AF39A9267155}" dt="2017-11-25T11:51:41.328" v="33" actId="20577"/>
          <ac:spMkLst>
            <pc:docMk/>
            <pc:sldMk cId="1604874638" sldId="275"/>
            <ac:spMk id="2" creationId="{A9E8AB01-FA4A-4B99-9CE2-A077C6DA5C0D}"/>
          </ac:spMkLst>
        </pc:spChg>
        <pc:spChg chg="del mod">
          <ac:chgData name="Mollie VX" userId="c8b5c01f1235b7f4" providerId="LiveId" clId="{F8FA91E1-95FB-4050-9A29-AF39A9267155}" dt="2017-11-25T11:56:31.870" v="105" actId="478"/>
          <ac:spMkLst>
            <pc:docMk/>
            <pc:sldMk cId="1604874638" sldId="275"/>
            <ac:spMk id="3" creationId="{5A6B3058-9A55-4101-9ECD-D5CF22590339}"/>
          </ac:spMkLst>
        </pc:spChg>
        <pc:spChg chg="add del mod">
          <ac:chgData name="Mollie VX" userId="c8b5c01f1235b7f4" providerId="LiveId" clId="{F8FA91E1-95FB-4050-9A29-AF39A9267155}" dt="2017-11-25T11:56:35.960" v="106" actId="478"/>
          <ac:spMkLst>
            <pc:docMk/>
            <pc:sldMk cId="1604874638" sldId="275"/>
            <ac:spMk id="8" creationId="{467A2D9F-2BDB-4674-ACDD-8935E9E1B8FB}"/>
          </ac:spMkLst>
        </pc:spChg>
        <pc:spChg chg="add mod">
          <ac:chgData name="Mollie VX" userId="c8b5c01f1235b7f4" providerId="LiveId" clId="{F8FA91E1-95FB-4050-9A29-AF39A9267155}" dt="2017-11-25T11:58:03.812" v="176" actId="1076"/>
          <ac:spMkLst>
            <pc:docMk/>
            <pc:sldMk cId="1604874638" sldId="275"/>
            <ac:spMk id="10" creationId="{3E3F0868-B129-4E8B-BDD0-7034F7911266}"/>
          </ac:spMkLst>
        </pc:spChg>
        <pc:spChg chg="add mod">
          <ac:chgData name="Mollie VX" userId="c8b5c01f1235b7f4" providerId="LiveId" clId="{F8FA91E1-95FB-4050-9A29-AF39A9267155}" dt="2017-11-25T11:57:54.383" v="175" actId="1076"/>
          <ac:spMkLst>
            <pc:docMk/>
            <pc:sldMk cId="1604874638" sldId="275"/>
            <ac:spMk id="11" creationId="{2A13A852-B435-4B6F-AD49-812C1D00A441}"/>
          </ac:spMkLst>
        </pc:spChg>
        <pc:picChg chg="del">
          <ac:chgData name="Mollie VX" userId="c8b5c01f1235b7f4" providerId="LiveId" clId="{F8FA91E1-95FB-4050-9A29-AF39A9267155}" dt="2017-11-25T11:54:23.903" v="72" actId="478"/>
          <ac:picMkLst>
            <pc:docMk/>
            <pc:sldMk cId="1604874638" sldId="275"/>
            <ac:picMk id="4" creationId="{FB0995CC-0558-4E91-AF91-59FED5FD757D}"/>
          </ac:picMkLst>
        </pc:picChg>
        <pc:picChg chg="del">
          <ac:chgData name="Mollie VX" userId="c8b5c01f1235b7f4" providerId="LiveId" clId="{F8FA91E1-95FB-4050-9A29-AF39A9267155}" dt="2017-11-25T11:54:08.044" v="35" actId="478"/>
          <ac:picMkLst>
            <pc:docMk/>
            <pc:sldMk cId="1604874638" sldId="275"/>
            <ac:picMk id="5" creationId="{FB0ADDD4-9EA5-44A2-BB26-D31D918D7CA5}"/>
          </ac:picMkLst>
        </pc:picChg>
        <pc:picChg chg="add mod">
          <ac:chgData name="Mollie VX" userId="c8b5c01f1235b7f4" providerId="LiveId" clId="{F8FA91E1-95FB-4050-9A29-AF39A9267155}" dt="2017-11-25T11:59:20.673" v="183" actId="1076"/>
          <ac:picMkLst>
            <pc:docMk/>
            <pc:sldMk cId="1604874638" sldId="275"/>
            <ac:picMk id="6" creationId="{DDE09E64-CBAE-403C-9AA6-C669447FFCCB}"/>
          </ac:picMkLst>
        </pc:picChg>
        <pc:picChg chg="add mod">
          <ac:chgData name="Mollie VX" userId="c8b5c01f1235b7f4" providerId="LiveId" clId="{F8FA91E1-95FB-4050-9A29-AF39A9267155}" dt="2017-11-25T11:59:44.292" v="187" actId="1076"/>
          <ac:picMkLst>
            <pc:docMk/>
            <pc:sldMk cId="1604874638" sldId="275"/>
            <ac:picMk id="9" creationId="{06E76E81-3875-40DD-8B7E-B283793DB75A}"/>
          </ac:picMkLst>
        </pc:picChg>
        <pc:picChg chg="add del mod">
          <ac:chgData name="Mollie VX" userId="c8b5c01f1235b7f4" providerId="LiveId" clId="{F8FA91E1-95FB-4050-9A29-AF39A9267155}" dt="2017-11-25T12:11:43.598" v="193" actId="14826"/>
          <ac:picMkLst>
            <pc:docMk/>
            <pc:sldMk cId="1604874638" sldId="275"/>
            <ac:picMk id="13" creationId="{61B9034E-36F4-44CD-919C-F6BE2D4AC1DA}"/>
          </ac:picMkLst>
        </pc:picChg>
        <pc:picChg chg="mod">
          <ac:chgData name="Mollie VX" userId="c8b5c01f1235b7f4" providerId="LiveId" clId="{F8FA91E1-95FB-4050-9A29-AF39A9267155}" dt="2017-11-25T12:12:30.030" v="194" actId="14826"/>
          <ac:picMkLst>
            <pc:docMk/>
            <pc:sldMk cId="1604874638" sldId="275"/>
            <ac:picMk id="1026" creationId="{BC081A80-C28F-4B22-8534-4CBB98079AC8}"/>
          </ac:picMkLst>
        </pc:picChg>
      </pc:sldChg>
      <pc:sldChg chg="del">
        <pc:chgData name="Mollie VX" userId="c8b5c01f1235b7f4" providerId="LiveId" clId="{F8FA91E1-95FB-4050-9A29-AF39A9267155}" dt="2017-11-25T13:13:55.878" v="559" actId="2696"/>
        <pc:sldMkLst>
          <pc:docMk/>
          <pc:sldMk cId="3955372587" sldId="276"/>
        </pc:sldMkLst>
      </pc:sldChg>
      <pc:sldChg chg="del">
        <pc:chgData name="Mollie VX" userId="c8b5c01f1235b7f4" providerId="LiveId" clId="{F8FA91E1-95FB-4050-9A29-AF39A9267155}" dt="2017-11-25T13:13:53.903" v="558" actId="2696"/>
        <pc:sldMkLst>
          <pc:docMk/>
          <pc:sldMk cId="2833275008" sldId="277"/>
        </pc:sldMkLst>
      </pc:sldChg>
      <pc:sldChg chg="del">
        <pc:chgData name="Mollie VX" userId="c8b5c01f1235b7f4" providerId="LiveId" clId="{F8FA91E1-95FB-4050-9A29-AF39A9267155}" dt="2017-11-25T13:13:52.126" v="557" actId="2696"/>
        <pc:sldMkLst>
          <pc:docMk/>
          <pc:sldMk cId="1925636854" sldId="278"/>
        </pc:sldMkLst>
      </pc:sldChg>
      <pc:sldChg chg="addSp delSp modSp add">
        <pc:chgData name="Mollie VX" userId="c8b5c01f1235b7f4" providerId="LiveId" clId="{F8FA91E1-95FB-4050-9A29-AF39A9267155}" dt="2017-11-25T13:00:06.637" v="459" actId="1076"/>
        <pc:sldMkLst>
          <pc:docMk/>
          <pc:sldMk cId="2647561741" sldId="279"/>
        </pc:sldMkLst>
        <pc:spChg chg="mod">
          <ac:chgData name="Mollie VX" userId="c8b5c01f1235b7f4" providerId="LiveId" clId="{F8FA91E1-95FB-4050-9A29-AF39A9267155}" dt="2017-11-25T12:13:04.231" v="196" actId="1076"/>
          <ac:spMkLst>
            <pc:docMk/>
            <pc:sldMk cId="2647561741" sldId="279"/>
            <ac:spMk id="2" creationId="{07956E86-7393-4274-83E5-AC088BC17088}"/>
          </ac:spMkLst>
        </pc:spChg>
        <pc:spChg chg="del">
          <ac:chgData name="Mollie VX" userId="c8b5c01f1235b7f4" providerId="LiveId" clId="{F8FA91E1-95FB-4050-9A29-AF39A9267155}" dt="2017-11-25T12:13:53.269" v="197" actId="478"/>
          <ac:spMkLst>
            <pc:docMk/>
            <pc:sldMk cId="2647561741" sldId="279"/>
            <ac:spMk id="3" creationId="{48430509-54DE-42EF-AA69-4640241B3900}"/>
          </ac:spMkLst>
        </pc:spChg>
        <pc:spChg chg="add del mod">
          <ac:chgData name="Mollie VX" userId="c8b5c01f1235b7f4" providerId="LiveId" clId="{F8FA91E1-95FB-4050-9A29-AF39A9267155}" dt="2017-11-25T12:34:36.572" v="233" actId="478"/>
          <ac:spMkLst>
            <pc:docMk/>
            <pc:sldMk cId="2647561741" sldId="279"/>
            <ac:spMk id="6" creationId="{AB144825-7332-4534-A0A2-5DE45088F9FE}"/>
          </ac:spMkLst>
        </pc:spChg>
        <pc:spChg chg="add mod">
          <ac:chgData name="Mollie VX" userId="c8b5c01f1235b7f4" providerId="LiveId" clId="{F8FA91E1-95FB-4050-9A29-AF39A9267155}" dt="2017-11-25T12:52:38.338" v="414" actId="1076"/>
          <ac:spMkLst>
            <pc:docMk/>
            <pc:sldMk cId="2647561741" sldId="279"/>
            <ac:spMk id="10" creationId="{1E5B26AE-C780-4339-872A-F7E751D2358D}"/>
          </ac:spMkLst>
        </pc:spChg>
        <pc:spChg chg="add mod">
          <ac:chgData name="Mollie VX" userId="c8b5c01f1235b7f4" providerId="LiveId" clId="{F8FA91E1-95FB-4050-9A29-AF39A9267155}" dt="2017-11-25T12:52:38.338" v="414" actId="1076"/>
          <ac:spMkLst>
            <pc:docMk/>
            <pc:sldMk cId="2647561741" sldId="279"/>
            <ac:spMk id="11" creationId="{30A23E89-7F6A-47EB-A2EB-9500DB4D01A6}"/>
          </ac:spMkLst>
        </pc:spChg>
        <pc:spChg chg="add mod">
          <ac:chgData name="Mollie VX" userId="c8b5c01f1235b7f4" providerId="LiveId" clId="{F8FA91E1-95FB-4050-9A29-AF39A9267155}" dt="2017-11-25T12:52:38.338" v="414" actId="1076"/>
          <ac:spMkLst>
            <pc:docMk/>
            <pc:sldMk cId="2647561741" sldId="279"/>
            <ac:spMk id="12" creationId="{F4A56BAD-96E4-4741-B409-D3A51D456DA5}"/>
          </ac:spMkLst>
        </pc:spChg>
        <pc:spChg chg="add mod">
          <ac:chgData name="Mollie VX" userId="c8b5c01f1235b7f4" providerId="LiveId" clId="{F8FA91E1-95FB-4050-9A29-AF39A9267155}" dt="2017-11-25T12:52:38.338" v="414" actId="1076"/>
          <ac:spMkLst>
            <pc:docMk/>
            <pc:sldMk cId="2647561741" sldId="279"/>
            <ac:spMk id="13" creationId="{69F0BD2E-316A-4B95-A4DF-DA9766C782A3}"/>
          </ac:spMkLst>
        </pc:spChg>
        <pc:spChg chg="add mod">
          <ac:chgData name="Mollie VX" userId="c8b5c01f1235b7f4" providerId="LiveId" clId="{F8FA91E1-95FB-4050-9A29-AF39A9267155}" dt="2017-11-25T12:54:14.927" v="428" actId="1076"/>
          <ac:spMkLst>
            <pc:docMk/>
            <pc:sldMk cId="2647561741" sldId="279"/>
            <ac:spMk id="14" creationId="{AFAA2814-6E48-4104-B586-64CADFABF1A7}"/>
          </ac:spMkLst>
        </pc:spChg>
        <pc:spChg chg="add mod">
          <ac:chgData name="Mollie VX" userId="c8b5c01f1235b7f4" providerId="LiveId" clId="{F8FA91E1-95FB-4050-9A29-AF39A9267155}" dt="2017-11-25T12:54:36.649" v="432" actId="1076"/>
          <ac:spMkLst>
            <pc:docMk/>
            <pc:sldMk cId="2647561741" sldId="279"/>
            <ac:spMk id="15" creationId="{D0C827E2-E1C3-4B89-BAA3-9247EF97BF19}"/>
          </ac:spMkLst>
        </pc:spChg>
        <pc:spChg chg="add mod">
          <ac:chgData name="Mollie VX" userId="c8b5c01f1235b7f4" providerId="LiveId" clId="{F8FA91E1-95FB-4050-9A29-AF39A9267155}" dt="2017-11-25T12:54:42.697" v="433" actId="1076"/>
          <ac:spMkLst>
            <pc:docMk/>
            <pc:sldMk cId="2647561741" sldId="279"/>
            <ac:spMk id="16" creationId="{231B8A82-2168-4703-8FA2-98986E2BA4DF}"/>
          </ac:spMkLst>
        </pc:spChg>
        <pc:picChg chg="add mod">
          <ac:chgData name="Mollie VX" userId="c8b5c01f1235b7f4" providerId="LiveId" clId="{F8FA91E1-95FB-4050-9A29-AF39A9267155}" dt="2017-11-25T12:52:44.083" v="415" actId="1076"/>
          <ac:picMkLst>
            <pc:docMk/>
            <pc:sldMk cId="2647561741" sldId="279"/>
            <ac:picMk id="4" creationId="{ABF40B70-E589-4537-887D-8F33293C6C94}"/>
          </ac:picMkLst>
        </pc:picChg>
        <pc:picChg chg="add mod modCrop">
          <ac:chgData name="Mollie VX" userId="c8b5c01f1235b7f4" providerId="LiveId" clId="{F8FA91E1-95FB-4050-9A29-AF39A9267155}" dt="2017-11-25T12:52:38.338" v="414" actId="1076"/>
          <ac:picMkLst>
            <pc:docMk/>
            <pc:sldMk cId="2647561741" sldId="279"/>
            <ac:picMk id="5" creationId="{5CFCC448-B8A0-4442-9CF8-11603F0B46AF}"/>
          </ac:picMkLst>
        </pc:picChg>
        <pc:picChg chg="add mod">
          <ac:chgData name="Mollie VX" userId="c8b5c01f1235b7f4" providerId="LiveId" clId="{F8FA91E1-95FB-4050-9A29-AF39A9267155}" dt="2017-11-25T12:52:38.338" v="414" actId="1076"/>
          <ac:picMkLst>
            <pc:docMk/>
            <pc:sldMk cId="2647561741" sldId="279"/>
            <ac:picMk id="7" creationId="{FE9B306C-9180-42C1-B9EC-C3AA3C9F87D6}"/>
          </ac:picMkLst>
        </pc:picChg>
        <pc:picChg chg="add mod">
          <ac:chgData name="Mollie VX" userId="c8b5c01f1235b7f4" providerId="LiveId" clId="{F8FA91E1-95FB-4050-9A29-AF39A9267155}" dt="2017-11-25T12:52:38.338" v="414" actId="1076"/>
          <ac:picMkLst>
            <pc:docMk/>
            <pc:sldMk cId="2647561741" sldId="279"/>
            <ac:picMk id="8" creationId="{96460588-B4BE-4B0E-8C7E-5A1FE3DD51D9}"/>
          </ac:picMkLst>
        </pc:picChg>
        <pc:picChg chg="add mod">
          <ac:chgData name="Mollie VX" userId="c8b5c01f1235b7f4" providerId="LiveId" clId="{F8FA91E1-95FB-4050-9A29-AF39A9267155}" dt="2017-11-25T13:00:06.637" v="459" actId="1076"/>
          <ac:picMkLst>
            <pc:docMk/>
            <pc:sldMk cId="2647561741" sldId="279"/>
            <ac:picMk id="9" creationId="{12030C43-0CBC-4F30-A775-5C76540550EF}"/>
          </ac:picMkLst>
        </pc:picChg>
        <pc:picChg chg="add mod ord">
          <ac:chgData name="Mollie VX" userId="c8b5c01f1235b7f4" providerId="LiveId" clId="{F8FA91E1-95FB-4050-9A29-AF39A9267155}" dt="2017-11-25T12:56:31.422" v="439" actId="1076"/>
          <ac:picMkLst>
            <pc:docMk/>
            <pc:sldMk cId="2647561741" sldId="279"/>
            <ac:picMk id="17" creationId="{97DCAAFF-B2C5-41D0-8616-9FCDB143482B}"/>
          </ac:picMkLst>
        </pc:picChg>
        <pc:picChg chg="add mod ord">
          <ac:chgData name="Mollie VX" userId="c8b5c01f1235b7f4" providerId="LiveId" clId="{F8FA91E1-95FB-4050-9A29-AF39A9267155}" dt="2017-11-25T12:59:54.328" v="458" actId="1076"/>
          <ac:picMkLst>
            <pc:docMk/>
            <pc:sldMk cId="2647561741" sldId="279"/>
            <ac:picMk id="18" creationId="{D26402CB-EE2B-4642-897C-3BDE8997BAB5}"/>
          </ac:picMkLst>
        </pc:picChg>
        <pc:picChg chg="add mod ord">
          <ac:chgData name="Mollie VX" userId="c8b5c01f1235b7f4" providerId="LiveId" clId="{F8FA91E1-95FB-4050-9A29-AF39A9267155}" dt="2017-11-25T12:59:26.315" v="454" actId="1076"/>
          <ac:picMkLst>
            <pc:docMk/>
            <pc:sldMk cId="2647561741" sldId="279"/>
            <ac:picMk id="19" creationId="{80B6F61B-F035-4157-BBE6-3B1A150ADC91}"/>
          </ac:picMkLst>
        </pc:picChg>
      </pc:sldChg>
      <pc:sldChg chg="addSp delSp modSp add">
        <pc:chgData name="Mollie VX" userId="c8b5c01f1235b7f4" providerId="LiveId" clId="{F8FA91E1-95FB-4050-9A29-AF39A9267155}" dt="2017-11-25T13:13:39.695" v="556" actId="1076"/>
        <pc:sldMkLst>
          <pc:docMk/>
          <pc:sldMk cId="649677218" sldId="280"/>
        </pc:sldMkLst>
        <pc:spChg chg="mod">
          <ac:chgData name="Mollie VX" userId="c8b5c01f1235b7f4" providerId="LiveId" clId="{F8FA91E1-95FB-4050-9A29-AF39A9267155}" dt="2017-11-25T13:02:24.509" v="464" actId="1076"/>
          <ac:spMkLst>
            <pc:docMk/>
            <pc:sldMk cId="649677218" sldId="280"/>
            <ac:spMk id="2" creationId="{F01551E5-8AB2-4B68-AD99-09AD159CBAB3}"/>
          </ac:spMkLst>
        </pc:spChg>
        <pc:spChg chg="del">
          <ac:chgData name="Mollie VX" userId="c8b5c01f1235b7f4" providerId="LiveId" clId="{F8FA91E1-95FB-4050-9A29-AF39A9267155}" dt="2017-11-25T13:02:11.103" v="461" actId="478"/>
          <ac:spMkLst>
            <pc:docMk/>
            <pc:sldMk cId="649677218" sldId="280"/>
            <ac:spMk id="3" creationId="{E07BB9D9-4349-490E-BBD5-D0FBA15657D4}"/>
          </ac:spMkLst>
        </pc:spChg>
        <pc:spChg chg="add mod">
          <ac:chgData name="Mollie VX" userId="c8b5c01f1235b7f4" providerId="LiveId" clId="{F8FA91E1-95FB-4050-9A29-AF39A9267155}" dt="2017-11-25T13:13:39.695" v="556" actId="1076"/>
          <ac:spMkLst>
            <pc:docMk/>
            <pc:sldMk cId="649677218" sldId="280"/>
            <ac:spMk id="8" creationId="{31A74A58-9A41-4398-AAA3-6B65FD8702A9}"/>
          </ac:spMkLst>
        </pc:spChg>
        <pc:spChg chg="add mod">
          <ac:chgData name="Mollie VX" userId="c8b5c01f1235b7f4" providerId="LiveId" clId="{F8FA91E1-95FB-4050-9A29-AF39A9267155}" dt="2017-11-25T13:13:39.695" v="556" actId="1076"/>
          <ac:spMkLst>
            <pc:docMk/>
            <pc:sldMk cId="649677218" sldId="280"/>
            <ac:spMk id="9" creationId="{885D4B97-9DEE-4FE3-9C8A-E33431445F03}"/>
          </ac:spMkLst>
        </pc:spChg>
        <pc:picChg chg="add del mod">
          <ac:chgData name="Mollie VX" userId="c8b5c01f1235b7f4" providerId="LiveId" clId="{F8FA91E1-95FB-4050-9A29-AF39A9267155}" dt="2017-11-25T13:06:50.791" v="466" actId="478"/>
          <ac:picMkLst>
            <pc:docMk/>
            <pc:sldMk cId="649677218" sldId="280"/>
            <ac:picMk id="4" creationId="{629934EC-E103-4CA7-9F53-956E0BC505C6}"/>
          </ac:picMkLst>
        </pc:picChg>
        <pc:picChg chg="add mod">
          <ac:chgData name="Mollie VX" userId="c8b5c01f1235b7f4" providerId="LiveId" clId="{F8FA91E1-95FB-4050-9A29-AF39A9267155}" dt="2017-11-25T13:13:01.693" v="553" actId="1076"/>
          <ac:picMkLst>
            <pc:docMk/>
            <pc:sldMk cId="649677218" sldId="280"/>
            <ac:picMk id="5" creationId="{18F36B51-B511-4091-B6CE-AFB4961D027E}"/>
          </ac:picMkLst>
        </pc:picChg>
        <pc:picChg chg="add mod">
          <ac:chgData name="Mollie VX" userId="c8b5c01f1235b7f4" providerId="LiveId" clId="{F8FA91E1-95FB-4050-9A29-AF39A9267155}" dt="2017-11-25T13:13:39.695" v="556" actId="1076"/>
          <ac:picMkLst>
            <pc:docMk/>
            <pc:sldMk cId="649677218" sldId="280"/>
            <ac:picMk id="6" creationId="{F18B9A4D-2C19-482C-8A0D-A603D8A3DA59}"/>
          </ac:picMkLst>
        </pc:picChg>
        <pc:picChg chg="add mod">
          <ac:chgData name="Mollie VX" userId="c8b5c01f1235b7f4" providerId="LiveId" clId="{F8FA91E1-95FB-4050-9A29-AF39A9267155}" dt="2017-11-25T13:13:39.695" v="556" actId="1076"/>
          <ac:picMkLst>
            <pc:docMk/>
            <pc:sldMk cId="649677218" sldId="280"/>
            <ac:picMk id="7" creationId="{B584D6BE-1CD4-4243-B263-CFF21D98D0C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91DD6-C186-4D5E-B13F-9301D5E03BD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B237B-0618-4BA3-9788-8DE289468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ADD25B-0A33-4EF2-90F4-43139269318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DB6F31-1B9E-4237-84A3-0825BFDF46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71C1823-E012-4116-BB34-899433F71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406" y="771089"/>
            <a:ext cx="6996201" cy="52296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E8AB01-FA4A-4B99-9CE2-A077C6DA5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Task 3.3 – Dimensionality reduction – PCA 2D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0833A-4E03-400B-AFB4-FA79FCA6FA32}"/>
              </a:ext>
            </a:extLst>
          </p:cNvPr>
          <p:cNvSpPr txBox="1"/>
          <p:nvPr/>
        </p:nvSpPr>
        <p:spPr>
          <a:xfrm>
            <a:off x="601255" y="1964168"/>
            <a:ext cx="3409782" cy="403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Normalize the data.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Eigen decomposition(absolute values) for the corresponding covariance matrix – </a:t>
            </a:r>
            <a:r>
              <a:rPr lang="en-US" dirty="0" err="1">
                <a:solidFill>
                  <a:schemeClr val="bg1"/>
                </a:solidFill>
              </a:rPr>
              <a:t>linalg.eigh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Pick 2 eigenvectors of two largest eigenvalues and project the data.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Error analysis: sum of eigen values thrown away : truncation.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With k=2, at most error 59.3%</a:t>
            </a:r>
          </a:p>
        </p:txBody>
      </p:sp>
    </p:spTree>
    <p:extLst>
      <p:ext uri="{BB962C8B-B14F-4D97-AF65-F5344CB8AC3E}">
        <p14:creationId xmlns:p14="http://schemas.microsoft.com/office/powerpoint/2010/main" val="160487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ADD25B-0A33-4EF2-90F4-43139269318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DB6F31-1B9E-4237-84A3-0825BFDF46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32D90-EA43-45E0-AE60-2959CC7A5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714" y="867297"/>
            <a:ext cx="6870111" cy="51525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823015-53B4-4E4B-8D58-0879816EA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Task 3.3 – Dimensionality reduction – LDA 2D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34134-1985-4A3E-9974-D24232ECD946}"/>
              </a:ext>
            </a:extLst>
          </p:cNvPr>
          <p:cNvSpPr txBox="1"/>
          <p:nvPr/>
        </p:nvSpPr>
        <p:spPr>
          <a:xfrm>
            <a:off x="601255" y="1964168"/>
            <a:ext cx="3409782" cy="403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Compute scatter matrices : mean and variance within and between classes.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Compute projection vector W and eigen do decomposition(absolute values).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Pick 2 eigenvectors of two largest eigenvalues and project the data.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For k=2, at most error 77.5%</a:t>
            </a:r>
          </a:p>
        </p:txBody>
      </p:sp>
    </p:spTree>
    <p:extLst>
      <p:ext uri="{BB962C8B-B14F-4D97-AF65-F5344CB8AC3E}">
        <p14:creationId xmlns:p14="http://schemas.microsoft.com/office/powerpoint/2010/main" val="125782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1ADD25B-0A33-4EF2-90F4-43139269318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DB6F31-1B9E-4237-84A3-0825BFDF46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8DF887-C33F-4C05-827B-774A6A58BA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720634" y="925489"/>
            <a:ext cx="6870111" cy="51525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E8AB01-FA4A-4B99-9CE2-A077C6DA5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Task 3.3 – Dimensionality reduction – PCA 3D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0833A-4E03-400B-AFB4-FA79FCA6FA32}"/>
              </a:ext>
            </a:extLst>
          </p:cNvPr>
          <p:cNvSpPr txBox="1"/>
          <p:nvPr/>
        </p:nvSpPr>
        <p:spPr>
          <a:xfrm>
            <a:off x="601255" y="1964168"/>
            <a:ext cx="3409782" cy="403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With k=3, error = 58.3%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General Observations of PCA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Maximum variance for the data.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Good for less samples of data.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74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ADD25B-0A33-4EF2-90F4-43139269318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DB6F31-1B9E-4237-84A3-0825BFDF46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D98375-991E-4ACE-9281-3FA55D571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989" y="862616"/>
            <a:ext cx="6820954" cy="51327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E8AB01-FA4A-4B99-9CE2-A077C6DA5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Task 3.3 – Dimensionality reduction – LDA 3D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B53A61-B7DF-4E2A-B01A-2D3B0A621B25}"/>
              </a:ext>
            </a:extLst>
          </p:cNvPr>
          <p:cNvSpPr txBox="1"/>
          <p:nvPr/>
        </p:nvSpPr>
        <p:spPr>
          <a:xfrm>
            <a:off x="601255" y="1964168"/>
            <a:ext cx="3409782" cy="403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For k=3, at most error 72.1%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General Observations of LDA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Finds maximum separation between classes and small variance within the class.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Supervised algorithm.</a:t>
            </a:r>
          </a:p>
        </p:txBody>
      </p:sp>
    </p:spTree>
    <p:extLst>
      <p:ext uri="{BB962C8B-B14F-4D97-AF65-F5344CB8AC3E}">
        <p14:creationId xmlns:p14="http://schemas.microsoft.com/office/powerpoint/2010/main" val="2923128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6552-BD41-4DC8-8ADE-47C416352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plots - using pandas to read the dataset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1156B33-585C-4A50-960A-9B2C7546A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404" y="2222789"/>
            <a:ext cx="4881889" cy="367823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D6B230-3C6B-4EAC-BB5B-2546B6B08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919" y="2222789"/>
            <a:ext cx="4881889" cy="368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352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3018</TotalTime>
  <Words>196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Dividend</vt:lpstr>
      <vt:lpstr>Task 3.3 – Dimensionality reduction – PCA 2D</vt:lpstr>
      <vt:lpstr>Task 3.3 – Dimensionality reduction – LDA 2D</vt:lpstr>
      <vt:lpstr>Task 3.3 – Dimensionality reduction – PCA 3D</vt:lpstr>
      <vt:lpstr>Task 3.3 – Dimensionality reduction – LDA 3D</vt:lpstr>
      <vt:lpstr>Other plots - using pandas to read the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 and LDA</dc:title>
  <dc:creator>Vinay Pyati</dc:creator>
  <cp:lastModifiedBy>Vinay Pyati</cp:lastModifiedBy>
  <cp:revision>74</cp:revision>
  <dcterms:created xsi:type="dcterms:W3CDTF">2016-12-02T19:13:33Z</dcterms:created>
  <dcterms:modified xsi:type="dcterms:W3CDTF">2018-01-24T09:06:17Z</dcterms:modified>
</cp:coreProperties>
</file>