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21E8-81E8-4C30-8205-9677344E9F7D}" type="doc">
      <dgm:prSet loTypeId="urn:microsoft.com/office/officeart/2016/7/layout/AccentHomeChevronProcess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4E7AA21-6B17-44F2-805A-63DD2A221C0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Nov.–Dec.</a:t>
          </a:r>
        </a:p>
      </dgm:t>
    </dgm:pt>
    <dgm:pt modelId="{2E7949A3-E689-4F30-881E-3DD9E11154ED}" type="parTrans" cxnId="{3B3B5CAE-B349-46A5-8A47-03F5B6414485}">
      <dgm:prSet/>
      <dgm:spPr/>
      <dgm:t>
        <a:bodyPr/>
        <a:lstStyle/>
        <a:p>
          <a:endParaRPr lang="en-US"/>
        </a:p>
      </dgm:t>
    </dgm:pt>
    <dgm:pt modelId="{EC515CF8-8816-4177-B152-8F41B8AD5936}" type="sibTrans" cxnId="{3B3B5CAE-B349-46A5-8A47-03F5B6414485}">
      <dgm:prSet/>
      <dgm:spPr/>
      <dgm:t>
        <a:bodyPr/>
        <a:lstStyle/>
        <a:p>
          <a:endParaRPr lang="en-US"/>
        </a:p>
      </dgm:t>
    </dgm:pt>
    <dgm:pt modelId="{C61A7146-6FCC-4278-9F88-539EFD4C7B30}">
      <dgm:prSet/>
      <dgm:spPr/>
      <dgm:t>
        <a:bodyPr/>
        <a:lstStyle/>
        <a:p>
          <a:r>
            <a:rPr lang="en-US"/>
            <a:t>Understanding the basic principles and motive of the paper, </a:t>
          </a:r>
        </a:p>
      </dgm:t>
    </dgm:pt>
    <dgm:pt modelId="{DDEBB75A-9F3C-4A72-BDC7-0EC76E954B5C}" type="parTrans" cxnId="{BE7E179E-B6C6-4B68-88DA-CF1A276B8E94}">
      <dgm:prSet/>
      <dgm:spPr/>
      <dgm:t>
        <a:bodyPr/>
        <a:lstStyle/>
        <a:p>
          <a:endParaRPr lang="en-US"/>
        </a:p>
      </dgm:t>
    </dgm:pt>
    <dgm:pt modelId="{368AE6E3-A999-48B2-B2FE-957FBBFA6920}" type="sibTrans" cxnId="{BE7E179E-B6C6-4B68-88DA-CF1A276B8E94}">
      <dgm:prSet/>
      <dgm:spPr/>
      <dgm:t>
        <a:bodyPr/>
        <a:lstStyle/>
        <a:p>
          <a:endParaRPr lang="en-US"/>
        </a:p>
      </dgm:t>
    </dgm:pt>
    <dgm:pt modelId="{0CA82BF3-B014-4D89-A5CA-7D569F0305D3}">
      <dgm:prSet/>
      <dgm:spPr/>
      <dgm:t>
        <a:bodyPr/>
        <a:lstStyle/>
        <a:p>
          <a:r>
            <a:rPr lang="en-US"/>
            <a:t>Get acquainted with most common terms, modules and tutorials. </a:t>
          </a:r>
        </a:p>
      </dgm:t>
    </dgm:pt>
    <dgm:pt modelId="{7ABFFBB7-3B7B-4B2D-8032-07AF1D3C9F9F}" type="parTrans" cxnId="{6E58B4BA-FC94-4D10-B9E2-9520A858E25A}">
      <dgm:prSet/>
      <dgm:spPr/>
      <dgm:t>
        <a:bodyPr/>
        <a:lstStyle/>
        <a:p>
          <a:endParaRPr lang="en-US"/>
        </a:p>
      </dgm:t>
    </dgm:pt>
    <dgm:pt modelId="{FCFBA530-1340-4AF8-8FD0-9B7448BFDD2E}" type="sibTrans" cxnId="{6E58B4BA-FC94-4D10-B9E2-9520A858E25A}">
      <dgm:prSet/>
      <dgm:spPr/>
      <dgm:t>
        <a:bodyPr/>
        <a:lstStyle/>
        <a:p>
          <a:endParaRPr lang="en-US"/>
        </a:p>
      </dgm:t>
    </dgm:pt>
    <dgm:pt modelId="{8D7C4892-D6FB-4542-9D3B-F425611150E2}">
      <dgm:prSet/>
      <dgm:spPr/>
      <dgm:t>
        <a:bodyPr/>
        <a:lstStyle/>
        <a:p>
          <a:r>
            <a:rPr lang="en-US"/>
            <a:t>Implement the first PCA using a dataset from Kaggle.</a:t>
          </a:r>
        </a:p>
      </dgm:t>
    </dgm:pt>
    <dgm:pt modelId="{A8243389-2CB1-43AB-A0B6-5BEF205D5D04}" type="parTrans" cxnId="{494A4E14-C3CF-4AB5-94EB-79A5A191E223}">
      <dgm:prSet/>
      <dgm:spPr/>
      <dgm:t>
        <a:bodyPr/>
        <a:lstStyle/>
        <a:p>
          <a:endParaRPr lang="en-US"/>
        </a:p>
      </dgm:t>
    </dgm:pt>
    <dgm:pt modelId="{6790F6ED-9394-4A95-977D-E0DD2078C95F}" type="sibTrans" cxnId="{494A4E14-C3CF-4AB5-94EB-79A5A191E223}">
      <dgm:prSet/>
      <dgm:spPr/>
      <dgm:t>
        <a:bodyPr/>
        <a:lstStyle/>
        <a:p>
          <a:endParaRPr lang="en-US"/>
        </a:p>
      </dgm:t>
    </dgm:pt>
    <dgm:pt modelId="{288D521E-59BD-493C-B228-BB6AD4678C8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Dec.–Jan.</a:t>
          </a:r>
        </a:p>
      </dgm:t>
    </dgm:pt>
    <dgm:pt modelId="{E23B27DC-0A71-4A76-933E-AD351B3B1D2D}" type="parTrans" cxnId="{33ECB2A7-ECC7-4E51-92C4-6D27FA1035AA}">
      <dgm:prSet/>
      <dgm:spPr/>
      <dgm:t>
        <a:bodyPr/>
        <a:lstStyle/>
        <a:p>
          <a:endParaRPr lang="en-US"/>
        </a:p>
      </dgm:t>
    </dgm:pt>
    <dgm:pt modelId="{0381FF30-9610-4562-99E6-4F9A7C251CBC}" type="sibTrans" cxnId="{33ECB2A7-ECC7-4E51-92C4-6D27FA1035AA}">
      <dgm:prSet/>
      <dgm:spPr/>
      <dgm:t>
        <a:bodyPr/>
        <a:lstStyle/>
        <a:p>
          <a:endParaRPr lang="en-US"/>
        </a:p>
      </dgm:t>
    </dgm:pt>
    <dgm:pt modelId="{E998061B-C1D1-4CDD-9F55-FBD363BF9BE0}">
      <dgm:prSet/>
      <dgm:spPr/>
      <dgm:t>
        <a:bodyPr/>
        <a:lstStyle/>
        <a:p>
          <a:r>
            <a:rPr lang="en-US"/>
            <a:t>Coding phase 1</a:t>
          </a:r>
        </a:p>
      </dgm:t>
    </dgm:pt>
    <dgm:pt modelId="{F5F5501B-E534-427C-BBC8-D9256CACD4C4}" type="parTrans" cxnId="{4734D908-E4DA-455E-B1E8-D0CBF78A4299}">
      <dgm:prSet/>
      <dgm:spPr/>
      <dgm:t>
        <a:bodyPr/>
        <a:lstStyle/>
        <a:p>
          <a:endParaRPr lang="en-US"/>
        </a:p>
      </dgm:t>
    </dgm:pt>
    <dgm:pt modelId="{E8C4BD69-B1E7-4072-BE8A-0B3DD0C275C1}" type="sibTrans" cxnId="{4734D908-E4DA-455E-B1E8-D0CBF78A4299}">
      <dgm:prSet/>
      <dgm:spPr/>
      <dgm:t>
        <a:bodyPr/>
        <a:lstStyle/>
        <a:p>
          <a:endParaRPr lang="en-US"/>
        </a:p>
      </dgm:t>
    </dgm:pt>
    <dgm:pt modelId="{E50DE857-10C2-4BAF-8FEA-CEE09195AF30}">
      <dgm:prSet/>
      <dgm:spPr/>
      <dgm:t>
        <a:bodyPr/>
        <a:lstStyle/>
        <a:p>
          <a:r>
            <a:rPr lang="en-US" dirty="0"/>
            <a:t>Basic GUI and set of operations including plot, sliders, data view, spreadsheet etc.</a:t>
          </a:r>
        </a:p>
      </dgm:t>
    </dgm:pt>
    <dgm:pt modelId="{EBC7B638-449A-4686-8262-125DCADFDFED}" type="parTrans" cxnId="{CD0CDCF1-3775-4488-A21C-046D60279F86}">
      <dgm:prSet/>
      <dgm:spPr/>
      <dgm:t>
        <a:bodyPr/>
        <a:lstStyle/>
        <a:p>
          <a:endParaRPr lang="en-US"/>
        </a:p>
      </dgm:t>
    </dgm:pt>
    <dgm:pt modelId="{F2C8D9C0-31FD-43FE-9A80-4675CF11EB44}" type="sibTrans" cxnId="{CD0CDCF1-3775-4488-A21C-046D60279F86}">
      <dgm:prSet/>
      <dgm:spPr/>
      <dgm:t>
        <a:bodyPr/>
        <a:lstStyle/>
        <a:p>
          <a:endParaRPr lang="en-US"/>
        </a:p>
      </dgm:t>
    </dgm:pt>
    <dgm:pt modelId="{6F885F7B-75C8-4BD6-95A2-B954D5138B5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Jan.–Feb.</a:t>
          </a:r>
        </a:p>
      </dgm:t>
    </dgm:pt>
    <dgm:pt modelId="{45162346-A925-4BC9-9E26-4A4026E522DA}" type="parTrans" cxnId="{8A0B93EB-EF9B-4D4B-B72B-5A474C69096E}">
      <dgm:prSet/>
      <dgm:spPr/>
      <dgm:t>
        <a:bodyPr/>
        <a:lstStyle/>
        <a:p>
          <a:endParaRPr lang="en-US"/>
        </a:p>
      </dgm:t>
    </dgm:pt>
    <dgm:pt modelId="{B78AABFE-E57B-4947-9DED-D85627EAE41C}" type="sibTrans" cxnId="{8A0B93EB-EF9B-4D4B-B72B-5A474C69096E}">
      <dgm:prSet/>
      <dgm:spPr/>
      <dgm:t>
        <a:bodyPr/>
        <a:lstStyle/>
        <a:p>
          <a:endParaRPr lang="en-US"/>
        </a:p>
      </dgm:t>
    </dgm:pt>
    <dgm:pt modelId="{33B3FAB7-7D96-4921-997A-5E5828BFF6A4}">
      <dgm:prSet/>
      <dgm:spPr/>
      <dgm:t>
        <a:bodyPr/>
        <a:lstStyle/>
        <a:p>
          <a:r>
            <a:rPr lang="en-US"/>
            <a:t>Coding phase 2 </a:t>
          </a:r>
        </a:p>
      </dgm:t>
    </dgm:pt>
    <dgm:pt modelId="{9AC02F30-629B-4318-8256-C3F1B7115246}" type="parTrans" cxnId="{5FF712EF-7A30-4A5E-BA7D-B36E0539E0A7}">
      <dgm:prSet/>
      <dgm:spPr/>
      <dgm:t>
        <a:bodyPr/>
        <a:lstStyle/>
        <a:p>
          <a:endParaRPr lang="en-US"/>
        </a:p>
      </dgm:t>
    </dgm:pt>
    <dgm:pt modelId="{519D8403-0CE2-484C-B91E-333E8E672343}" type="sibTrans" cxnId="{5FF712EF-7A30-4A5E-BA7D-B36E0539E0A7}">
      <dgm:prSet/>
      <dgm:spPr/>
      <dgm:t>
        <a:bodyPr/>
        <a:lstStyle/>
        <a:p>
          <a:endParaRPr lang="en-US"/>
        </a:p>
      </dgm:t>
    </dgm:pt>
    <dgm:pt modelId="{AA363F7D-0F67-4CC7-8F8F-13079731746E}">
      <dgm:prSet/>
      <dgm:spPr/>
      <dgm:t>
        <a:bodyPr/>
        <a:lstStyle/>
        <a:p>
          <a:r>
            <a:rPr lang="en-US"/>
            <a:t>Finish the operations and implementations of SVD </a:t>
          </a:r>
        </a:p>
      </dgm:t>
    </dgm:pt>
    <dgm:pt modelId="{D84AF4D5-F4CF-4956-B7F3-55629CAB8052}" type="parTrans" cxnId="{A81328ED-9978-41FC-AE19-22744DBA9FDE}">
      <dgm:prSet/>
      <dgm:spPr/>
      <dgm:t>
        <a:bodyPr/>
        <a:lstStyle/>
        <a:p>
          <a:endParaRPr lang="en-US"/>
        </a:p>
      </dgm:t>
    </dgm:pt>
    <dgm:pt modelId="{1EA188A6-BFED-4819-892F-6BE57A5CDB51}" type="sibTrans" cxnId="{A81328ED-9978-41FC-AE19-22744DBA9FDE}">
      <dgm:prSet/>
      <dgm:spPr/>
      <dgm:t>
        <a:bodyPr/>
        <a:lstStyle/>
        <a:p>
          <a:endParaRPr lang="en-US"/>
        </a:p>
      </dgm:t>
    </dgm:pt>
    <dgm:pt modelId="{3A2CE373-E5F5-467A-B7D1-45A8C80E7071}">
      <dgm:prSet/>
      <dgm:spPr/>
      <dgm:t>
        <a:bodyPr/>
        <a:lstStyle/>
        <a:p>
          <a:r>
            <a:rPr lang="en-US"/>
            <a:t>A prototype version of the software</a:t>
          </a:r>
        </a:p>
      </dgm:t>
    </dgm:pt>
    <dgm:pt modelId="{EB972DF3-C2EC-4B31-A14A-D8CC3BD57052}" type="parTrans" cxnId="{5BF8F7FF-7340-43B0-9210-FFE0019E0015}">
      <dgm:prSet/>
      <dgm:spPr/>
      <dgm:t>
        <a:bodyPr/>
        <a:lstStyle/>
        <a:p>
          <a:endParaRPr lang="en-US"/>
        </a:p>
      </dgm:t>
    </dgm:pt>
    <dgm:pt modelId="{A66E2322-C5B7-4BB9-9931-B5DBEB3BDC07}" type="sibTrans" cxnId="{5BF8F7FF-7340-43B0-9210-FFE0019E0015}">
      <dgm:prSet/>
      <dgm:spPr/>
      <dgm:t>
        <a:bodyPr/>
        <a:lstStyle/>
        <a:p>
          <a:endParaRPr lang="en-US"/>
        </a:p>
      </dgm:t>
    </dgm:pt>
    <dgm:pt modelId="{A031B638-A4F9-4FAE-BC91-9C6F0FA2927A}">
      <dgm:prSet/>
      <dgm:spPr>
        <a:solidFill>
          <a:srgbClr val="00B050"/>
        </a:solidFill>
      </dgm:spPr>
      <dgm:t>
        <a:bodyPr/>
        <a:lstStyle/>
        <a:p>
          <a:r>
            <a:rPr lang="en-US"/>
            <a:t>Feb.–Mar.</a:t>
          </a:r>
        </a:p>
      </dgm:t>
    </dgm:pt>
    <dgm:pt modelId="{20728AB1-074C-42CE-BA2F-ED9E5261DE94}" type="parTrans" cxnId="{88954D5E-0D07-4723-8B03-A30F18D277EC}">
      <dgm:prSet/>
      <dgm:spPr/>
      <dgm:t>
        <a:bodyPr/>
        <a:lstStyle/>
        <a:p>
          <a:endParaRPr lang="en-US"/>
        </a:p>
      </dgm:t>
    </dgm:pt>
    <dgm:pt modelId="{10658923-1F20-43CA-94D3-C06E0ACFB89B}" type="sibTrans" cxnId="{88954D5E-0D07-4723-8B03-A30F18D277EC}">
      <dgm:prSet/>
      <dgm:spPr/>
      <dgm:t>
        <a:bodyPr/>
        <a:lstStyle/>
        <a:p>
          <a:endParaRPr lang="en-US"/>
        </a:p>
      </dgm:t>
    </dgm:pt>
    <dgm:pt modelId="{7000FA6F-04A4-4B14-86AF-F9807E285773}">
      <dgm:prSet/>
      <dgm:spPr/>
      <dgm:t>
        <a:bodyPr/>
        <a:lstStyle/>
        <a:p>
          <a:r>
            <a:rPr lang="en-US"/>
            <a:t>Test and review</a:t>
          </a:r>
        </a:p>
      </dgm:t>
    </dgm:pt>
    <dgm:pt modelId="{CA9F5B58-AD7E-4C12-8E12-1654E813CEB8}" type="parTrans" cxnId="{6CC8977D-A03C-447B-8927-46E4E6F79111}">
      <dgm:prSet/>
      <dgm:spPr/>
      <dgm:t>
        <a:bodyPr/>
        <a:lstStyle/>
        <a:p>
          <a:endParaRPr lang="en-US"/>
        </a:p>
      </dgm:t>
    </dgm:pt>
    <dgm:pt modelId="{568A26D4-709A-4B97-9660-BF8F59705235}" type="sibTrans" cxnId="{6CC8977D-A03C-447B-8927-46E4E6F79111}">
      <dgm:prSet/>
      <dgm:spPr/>
      <dgm:t>
        <a:bodyPr/>
        <a:lstStyle/>
        <a:p>
          <a:endParaRPr lang="en-US"/>
        </a:p>
      </dgm:t>
    </dgm:pt>
    <dgm:pt modelId="{9F18B220-30AB-4F3E-9F75-B185B78C15D9}" type="pres">
      <dgm:prSet presAssocID="{12AD21E8-81E8-4C30-8205-9677344E9F7D}" presName="Name0" presStyleCnt="0">
        <dgm:presLayoutVars>
          <dgm:animLvl val="lvl"/>
          <dgm:resizeHandles val="exact"/>
        </dgm:presLayoutVars>
      </dgm:prSet>
      <dgm:spPr/>
    </dgm:pt>
    <dgm:pt modelId="{374A3AF4-17B7-4CD0-8F48-77ED75A162D9}" type="pres">
      <dgm:prSet presAssocID="{34E7AA21-6B17-44F2-805A-63DD2A221C04}" presName="composite" presStyleCnt="0"/>
      <dgm:spPr/>
    </dgm:pt>
    <dgm:pt modelId="{08F0545D-D776-4134-94D8-A12D792F047F}" type="pres">
      <dgm:prSet presAssocID="{34E7AA21-6B17-44F2-805A-63DD2A221C04}" presName="L" presStyleLbl="solidFgAcc1" presStyleIdx="0" presStyleCnt="4">
        <dgm:presLayoutVars>
          <dgm:chMax val="0"/>
          <dgm:chPref val="0"/>
        </dgm:presLayoutVars>
      </dgm:prSet>
      <dgm:spPr/>
    </dgm:pt>
    <dgm:pt modelId="{8C30E4FB-A380-4528-8E08-93DB901E40F9}" type="pres">
      <dgm:prSet presAssocID="{34E7AA21-6B17-44F2-805A-63DD2A221C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5776DE8-9BD4-4B9B-A9C4-B1FD09AE3DD4}" type="pres">
      <dgm:prSet presAssocID="{34E7AA21-6B17-44F2-805A-63DD2A221C04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4D5CD24-B98E-4884-84B4-6A6D4B6C3E9A}" type="pres">
      <dgm:prSet presAssocID="{34E7AA21-6B17-44F2-805A-63DD2A221C04}" presName="EmptyPlaceHolder" presStyleCnt="0"/>
      <dgm:spPr/>
    </dgm:pt>
    <dgm:pt modelId="{3841D339-5351-4F6C-8223-67937EB7F630}" type="pres">
      <dgm:prSet presAssocID="{EC515CF8-8816-4177-B152-8F41B8AD5936}" presName="space" presStyleCnt="0"/>
      <dgm:spPr/>
    </dgm:pt>
    <dgm:pt modelId="{59C01A5D-E0DE-4AE4-8BB0-8B8B723D4630}" type="pres">
      <dgm:prSet presAssocID="{288D521E-59BD-493C-B228-BB6AD4678C8C}" presName="composite" presStyleCnt="0"/>
      <dgm:spPr/>
    </dgm:pt>
    <dgm:pt modelId="{F0A6F0ED-8968-4E83-97B1-6A674A3C4FD9}" type="pres">
      <dgm:prSet presAssocID="{288D521E-59BD-493C-B228-BB6AD4678C8C}" presName="L" presStyleLbl="solidFgAcc1" presStyleIdx="1" presStyleCnt="4">
        <dgm:presLayoutVars>
          <dgm:chMax val="0"/>
          <dgm:chPref val="0"/>
        </dgm:presLayoutVars>
      </dgm:prSet>
      <dgm:spPr/>
    </dgm:pt>
    <dgm:pt modelId="{D2AC9BEE-7AD3-4224-A3FA-2A3E4E23EEB4}" type="pres">
      <dgm:prSet presAssocID="{288D521E-59BD-493C-B228-BB6AD4678C8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EBA0362-96E4-407A-99A8-5F24D5073A6E}" type="pres">
      <dgm:prSet presAssocID="{288D521E-59BD-493C-B228-BB6AD4678C8C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8BEBE7-61E3-4FFC-9148-6A7C9A92E05C}" type="pres">
      <dgm:prSet presAssocID="{288D521E-59BD-493C-B228-BB6AD4678C8C}" presName="EmptyPlaceHolder" presStyleCnt="0"/>
      <dgm:spPr/>
    </dgm:pt>
    <dgm:pt modelId="{B77EDF55-506E-4607-AB1C-089410D1D290}" type="pres">
      <dgm:prSet presAssocID="{0381FF30-9610-4562-99E6-4F9A7C251CBC}" presName="space" presStyleCnt="0"/>
      <dgm:spPr/>
    </dgm:pt>
    <dgm:pt modelId="{719F648D-2429-4D4A-A9E5-3F4917CA7E39}" type="pres">
      <dgm:prSet presAssocID="{6F885F7B-75C8-4BD6-95A2-B954D5138B54}" presName="composite" presStyleCnt="0"/>
      <dgm:spPr/>
    </dgm:pt>
    <dgm:pt modelId="{7DF63A3B-3457-48E6-88F4-54FF7D19835B}" type="pres">
      <dgm:prSet presAssocID="{6F885F7B-75C8-4BD6-95A2-B954D5138B54}" presName="L" presStyleLbl="solidFgAcc1" presStyleIdx="2" presStyleCnt="4">
        <dgm:presLayoutVars>
          <dgm:chMax val="0"/>
          <dgm:chPref val="0"/>
        </dgm:presLayoutVars>
      </dgm:prSet>
      <dgm:spPr/>
    </dgm:pt>
    <dgm:pt modelId="{CAA3E64F-04E5-4047-8881-A3A80F409CD0}" type="pres">
      <dgm:prSet presAssocID="{6F885F7B-75C8-4BD6-95A2-B954D5138B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9BE0717-0A45-461B-9A1D-A0447F9D7029}" type="pres">
      <dgm:prSet presAssocID="{6F885F7B-75C8-4BD6-95A2-B954D5138B54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22FD5FC-0D7B-4D5C-82BE-94C0C330363A}" type="pres">
      <dgm:prSet presAssocID="{6F885F7B-75C8-4BD6-95A2-B954D5138B54}" presName="EmptyPlaceHolder" presStyleCnt="0"/>
      <dgm:spPr/>
    </dgm:pt>
    <dgm:pt modelId="{B3C377D2-E2BC-45BC-9DEB-465F4D66DD4E}" type="pres">
      <dgm:prSet presAssocID="{B78AABFE-E57B-4947-9DED-D85627EAE41C}" presName="space" presStyleCnt="0"/>
      <dgm:spPr/>
    </dgm:pt>
    <dgm:pt modelId="{D5610568-DCEB-43BE-BE67-C93C24EBF17D}" type="pres">
      <dgm:prSet presAssocID="{A031B638-A4F9-4FAE-BC91-9C6F0FA2927A}" presName="composite" presStyleCnt="0"/>
      <dgm:spPr/>
    </dgm:pt>
    <dgm:pt modelId="{B80371BE-0257-45A4-B519-DDFCCBFD5917}" type="pres">
      <dgm:prSet presAssocID="{A031B638-A4F9-4FAE-BC91-9C6F0FA2927A}" presName="L" presStyleLbl="solidFgAcc1" presStyleIdx="3" presStyleCnt="4">
        <dgm:presLayoutVars>
          <dgm:chMax val="0"/>
          <dgm:chPref val="0"/>
        </dgm:presLayoutVars>
      </dgm:prSet>
      <dgm:spPr/>
    </dgm:pt>
    <dgm:pt modelId="{203DB1BA-11E4-46F9-8507-558B0072A1A8}" type="pres">
      <dgm:prSet presAssocID="{A031B638-A4F9-4FAE-BC91-9C6F0FA292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A25693A-042F-4F28-93CE-48DAC5540A72}" type="pres">
      <dgm:prSet presAssocID="{A031B638-A4F9-4FAE-BC91-9C6F0FA292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B3610E9-715B-42BB-B8C6-D411C2911C0D}" type="pres">
      <dgm:prSet presAssocID="{A031B638-A4F9-4FAE-BC91-9C6F0FA2927A}" presName="EmptyPlaceHolder" presStyleCnt="0"/>
      <dgm:spPr/>
    </dgm:pt>
  </dgm:ptLst>
  <dgm:cxnLst>
    <dgm:cxn modelId="{4734D908-E4DA-455E-B1E8-D0CBF78A4299}" srcId="{288D521E-59BD-493C-B228-BB6AD4678C8C}" destId="{E998061B-C1D1-4CDD-9F55-FBD363BF9BE0}" srcOrd="0" destOrd="0" parTransId="{F5F5501B-E534-427C-BBC8-D9256CACD4C4}" sibTransId="{E8C4BD69-B1E7-4072-BE8A-0B3DD0C275C1}"/>
    <dgm:cxn modelId="{494A4E14-C3CF-4AB5-94EB-79A5A191E223}" srcId="{34E7AA21-6B17-44F2-805A-63DD2A221C04}" destId="{8D7C4892-D6FB-4542-9D3B-F425611150E2}" srcOrd="2" destOrd="0" parTransId="{A8243389-2CB1-43AB-A0B6-5BEF205D5D04}" sibTransId="{6790F6ED-9394-4A95-977D-E0DD2078C95F}"/>
    <dgm:cxn modelId="{C0D3DB19-76D9-42D5-82B8-E770B838CD91}" type="presOf" srcId="{A031B638-A4F9-4FAE-BC91-9C6F0FA2927A}" destId="{203DB1BA-11E4-46F9-8507-558B0072A1A8}" srcOrd="0" destOrd="0" presId="urn:microsoft.com/office/officeart/2016/7/layout/AccentHomeChevronProcess"/>
    <dgm:cxn modelId="{3FBC8C1E-9C5C-4262-9961-2E6A574C2B7D}" type="presOf" srcId="{12AD21E8-81E8-4C30-8205-9677344E9F7D}" destId="{9F18B220-30AB-4F3E-9F75-B185B78C15D9}" srcOrd="0" destOrd="0" presId="urn:microsoft.com/office/officeart/2016/7/layout/AccentHomeChevronProcess"/>
    <dgm:cxn modelId="{E16B9120-54B4-4858-BF78-ACCA9A6EC902}" type="presOf" srcId="{34E7AA21-6B17-44F2-805A-63DD2A221C04}" destId="{8C30E4FB-A380-4528-8E08-93DB901E40F9}" srcOrd="0" destOrd="0" presId="urn:microsoft.com/office/officeart/2016/7/layout/AccentHomeChevronProcess"/>
    <dgm:cxn modelId="{88954D5E-0D07-4723-8B03-A30F18D277EC}" srcId="{12AD21E8-81E8-4C30-8205-9677344E9F7D}" destId="{A031B638-A4F9-4FAE-BC91-9C6F0FA2927A}" srcOrd="3" destOrd="0" parTransId="{20728AB1-074C-42CE-BA2F-ED9E5261DE94}" sibTransId="{10658923-1F20-43CA-94D3-C06E0ACFB89B}"/>
    <dgm:cxn modelId="{932CAF5F-621E-4213-B564-C654E5AADAC1}" type="presOf" srcId="{0CA82BF3-B014-4D89-A5CA-7D569F0305D3}" destId="{35776DE8-9BD4-4B9B-A9C4-B1FD09AE3DD4}" srcOrd="0" destOrd="1" presId="urn:microsoft.com/office/officeart/2016/7/layout/AccentHomeChevronProcess"/>
    <dgm:cxn modelId="{E86E0561-E866-4A49-8F26-0C7FEADED0A8}" type="presOf" srcId="{AA363F7D-0F67-4CC7-8F8F-13079731746E}" destId="{89BE0717-0A45-461B-9A1D-A0447F9D7029}" srcOrd="0" destOrd="1" presId="urn:microsoft.com/office/officeart/2016/7/layout/AccentHomeChevronProcess"/>
    <dgm:cxn modelId="{095DB66B-CCFC-4558-87A9-FC1714DA5DFA}" type="presOf" srcId="{C61A7146-6FCC-4278-9F88-539EFD4C7B30}" destId="{35776DE8-9BD4-4B9B-A9C4-B1FD09AE3DD4}" srcOrd="0" destOrd="0" presId="urn:microsoft.com/office/officeart/2016/7/layout/AccentHomeChevronProcess"/>
    <dgm:cxn modelId="{EE4F7658-BB20-400B-B2BE-53E1A3DF5D3D}" type="presOf" srcId="{E50DE857-10C2-4BAF-8FEA-CEE09195AF30}" destId="{EEBA0362-96E4-407A-99A8-5F24D5073A6E}" srcOrd="0" destOrd="1" presId="urn:microsoft.com/office/officeart/2016/7/layout/AccentHomeChevronProcess"/>
    <dgm:cxn modelId="{6CC8977D-A03C-447B-8927-46E4E6F79111}" srcId="{A031B638-A4F9-4FAE-BC91-9C6F0FA2927A}" destId="{7000FA6F-04A4-4B14-86AF-F9807E285773}" srcOrd="0" destOrd="0" parTransId="{CA9F5B58-AD7E-4C12-8E12-1654E813CEB8}" sibTransId="{568A26D4-709A-4B97-9660-BF8F59705235}"/>
    <dgm:cxn modelId="{E07B8587-6B3C-42E0-B080-5DE624971116}" type="presOf" srcId="{7000FA6F-04A4-4B14-86AF-F9807E285773}" destId="{0A25693A-042F-4F28-93CE-48DAC5540A72}" srcOrd="0" destOrd="0" presId="urn:microsoft.com/office/officeart/2016/7/layout/AccentHomeChevronProcess"/>
    <dgm:cxn modelId="{BD98C989-003C-4192-A55E-D9C75D3C04E1}" type="presOf" srcId="{33B3FAB7-7D96-4921-997A-5E5828BFF6A4}" destId="{89BE0717-0A45-461B-9A1D-A0447F9D7029}" srcOrd="0" destOrd="0" presId="urn:microsoft.com/office/officeart/2016/7/layout/AccentHomeChevronProcess"/>
    <dgm:cxn modelId="{33821590-9295-41E8-B332-796EF9EEBE44}" type="presOf" srcId="{288D521E-59BD-493C-B228-BB6AD4678C8C}" destId="{D2AC9BEE-7AD3-4224-A3FA-2A3E4E23EEB4}" srcOrd="0" destOrd="0" presId="urn:microsoft.com/office/officeart/2016/7/layout/AccentHomeChevronProcess"/>
    <dgm:cxn modelId="{BE7E179E-B6C6-4B68-88DA-CF1A276B8E94}" srcId="{34E7AA21-6B17-44F2-805A-63DD2A221C04}" destId="{C61A7146-6FCC-4278-9F88-539EFD4C7B30}" srcOrd="0" destOrd="0" parTransId="{DDEBB75A-9F3C-4A72-BDC7-0EC76E954B5C}" sibTransId="{368AE6E3-A999-48B2-B2FE-957FBBFA6920}"/>
    <dgm:cxn modelId="{43E757A1-CE4B-4508-9646-B1D8C85CF0F7}" type="presOf" srcId="{E998061B-C1D1-4CDD-9F55-FBD363BF9BE0}" destId="{EEBA0362-96E4-407A-99A8-5F24D5073A6E}" srcOrd="0" destOrd="0" presId="urn:microsoft.com/office/officeart/2016/7/layout/AccentHomeChevronProcess"/>
    <dgm:cxn modelId="{774A7CA5-F309-4FA2-82D2-93E3038FA7C8}" type="presOf" srcId="{8D7C4892-D6FB-4542-9D3B-F425611150E2}" destId="{35776DE8-9BD4-4B9B-A9C4-B1FD09AE3DD4}" srcOrd="0" destOrd="2" presId="urn:microsoft.com/office/officeart/2016/7/layout/AccentHomeChevronProcess"/>
    <dgm:cxn modelId="{33ECB2A7-ECC7-4E51-92C4-6D27FA1035AA}" srcId="{12AD21E8-81E8-4C30-8205-9677344E9F7D}" destId="{288D521E-59BD-493C-B228-BB6AD4678C8C}" srcOrd="1" destOrd="0" parTransId="{E23B27DC-0A71-4A76-933E-AD351B3B1D2D}" sibTransId="{0381FF30-9610-4562-99E6-4F9A7C251CBC}"/>
    <dgm:cxn modelId="{3B3B5CAE-B349-46A5-8A47-03F5B6414485}" srcId="{12AD21E8-81E8-4C30-8205-9677344E9F7D}" destId="{34E7AA21-6B17-44F2-805A-63DD2A221C04}" srcOrd="0" destOrd="0" parTransId="{2E7949A3-E689-4F30-881E-3DD9E11154ED}" sibTransId="{EC515CF8-8816-4177-B152-8F41B8AD5936}"/>
    <dgm:cxn modelId="{6E58B4BA-FC94-4D10-B9E2-9520A858E25A}" srcId="{34E7AA21-6B17-44F2-805A-63DD2A221C04}" destId="{0CA82BF3-B014-4D89-A5CA-7D569F0305D3}" srcOrd="1" destOrd="0" parTransId="{7ABFFBB7-3B7B-4B2D-8032-07AF1D3C9F9F}" sibTransId="{FCFBA530-1340-4AF8-8FD0-9B7448BFDD2E}"/>
    <dgm:cxn modelId="{AA97BBCA-99FE-4E02-8940-90A1A5866043}" type="presOf" srcId="{3A2CE373-E5F5-467A-B7D1-45A8C80E7071}" destId="{89BE0717-0A45-461B-9A1D-A0447F9D7029}" srcOrd="0" destOrd="2" presId="urn:microsoft.com/office/officeart/2016/7/layout/AccentHomeChevronProcess"/>
    <dgm:cxn modelId="{86F448D3-8EA6-414D-A5DB-9D7ECFD2D7DF}" type="presOf" srcId="{6F885F7B-75C8-4BD6-95A2-B954D5138B54}" destId="{CAA3E64F-04E5-4047-8881-A3A80F409CD0}" srcOrd="0" destOrd="0" presId="urn:microsoft.com/office/officeart/2016/7/layout/AccentHomeChevronProcess"/>
    <dgm:cxn modelId="{8A0B93EB-EF9B-4D4B-B72B-5A474C69096E}" srcId="{12AD21E8-81E8-4C30-8205-9677344E9F7D}" destId="{6F885F7B-75C8-4BD6-95A2-B954D5138B54}" srcOrd="2" destOrd="0" parTransId="{45162346-A925-4BC9-9E26-4A4026E522DA}" sibTransId="{B78AABFE-E57B-4947-9DED-D85627EAE41C}"/>
    <dgm:cxn modelId="{A81328ED-9978-41FC-AE19-22744DBA9FDE}" srcId="{6F885F7B-75C8-4BD6-95A2-B954D5138B54}" destId="{AA363F7D-0F67-4CC7-8F8F-13079731746E}" srcOrd="1" destOrd="0" parTransId="{D84AF4D5-F4CF-4956-B7F3-55629CAB8052}" sibTransId="{1EA188A6-BFED-4819-892F-6BE57A5CDB51}"/>
    <dgm:cxn modelId="{5FF712EF-7A30-4A5E-BA7D-B36E0539E0A7}" srcId="{6F885F7B-75C8-4BD6-95A2-B954D5138B54}" destId="{33B3FAB7-7D96-4921-997A-5E5828BFF6A4}" srcOrd="0" destOrd="0" parTransId="{9AC02F30-629B-4318-8256-C3F1B7115246}" sibTransId="{519D8403-0CE2-484C-B91E-333E8E672343}"/>
    <dgm:cxn modelId="{CD0CDCF1-3775-4488-A21C-046D60279F86}" srcId="{288D521E-59BD-493C-B228-BB6AD4678C8C}" destId="{E50DE857-10C2-4BAF-8FEA-CEE09195AF30}" srcOrd="1" destOrd="0" parTransId="{EBC7B638-449A-4686-8262-125DCADFDFED}" sibTransId="{F2C8D9C0-31FD-43FE-9A80-4675CF11EB44}"/>
    <dgm:cxn modelId="{5BF8F7FF-7340-43B0-9210-FFE0019E0015}" srcId="{6F885F7B-75C8-4BD6-95A2-B954D5138B54}" destId="{3A2CE373-E5F5-467A-B7D1-45A8C80E7071}" srcOrd="2" destOrd="0" parTransId="{EB972DF3-C2EC-4B31-A14A-D8CC3BD57052}" sibTransId="{A66E2322-C5B7-4BB9-9931-B5DBEB3BDC07}"/>
    <dgm:cxn modelId="{9A661B4B-29D4-4127-A94F-1073AE8ECDF8}" type="presParOf" srcId="{9F18B220-30AB-4F3E-9F75-B185B78C15D9}" destId="{374A3AF4-17B7-4CD0-8F48-77ED75A162D9}" srcOrd="0" destOrd="0" presId="urn:microsoft.com/office/officeart/2016/7/layout/AccentHomeChevronProcess"/>
    <dgm:cxn modelId="{C16DB95B-1A5F-4ACB-A8CF-064BB738643F}" type="presParOf" srcId="{374A3AF4-17B7-4CD0-8F48-77ED75A162D9}" destId="{08F0545D-D776-4134-94D8-A12D792F047F}" srcOrd="0" destOrd="0" presId="urn:microsoft.com/office/officeart/2016/7/layout/AccentHomeChevronProcess"/>
    <dgm:cxn modelId="{B3426B9E-44D7-47EF-9BEB-DDF7516AC20A}" type="presParOf" srcId="{374A3AF4-17B7-4CD0-8F48-77ED75A162D9}" destId="{8C30E4FB-A380-4528-8E08-93DB901E40F9}" srcOrd="1" destOrd="0" presId="urn:microsoft.com/office/officeart/2016/7/layout/AccentHomeChevronProcess"/>
    <dgm:cxn modelId="{882BDCD2-8FEF-4E93-8728-99647E7A8004}" type="presParOf" srcId="{374A3AF4-17B7-4CD0-8F48-77ED75A162D9}" destId="{35776DE8-9BD4-4B9B-A9C4-B1FD09AE3DD4}" srcOrd="2" destOrd="0" presId="urn:microsoft.com/office/officeart/2016/7/layout/AccentHomeChevronProcess"/>
    <dgm:cxn modelId="{3D9E0501-3729-4E58-9807-B9D3D2737526}" type="presParOf" srcId="{374A3AF4-17B7-4CD0-8F48-77ED75A162D9}" destId="{B4D5CD24-B98E-4884-84B4-6A6D4B6C3E9A}" srcOrd="3" destOrd="0" presId="urn:microsoft.com/office/officeart/2016/7/layout/AccentHomeChevronProcess"/>
    <dgm:cxn modelId="{055022AF-4900-4803-8C7B-22800B51FF10}" type="presParOf" srcId="{9F18B220-30AB-4F3E-9F75-B185B78C15D9}" destId="{3841D339-5351-4F6C-8223-67937EB7F630}" srcOrd="1" destOrd="0" presId="urn:microsoft.com/office/officeart/2016/7/layout/AccentHomeChevronProcess"/>
    <dgm:cxn modelId="{B4EDAEBC-7671-4DDB-AC0E-07A6A3F5BDF6}" type="presParOf" srcId="{9F18B220-30AB-4F3E-9F75-B185B78C15D9}" destId="{59C01A5D-E0DE-4AE4-8BB0-8B8B723D4630}" srcOrd="2" destOrd="0" presId="urn:microsoft.com/office/officeart/2016/7/layout/AccentHomeChevronProcess"/>
    <dgm:cxn modelId="{634AD50F-01AE-49E2-BE14-80D6C594B181}" type="presParOf" srcId="{59C01A5D-E0DE-4AE4-8BB0-8B8B723D4630}" destId="{F0A6F0ED-8968-4E83-97B1-6A674A3C4FD9}" srcOrd="0" destOrd="0" presId="urn:microsoft.com/office/officeart/2016/7/layout/AccentHomeChevronProcess"/>
    <dgm:cxn modelId="{4FE439A1-287D-4C86-8882-BDBF2FFCA621}" type="presParOf" srcId="{59C01A5D-E0DE-4AE4-8BB0-8B8B723D4630}" destId="{D2AC9BEE-7AD3-4224-A3FA-2A3E4E23EEB4}" srcOrd="1" destOrd="0" presId="urn:microsoft.com/office/officeart/2016/7/layout/AccentHomeChevronProcess"/>
    <dgm:cxn modelId="{BC684314-82FB-4858-B2CF-60F7E7DE6BC4}" type="presParOf" srcId="{59C01A5D-E0DE-4AE4-8BB0-8B8B723D4630}" destId="{EEBA0362-96E4-407A-99A8-5F24D5073A6E}" srcOrd="2" destOrd="0" presId="urn:microsoft.com/office/officeart/2016/7/layout/AccentHomeChevronProcess"/>
    <dgm:cxn modelId="{90A561CB-C203-4595-BC08-716DACD5C3F8}" type="presParOf" srcId="{59C01A5D-E0DE-4AE4-8BB0-8B8B723D4630}" destId="{C48BEBE7-61E3-4FFC-9148-6A7C9A92E05C}" srcOrd="3" destOrd="0" presId="urn:microsoft.com/office/officeart/2016/7/layout/AccentHomeChevronProcess"/>
    <dgm:cxn modelId="{DDE3BEE5-A186-4B59-AC62-E960E6AF930C}" type="presParOf" srcId="{9F18B220-30AB-4F3E-9F75-B185B78C15D9}" destId="{B77EDF55-506E-4607-AB1C-089410D1D290}" srcOrd="3" destOrd="0" presId="urn:microsoft.com/office/officeart/2016/7/layout/AccentHomeChevronProcess"/>
    <dgm:cxn modelId="{6C7ED838-8D6F-4117-880C-7BAD3772A550}" type="presParOf" srcId="{9F18B220-30AB-4F3E-9F75-B185B78C15D9}" destId="{719F648D-2429-4D4A-A9E5-3F4917CA7E39}" srcOrd="4" destOrd="0" presId="urn:microsoft.com/office/officeart/2016/7/layout/AccentHomeChevronProcess"/>
    <dgm:cxn modelId="{21046171-C1CB-444F-BE20-2E24F1E7DEDC}" type="presParOf" srcId="{719F648D-2429-4D4A-A9E5-3F4917CA7E39}" destId="{7DF63A3B-3457-48E6-88F4-54FF7D19835B}" srcOrd="0" destOrd="0" presId="urn:microsoft.com/office/officeart/2016/7/layout/AccentHomeChevronProcess"/>
    <dgm:cxn modelId="{2951A521-4ECE-40A6-BF0E-8273AE9E6AA7}" type="presParOf" srcId="{719F648D-2429-4D4A-A9E5-3F4917CA7E39}" destId="{CAA3E64F-04E5-4047-8881-A3A80F409CD0}" srcOrd="1" destOrd="0" presId="urn:microsoft.com/office/officeart/2016/7/layout/AccentHomeChevronProcess"/>
    <dgm:cxn modelId="{72868B13-413D-441C-ABC6-E1A8966C46DD}" type="presParOf" srcId="{719F648D-2429-4D4A-A9E5-3F4917CA7E39}" destId="{89BE0717-0A45-461B-9A1D-A0447F9D7029}" srcOrd="2" destOrd="0" presId="urn:microsoft.com/office/officeart/2016/7/layout/AccentHomeChevronProcess"/>
    <dgm:cxn modelId="{23B44FA5-0925-4787-8FE1-5F962A2BC1A9}" type="presParOf" srcId="{719F648D-2429-4D4A-A9E5-3F4917CA7E39}" destId="{122FD5FC-0D7B-4D5C-82BE-94C0C330363A}" srcOrd="3" destOrd="0" presId="urn:microsoft.com/office/officeart/2016/7/layout/AccentHomeChevronProcess"/>
    <dgm:cxn modelId="{1EA11231-22AA-4E97-BA03-818A5DAF58E7}" type="presParOf" srcId="{9F18B220-30AB-4F3E-9F75-B185B78C15D9}" destId="{B3C377D2-E2BC-45BC-9DEB-465F4D66DD4E}" srcOrd="5" destOrd="0" presId="urn:microsoft.com/office/officeart/2016/7/layout/AccentHomeChevronProcess"/>
    <dgm:cxn modelId="{4C7A0E3E-3A8D-4E54-8BC0-9A311EFD0960}" type="presParOf" srcId="{9F18B220-30AB-4F3E-9F75-B185B78C15D9}" destId="{D5610568-DCEB-43BE-BE67-C93C24EBF17D}" srcOrd="6" destOrd="0" presId="urn:microsoft.com/office/officeart/2016/7/layout/AccentHomeChevronProcess"/>
    <dgm:cxn modelId="{AE46402A-EB3B-4199-A5A0-494308C29F66}" type="presParOf" srcId="{D5610568-DCEB-43BE-BE67-C93C24EBF17D}" destId="{B80371BE-0257-45A4-B519-DDFCCBFD5917}" srcOrd="0" destOrd="0" presId="urn:microsoft.com/office/officeart/2016/7/layout/AccentHomeChevronProcess"/>
    <dgm:cxn modelId="{4F93CB8D-D8DE-41AF-A851-C02E488FE0FA}" type="presParOf" srcId="{D5610568-DCEB-43BE-BE67-C93C24EBF17D}" destId="{203DB1BA-11E4-46F9-8507-558B0072A1A8}" srcOrd="1" destOrd="0" presId="urn:microsoft.com/office/officeart/2016/7/layout/AccentHomeChevronProcess"/>
    <dgm:cxn modelId="{8B1530A8-AFE6-460B-8600-BD26916435C0}" type="presParOf" srcId="{D5610568-DCEB-43BE-BE67-C93C24EBF17D}" destId="{0A25693A-042F-4F28-93CE-48DAC5540A72}" srcOrd="2" destOrd="0" presId="urn:microsoft.com/office/officeart/2016/7/layout/AccentHomeChevronProcess"/>
    <dgm:cxn modelId="{D0B9EB64-166F-46C9-BC41-C956DCBF67C9}" type="presParOf" srcId="{D5610568-DCEB-43BE-BE67-C93C24EBF17D}" destId="{8B3610E9-715B-42BB-B8C6-D411C2911C0D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0545D-D776-4134-94D8-A12D792F047F}">
      <dsp:nvSpPr>
        <dsp:cNvPr id="0" name=""/>
        <dsp:cNvSpPr/>
      </dsp:nvSpPr>
      <dsp:spPr>
        <a:xfrm rot="5400000">
          <a:off x="-6451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0E4FB-A380-4528-8E08-93DB901E40F9}">
      <dsp:nvSpPr>
        <dsp:cNvPr id="0" name=""/>
        <dsp:cNvSpPr/>
      </dsp:nvSpPr>
      <dsp:spPr>
        <a:xfrm>
          <a:off x="8618" y="2212780"/>
          <a:ext cx="2803642" cy="510641"/>
        </a:xfrm>
        <a:prstGeom prst="homePlate">
          <a:avLst>
            <a:gd name="adj" fmla="val 25000"/>
          </a:avLst>
        </a:prstGeom>
        <a:solidFill>
          <a:schemeClr val="accent1"/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Nov.–Dec.</a:t>
          </a:r>
        </a:p>
      </dsp:txBody>
      <dsp:txXfrm>
        <a:off x="8618" y="2212780"/>
        <a:ext cx="2739812" cy="510641"/>
      </dsp:txXfrm>
    </dsp:sp>
    <dsp:sp modelId="{35776DE8-9BD4-4B9B-A9C4-B1FD09AE3DD4}">
      <dsp:nvSpPr>
        <dsp:cNvPr id="0" name=""/>
        <dsp:cNvSpPr/>
      </dsp:nvSpPr>
      <dsp:spPr>
        <a:xfrm>
          <a:off x="232909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Understanding the basic principles and motive of the paper,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acquainted with most common terms, modules and tutorials.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the first PCA using a dataset from Kaggle.</a:t>
          </a:r>
        </a:p>
      </dsp:txBody>
      <dsp:txXfrm>
        <a:off x="232909" y="815430"/>
        <a:ext cx="2276557" cy="874372"/>
      </dsp:txXfrm>
    </dsp:sp>
    <dsp:sp modelId="{F0A6F0ED-8968-4E83-97B1-6A674A3C4FD9}">
      <dsp:nvSpPr>
        <dsp:cNvPr id="0" name=""/>
        <dsp:cNvSpPr/>
      </dsp:nvSpPr>
      <dsp:spPr>
        <a:xfrm rot="5400000">
          <a:off x="20462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C9BEE-7AD3-4224-A3FA-2A3E4E23EEB4}">
      <dsp:nvSpPr>
        <dsp:cNvPr id="0" name=""/>
        <dsp:cNvSpPr/>
      </dsp:nvSpPr>
      <dsp:spPr>
        <a:xfrm>
          <a:off x="2700115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2"/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Dec.–Jan.</a:t>
          </a:r>
        </a:p>
      </dsp:txBody>
      <dsp:txXfrm>
        <a:off x="2827775" y="2212780"/>
        <a:ext cx="2548322" cy="510641"/>
      </dsp:txXfrm>
    </dsp:sp>
    <dsp:sp modelId="{EEBA0362-96E4-407A-99A8-5F24D5073A6E}">
      <dsp:nvSpPr>
        <dsp:cNvPr id="0" name=""/>
        <dsp:cNvSpPr/>
      </dsp:nvSpPr>
      <dsp:spPr>
        <a:xfrm>
          <a:off x="2924406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GUI and set of operations including plot, sliders, data view, spreadsheet etc.</a:t>
          </a:r>
        </a:p>
      </dsp:txBody>
      <dsp:txXfrm>
        <a:off x="2924406" y="815430"/>
        <a:ext cx="2276557" cy="874372"/>
      </dsp:txXfrm>
    </dsp:sp>
    <dsp:sp modelId="{7DF63A3B-3457-48E6-88F4-54FF7D19835B}">
      <dsp:nvSpPr>
        <dsp:cNvPr id="0" name=""/>
        <dsp:cNvSpPr/>
      </dsp:nvSpPr>
      <dsp:spPr>
        <a:xfrm rot="5400000">
          <a:off x="4737795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E64F-04E5-4047-8881-A3A80F409CD0}">
      <dsp:nvSpPr>
        <dsp:cNvPr id="0" name=""/>
        <dsp:cNvSpPr/>
      </dsp:nvSpPr>
      <dsp:spPr>
        <a:xfrm>
          <a:off x="5391612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Jan.–Feb.</a:t>
          </a:r>
        </a:p>
      </dsp:txBody>
      <dsp:txXfrm>
        <a:off x="5519272" y="2212780"/>
        <a:ext cx="2548322" cy="510641"/>
      </dsp:txXfrm>
    </dsp:sp>
    <dsp:sp modelId="{89BE0717-0A45-461B-9A1D-A0447F9D7029}">
      <dsp:nvSpPr>
        <dsp:cNvPr id="0" name=""/>
        <dsp:cNvSpPr/>
      </dsp:nvSpPr>
      <dsp:spPr>
        <a:xfrm>
          <a:off x="5615903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2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Finish the operations and implementations of SVD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prototype version of the software</a:t>
          </a:r>
        </a:p>
      </dsp:txBody>
      <dsp:txXfrm>
        <a:off x="5615903" y="815430"/>
        <a:ext cx="2276557" cy="874372"/>
      </dsp:txXfrm>
    </dsp:sp>
    <dsp:sp modelId="{B80371BE-0257-45A4-B519-DDFCCBFD5917}">
      <dsp:nvSpPr>
        <dsp:cNvPr id="0" name=""/>
        <dsp:cNvSpPr/>
      </dsp:nvSpPr>
      <dsp:spPr>
        <a:xfrm rot="5400000">
          <a:off x="7429292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B1BA-11E4-46F9-8507-558B0072A1A8}">
      <dsp:nvSpPr>
        <dsp:cNvPr id="0" name=""/>
        <dsp:cNvSpPr/>
      </dsp:nvSpPr>
      <dsp:spPr>
        <a:xfrm>
          <a:off x="8083109" y="2212780"/>
          <a:ext cx="2803642" cy="510641"/>
        </a:xfrm>
        <a:prstGeom prst="chevron">
          <a:avLst>
            <a:gd name="adj" fmla="val 25000"/>
          </a:avLst>
        </a:prstGeom>
        <a:solidFill>
          <a:srgbClr val="00B050"/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Feb.–Mar.</a:t>
          </a:r>
        </a:p>
      </dsp:txBody>
      <dsp:txXfrm>
        <a:off x="8210769" y="2212780"/>
        <a:ext cx="2548322" cy="510641"/>
      </dsp:txXfrm>
    </dsp:sp>
    <dsp:sp modelId="{0A25693A-042F-4F28-93CE-48DAC5540A72}">
      <dsp:nvSpPr>
        <dsp:cNvPr id="0" name=""/>
        <dsp:cNvSpPr/>
      </dsp:nvSpPr>
      <dsp:spPr>
        <a:xfrm>
          <a:off x="8307400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and review</a:t>
          </a:r>
        </a:p>
      </dsp:txBody>
      <dsp:txXfrm>
        <a:off x="8307400" y="815430"/>
        <a:ext cx="2276557" cy="87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EAF5-4C39-4673-BCE3-40747326237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CCAF-0313-4691-8238-CF19BC265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C60-CFB0-45A1-9609-E0ABC7C96C2D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DF42-6833-4A47-934D-F85DBB3F7B36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F6F-5764-47EA-A441-099BB024234C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734F-53E1-4A40-98F7-FB9158A97B6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96E0-170E-49DB-8D8E-B37F32A427A4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7213-37EF-4AAA-885A-625C7BE5416A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6089-D2F7-441A-A714-B88E4CC4D1AF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8ABF-0DC7-4C01-876F-5F672661E249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83D-E931-4299-8E45-C3737C45551F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A037-9FCD-45E8-A676-DDA8AB11BECA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F198-5E54-4152-A158-D3E5E6E3B662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D97-FDCD-48A6-86A1-5A0F65BC2A0D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57E6-FAA3-4D7A-8DF6-915E5BC5F77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878-DDD1-4330-AD41-A71769B03C06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4D66-1BDD-486F-8BCE-6127F7911DFC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6F6-8055-497B-8013-4828E0AC7AA2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BD4-DAC6-4877-AED1-4A943F724FC4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EA0733-BB84-4757-9CD4-8DBCD2C8DD6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1460n/iPC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3F2F-5819-46D9-8226-04D263671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iPCA</a:t>
            </a:r>
            <a:r>
              <a:rPr lang="en-US" dirty="0"/>
              <a:t> -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165E8-439F-435E-A388-05C48D1BA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Pyati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64C8-3230-41DF-AD3D-80517D2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F5C-DCB1-43C2-96EE-BFA73968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C04A-1FA5-4CB8-BCA7-0B7B4EB4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Timeline</a:t>
            </a:r>
          </a:p>
          <a:p>
            <a:r>
              <a:rPr lang="en-US" sz="2400" dirty="0"/>
              <a:t>Progress</a:t>
            </a:r>
          </a:p>
          <a:p>
            <a:pPr lvl="1"/>
            <a:r>
              <a:rPr lang="en-US" sz="2400" dirty="0"/>
              <a:t>Understanding the paper.</a:t>
            </a:r>
          </a:p>
          <a:p>
            <a:pPr lvl="1"/>
            <a:r>
              <a:rPr lang="en-US" sz="2400" dirty="0"/>
              <a:t>Executing tutorials of PyQt5 and </a:t>
            </a:r>
            <a:r>
              <a:rPr lang="en-US" sz="2400" dirty="0" err="1"/>
              <a:t>matplotlib</a:t>
            </a:r>
            <a:endParaRPr lang="en-US" sz="2400" dirty="0"/>
          </a:p>
          <a:p>
            <a:pPr lvl="1"/>
            <a:r>
              <a:rPr lang="en-US" sz="2400" dirty="0"/>
              <a:t>Implementing first PCA.</a:t>
            </a:r>
          </a:p>
          <a:p>
            <a:r>
              <a:rPr lang="en-US" sz="2400" dirty="0"/>
              <a:t>Questions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38933-BA8E-43DB-9CF5-155F3296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B34D5F-2B87-438E-8236-69C6068D4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3E1B8-79B3-49BB-8704-58E4AB1AF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FDB4-3562-42D1-824D-BE5794E1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Timeline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375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522-02F4-4898-B665-41D5A8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(Technical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Motive of the paper.</a:t>
            </a:r>
          </a:p>
          <a:p>
            <a:r>
              <a:rPr lang="en-US" dirty="0">
                <a:solidFill>
                  <a:schemeClr val="bg1"/>
                </a:solidFill>
              </a:rPr>
              <a:t>Principal Component Analysis</a:t>
            </a:r>
          </a:p>
          <a:p>
            <a:r>
              <a:rPr lang="en-US" dirty="0">
                <a:solidFill>
                  <a:schemeClr val="bg1"/>
                </a:solidFill>
              </a:rPr>
              <a:t>SVD and online SVD.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uncertainty.</a:t>
            </a:r>
          </a:p>
          <a:p>
            <a:r>
              <a:rPr lang="en-US" dirty="0">
                <a:solidFill>
                  <a:schemeClr val="bg1"/>
                </a:solidFill>
              </a:rPr>
              <a:t>4 different views and its functions.</a:t>
            </a:r>
          </a:p>
          <a:p>
            <a:r>
              <a:rPr lang="en-US" dirty="0">
                <a:solidFill>
                  <a:schemeClr val="bg1"/>
                </a:solidFill>
              </a:rPr>
              <a:t>Eigenvectors and Eigenvalues.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Mediocre understanding in total. Will gain in depth analysis as and when I start implementing the SVDs.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1" y="1645919"/>
            <a:ext cx="4501186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(Tools and 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PyCharm</a:t>
            </a:r>
            <a:r>
              <a:rPr lang="en-US" dirty="0">
                <a:solidFill>
                  <a:schemeClr val="bg1"/>
                </a:solidFill>
              </a:rPr>
              <a:t> and PyQt5.</a:t>
            </a:r>
          </a:p>
          <a:p>
            <a:r>
              <a:rPr lang="en-US" dirty="0">
                <a:solidFill>
                  <a:schemeClr val="bg1"/>
                </a:solidFill>
              </a:rPr>
              <a:t>Basic knowledge gained of integrating </a:t>
            </a:r>
            <a:r>
              <a:rPr lang="en-US" dirty="0" err="1">
                <a:solidFill>
                  <a:schemeClr val="bg1"/>
                </a:solidFill>
              </a:rPr>
              <a:t>edittexts</a:t>
            </a:r>
            <a:r>
              <a:rPr lang="en-US" dirty="0">
                <a:solidFill>
                  <a:schemeClr val="bg1"/>
                </a:solidFill>
              </a:rPr>
              <a:t>, labels, textbox, buttons, checkboxes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into python by executing given tutorials.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tutorials on all above.</a:t>
            </a:r>
          </a:p>
          <a:p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integration and few tutorials on it.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my first PCA with a Kaggle dataset and plotted a graph between 2 PCs.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above work, code, tutorials, including this presentation is on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and will keep it updated.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https://github.com/vinay1460n/iPCA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93B50D-1BCD-41DC-8253-4F72D43AA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229610" cy="3291844"/>
          </a:xfrm>
          <a:prstGeom prst="rect">
            <a:avLst/>
          </a:prstGeom>
          <a:effectLst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5BAA5-332B-4887-A4FD-12FCDCD5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5" y="4953401"/>
            <a:ext cx="9205881" cy="12583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"the maximum variance" and "the minimum error"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DFD0-E4B9-4BDA-A7DA-3570148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0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A55B97-E5E7-4E23-B0F2-22FE89F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F79B-FFCD-4439-A5D3-E351CE1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1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265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iPCA - Review 1</vt:lpstr>
      <vt:lpstr>Topics</vt:lpstr>
      <vt:lpstr>Timeline</vt:lpstr>
      <vt:lpstr>Progress (Technical Paper)</vt:lpstr>
      <vt:lpstr>Progress (Tools and first implementation)</vt:lpstr>
      <vt:lpstr>"the maximum variance" and "the minimum error"</vt:lpstr>
      <vt:lpstr>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iPCA - Review 1</dc:title>
  <dc:creator>Vinay Pyati</dc:creator>
  <cp:lastModifiedBy>Vinay Pyati</cp:lastModifiedBy>
  <cp:revision>11</cp:revision>
  <dcterms:created xsi:type="dcterms:W3CDTF">2017-12-06T22:38:30Z</dcterms:created>
  <dcterms:modified xsi:type="dcterms:W3CDTF">2017-12-07T10:55:28Z</dcterms:modified>
</cp:coreProperties>
</file>