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49D88-622C-49CB-9D51-2E833A46D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BD1DA-B11D-4059-86AB-9B2DFB76B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60F84-2DA1-4F92-9D23-56036708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91ED4-0082-4AC5-9841-5D00805A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36D44-9FA0-4778-B2F8-2BE6FA71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4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29943-81F0-43C5-8531-F47B333A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0694-FF27-4208-8E32-969CF2FBD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A6DCE-A36A-4B98-A8AB-5A90FE82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ADA39-893E-4975-98CA-9E91541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FA238-B840-4F96-B9D7-C54A1D23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4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227BCE-AC8F-4485-9679-2712361A6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ECF40-69A4-4C32-9922-92ACE7A65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65DBD-7D79-4A6F-A2BD-CE1B4B46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14EF1-BE03-4BDA-B426-7F6E701E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AEF4B-DF8D-4B90-BA9A-9CE4E687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70B6D-5BFB-439C-9A59-38DC8641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16E39-6825-4E0B-9ED2-3B5B3738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AE7A7-B2B3-4450-A45A-4F0D7BEF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4F35-3287-4EA3-BF8B-9752C1A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AB9B5-ED11-4519-AB88-E912EF83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47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327F9-BA57-49C0-952E-9062118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870FA-9383-4F6D-98B2-BEAA01E3D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D962D-EC21-41E3-B4B6-ABD83AE5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B86CB-7141-4249-A69C-5DB436F3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108BA-8452-4F9E-B607-9F0D8D1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81BE8-ECAD-4432-B438-6302F854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E23CF-AFE9-4184-83C6-2ACDE0420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50290-3B04-4036-B9B8-95EBD190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83C039-F774-4F8A-A7E0-08577D87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5CBD6-C00C-48D8-9C0F-B9865C01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E7494-4242-4F20-AE9C-B9AC8B60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4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40180-D90E-4659-A2DA-534D778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1FBE5-D382-4182-A2EE-6020DCF63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0C4AD-1D99-4224-8EC0-9BBA22702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341BB9-B17F-4AAD-AB8D-3F2AD7AE8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A37053-F3A5-4606-B261-2484AC7A2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078788-CC4D-4B70-86CF-1C6B21BB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F2CF5-BCCF-40AA-A6EE-22B7191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6702A3-A259-4530-96EA-571C1795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9D15-8345-4947-B436-AE3C8C32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C2093-3CBE-4085-8D6C-208C3ECD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D5C1D-0144-4D71-9386-BDF87786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12966F-A340-48EA-8182-10ECDDF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6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18442-D928-4E73-B9A5-56D8BD49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59763-21E8-4451-9594-63E129E0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45412-86D3-40D4-B5AC-1A9B7DFD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05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DFBD-0F3D-42B2-B248-81718289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DF76-A642-49C9-91EF-68076E4A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93DEC-6C13-437A-95BA-F3A911F3D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8E1E5-9B9B-449D-9D84-789BD9B6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EAD44-1A35-47EA-BBFB-C742972C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962A4-48A2-4BD7-AAE5-DF1A6DFD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6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EE758-5327-4FAB-839F-3C874C97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35AE64-A16E-4B19-AFA0-AB5456032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95A9E-C884-4708-B6D8-3AF743133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D78E2-11D2-4096-96C5-F60222BC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B55B5-B991-416C-90AC-8F4E7E4C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96B91-F7F5-4EF3-A779-D53EE012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9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589573-70A7-4672-93D4-DC999CC8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FB199-DB93-4F03-9F5E-9A97F57E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EF9FF-7957-48A8-85AF-EC31F863B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5B71-E6E6-4E97-95EB-48F68DC1F99C}" type="datetimeFigureOut">
              <a:rPr lang="zh-CN" altLang="en-US" smtClean="0"/>
              <a:t>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0E54E-7813-4BA2-B1CB-5FBEBC9D5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629C1-5BFF-41DC-9D57-545B07759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A3B5-5792-4E9E-B106-A7EA1B7FC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7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DD563E-E515-456E-9DC1-476360B13F2B}"/>
              </a:ext>
            </a:extLst>
          </p:cNvPr>
          <p:cNvGrpSpPr/>
          <p:nvPr/>
        </p:nvGrpSpPr>
        <p:grpSpPr>
          <a:xfrm>
            <a:off x="775250" y="-1029414"/>
            <a:ext cx="11930656" cy="8089433"/>
            <a:chOff x="775250" y="-1029414"/>
            <a:chExt cx="11930656" cy="808943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C70B016-1933-4EB3-8ADC-DE25E31B7A4B}"/>
                </a:ext>
              </a:extLst>
            </p:cNvPr>
            <p:cNvSpPr/>
            <p:nvPr/>
          </p:nvSpPr>
          <p:spPr>
            <a:xfrm>
              <a:off x="791471" y="-1029413"/>
              <a:ext cx="11914435" cy="808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ED5FC7C-172C-4AD6-9F38-54A58F0E7932}"/>
                </a:ext>
              </a:extLst>
            </p:cNvPr>
            <p:cNvGrpSpPr/>
            <p:nvPr/>
          </p:nvGrpSpPr>
          <p:grpSpPr>
            <a:xfrm>
              <a:off x="775250" y="-1029414"/>
              <a:ext cx="11930656" cy="7961513"/>
              <a:chOff x="775250" y="-1029414"/>
              <a:chExt cx="11930656" cy="7961513"/>
            </a:xfrm>
            <a:noFill/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54C1A54-43F6-4BC6-A716-A9D71A76D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9355" y="-1029414"/>
                <a:ext cx="10516551" cy="7887414"/>
              </a:xfrm>
              <a:prstGeom prst="rect">
                <a:avLst/>
              </a:prstGeom>
              <a:grpFill/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0FA5BF-0D4E-46E2-B9EB-B72B9B81DB26}"/>
                  </a:ext>
                </a:extLst>
              </p:cNvPr>
              <p:cNvSpPr txBox="1"/>
              <p:nvPr/>
            </p:nvSpPr>
            <p:spPr>
              <a:xfrm>
                <a:off x="2498652" y="6008769"/>
                <a:ext cx="1414105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Multi-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-hold Otsu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7B393A-D856-44E1-9A44-07AC1FE3976C}"/>
                  </a:ext>
                </a:extLst>
              </p:cNvPr>
              <p:cNvSpPr txBox="1"/>
              <p:nvPr/>
            </p:nvSpPr>
            <p:spPr>
              <a:xfrm>
                <a:off x="4128978" y="6008769"/>
                <a:ext cx="1319592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Otsu with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opening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closing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C067AC-8DD9-4475-B008-7BE5DA39D22F}"/>
                  </a:ext>
                </a:extLst>
              </p:cNvPr>
              <p:cNvSpPr txBox="1"/>
              <p:nvPr/>
            </p:nvSpPr>
            <p:spPr>
              <a:xfrm>
                <a:off x="5852380" y="6008769"/>
                <a:ext cx="1416542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Traditional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region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growing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252E871-716E-4C35-8B19-5074CAF30BF0}"/>
                  </a:ext>
                </a:extLst>
              </p:cNvPr>
              <p:cNvSpPr txBox="1"/>
              <p:nvPr/>
            </p:nvSpPr>
            <p:spPr>
              <a:xfrm>
                <a:off x="7633875" y="6008769"/>
                <a:ext cx="1494255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region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growing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C6A62F-F789-41BF-86C0-D5179A7B81A3}"/>
                  </a:ext>
                </a:extLst>
              </p:cNvPr>
              <p:cNvSpPr txBox="1"/>
              <p:nvPr/>
            </p:nvSpPr>
            <p:spPr>
              <a:xfrm>
                <a:off x="9248272" y="5999510"/>
                <a:ext cx="1508746" cy="92333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 region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growing 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with closing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B184D55-5D60-47CF-893F-C26C6C0B8115}"/>
                  </a:ext>
                </a:extLst>
              </p:cNvPr>
              <p:cNvSpPr txBox="1"/>
              <p:nvPr/>
            </p:nvSpPr>
            <p:spPr>
              <a:xfrm>
                <a:off x="11367018" y="6101102"/>
                <a:ext cx="71365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label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8AC6850-982F-404A-BDA1-9DDE9D72DD7D}"/>
                  </a:ext>
                </a:extLst>
              </p:cNvPr>
              <p:cNvSpPr txBox="1"/>
              <p:nvPr/>
            </p:nvSpPr>
            <p:spPr>
              <a:xfrm>
                <a:off x="775250" y="415968"/>
                <a:ext cx="1542410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BRATS_008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(show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z=60)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843EE9-409C-4155-8ADA-9AC5BA4C7FC3}"/>
                  </a:ext>
                </a:extLst>
              </p:cNvPr>
              <p:cNvSpPr txBox="1"/>
              <p:nvPr/>
            </p:nvSpPr>
            <p:spPr>
              <a:xfrm>
                <a:off x="791472" y="2700285"/>
                <a:ext cx="1542410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BRATS_033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(show z=70)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B0FB9-148A-4A57-8BE8-3E776940CF19}"/>
                  </a:ext>
                </a:extLst>
              </p:cNvPr>
              <p:cNvSpPr txBox="1"/>
              <p:nvPr/>
            </p:nvSpPr>
            <p:spPr>
              <a:xfrm>
                <a:off x="791472" y="5043094"/>
                <a:ext cx="1677062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BRATS_259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(show z=110)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74AD05F-5CDC-4FA0-8689-B67A01A63C6F}"/>
                  </a:ext>
                </a:extLst>
              </p:cNvPr>
              <p:cNvSpPr txBox="1"/>
              <p:nvPr/>
            </p:nvSpPr>
            <p:spPr>
              <a:xfrm>
                <a:off x="3748753" y="-812960"/>
                <a:ext cx="6253892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Visualized result with different method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13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0924 pyb</dc:creator>
  <cp:lastModifiedBy>0924 pyb</cp:lastModifiedBy>
  <cp:revision>3</cp:revision>
  <dcterms:created xsi:type="dcterms:W3CDTF">2020-12-19T09:00:23Z</dcterms:created>
  <dcterms:modified xsi:type="dcterms:W3CDTF">2020-12-19T09:13:56Z</dcterms:modified>
</cp:coreProperties>
</file>