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F721-EF68-45A4-AEE1-CD106ED5A4D2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6F4D-5C00-4B22-9C72-3413CA00C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1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76F4D-5C00-4B22-9C72-3413CA00C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FD189-198F-4618-8BE2-08DE5B45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17EFB-7FCF-4D8E-9623-237013176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134EF-ED18-4F54-B4F4-71872DCD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5D032-8E89-41F3-B4B1-54B4AE87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37C6-DCB3-498E-957F-9250479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3B3D1-0C8A-4194-983D-3B998CC1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D14FA-DD96-43FF-9FD1-63A2DA27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29E99-0505-44DB-8BE7-6CAAD9D3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F7CF6-7E75-460A-B185-7B0378A7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C956B-60E6-4DB1-83B9-2549FB03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6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F87443-AFDB-4336-94A8-675A8EAC0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CBB99-545C-4AFE-9277-D3D612FA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0430E-769F-4F1B-84E6-BFF4AC75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1EA11-B936-4E85-B32F-F825CB81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9EE65-46EF-4F5B-8AFF-D451E7E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F5B4A-EAB3-4E15-B78E-C5D7F294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B8FDA-DF80-4FF2-A251-EC347569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081CA-3C6A-4B1F-A3C0-FBCD36C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CBB56-2FB1-4BF6-9201-BAA11468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1A661-21E5-4E0B-9CBF-EF57129B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09C6E-F09F-4A3A-A864-A5227F8E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5921E-9DEB-4C1A-A8EC-11480938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CF02C-B8D8-46F2-9FB5-B0725686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21257-FB24-4CAE-BB54-79726C3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7E3BE-6311-4C8C-A68E-F82945B4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DB5F-1A92-4E13-9526-6B23603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D8A3C-9708-4106-9AFC-87AC4A2C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A5E11-9F42-4F27-898B-6353E18C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655D4-5C29-4162-8FA0-62203DFE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528E6-0E07-466F-A720-D8F40A01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CC2C4-7F53-4F20-BC72-ACAF5B86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4AA1-6E58-4A3C-BE24-46A819A9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563D4-FDF0-497E-ADB5-CEE6DC8B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D1A87-D64E-40EB-8664-BEFD030A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1C66E-C7B5-45B8-AFC3-047A59F2B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5C879-EB34-4080-8DFF-C8BC49A2A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B5B54-150C-4429-9984-4F8B7E4D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759C3-8270-4A62-A128-62D7E02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1D2970-EB0E-4A50-9732-0A4A7C93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6E08-F55B-4D17-B488-B4D54C94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4E169-4661-43D4-A027-89AA9E8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332AA-C4DB-48B1-9118-5707E4A1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C9739-791D-454C-ACD6-87372B73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2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F6E3A-4073-4190-8F84-CAB653A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54AFD-1A1A-4DCE-8DF4-005FCF26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5D3DE-B015-4AAC-87EA-E7287BE2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38E0-2AF7-4CEE-98A0-A244FAA9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5C693-501A-4206-8ED4-5538A874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85EE8-A2EF-40CE-888A-00C4DD7D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A251-99CE-4A6F-ABA7-1461F2F5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0558F-B646-4DB7-93BF-D298CBC6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AA203-770C-41D3-B66B-50773A3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1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8883-1A55-4C3F-9005-756C5016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16A7FA-6FBD-4380-8EAA-BCF7CCEB1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008FD-693B-493D-AEF9-18A61516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F89EA-B929-44B6-8BE8-433302E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AC658-C116-491B-ABAF-813021D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1CD5B-0B3C-49E0-AB78-DD7C56D5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ACB45-B266-4185-A067-1CF38B67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82E81-AE72-45E3-BD85-E88E2FE4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AA76-49FC-4557-B904-F8417DDB2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19F-8D96-4829-B9D3-BFACF3E27451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95FE2-9BC5-409B-9CD9-252D8A06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6BC19-B5B6-47E6-8949-BC5C1F31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8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CEEBFF-54CB-450D-8570-C05803BCC439}"/>
              </a:ext>
            </a:extLst>
          </p:cNvPr>
          <p:cNvGrpSpPr/>
          <p:nvPr/>
        </p:nvGrpSpPr>
        <p:grpSpPr>
          <a:xfrm>
            <a:off x="355584" y="576755"/>
            <a:ext cx="11135886" cy="6132052"/>
            <a:chOff x="355584" y="576755"/>
            <a:chExt cx="11135886" cy="613205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ABC098E-E1BC-45E8-B5BB-6DA22BD6CAA7}"/>
                </a:ext>
              </a:extLst>
            </p:cNvPr>
            <p:cNvSpPr/>
            <p:nvPr/>
          </p:nvSpPr>
          <p:spPr>
            <a:xfrm>
              <a:off x="355584" y="4383366"/>
              <a:ext cx="5231437" cy="1454208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BADB822-1307-4B24-BD16-088659E5AEC3}"/>
                </a:ext>
              </a:extLst>
            </p:cNvPr>
            <p:cNvGrpSpPr/>
            <p:nvPr/>
          </p:nvGrpSpPr>
          <p:grpSpPr>
            <a:xfrm>
              <a:off x="3917715" y="3002771"/>
              <a:ext cx="1916091" cy="1324581"/>
              <a:chOff x="601198" y="1704755"/>
              <a:chExt cx="1585339" cy="1169944"/>
            </a:xfrm>
          </p:grpSpPr>
          <p:sp>
            <p:nvSpPr>
              <p:cNvPr id="86" name="ValueText">
                <a:extLst>
                  <a:ext uri="{FF2B5EF4-FFF2-40B4-BE49-F238E27FC236}">
                    <a16:creationId xmlns:a16="http://schemas.microsoft.com/office/drawing/2014/main" id="{1544654F-E95A-4BC7-8ED9-8B2BF1408484}"/>
                  </a:ext>
                </a:extLst>
              </p:cNvPr>
              <p:cNvSpPr txBox="1"/>
              <p:nvPr/>
            </p:nvSpPr>
            <p:spPr>
              <a:xfrm>
                <a:off x="601198" y="1704755"/>
                <a:ext cx="1276365" cy="765002"/>
              </a:xfrm>
              <a:prstGeom prst="rect">
                <a:avLst/>
              </a:prstGeom>
            </p:spPr>
            <p:txBody>
              <a:bodyPr wrap="none" lIns="0" tIns="0" rIns="0" bIns="0" numCol="1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rgbClr val="8A0000"/>
                    </a:solidFill>
                    <a:latin typeface="Impact" panose="020B0806030902050204" pitchFamily="34" charset="0"/>
                  </a:rPr>
                  <a:t>~11</a:t>
                </a:r>
                <a:r>
                  <a:rPr lang="en-US" sz="1600" dirty="0">
                    <a:solidFill>
                      <a:srgbClr val="8A0000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CustomText">
                    <a:extLst>
                      <a:ext uri="{FF2B5EF4-FFF2-40B4-BE49-F238E27FC236}">
                        <a16:creationId xmlns:a16="http://schemas.microsoft.com/office/drawing/2014/main" id="{9A90EE71-3152-4A89-B8A2-C6044462E5AD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01198" y="2457537"/>
                    <a:ext cx="1585339" cy="41716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CustomText">
                    <a:extLst>
                      <a:ext uri="{FF2B5EF4-FFF2-40B4-BE49-F238E27FC236}">
                        <a16:creationId xmlns:a16="http://schemas.microsoft.com/office/drawing/2014/main" id="{9A90EE71-3152-4A89-B8A2-C6044462E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1198" y="2457537"/>
                    <a:ext cx="1585339" cy="4171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A7B210B-E00A-40E4-8785-293D83F91F86}"/>
                </a:ext>
              </a:extLst>
            </p:cNvPr>
            <p:cNvGrpSpPr/>
            <p:nvPr/>
          </p:nvGrpSpPr>
          <p:grpSpPr>
            <a:xfrm>
              <a:off x="378902" y="2967424"/>
              <a:ext cx="1923054" cy="1318627"/>
              <a:chOff x="636623" y="1833475"/>
              <a:chExt cx="1591100" cy="1111276"/>
            </a:xfrm>
          </p:grpSpPr>
          <p:sp>
            <p:nvSpPr>
              <p:cNvPr id="82" name="ValueText">
                <a:extLst>
                  <a:ext uri="{FF2B5EF4-FFF2-40B4-BE49-F238E27FC236}">
                    <a16:creationId xmlns:a16="http://schemas.microsoft.com/office/drawing/2014/main" id="{F8A3E4D8-5BA8-43DC-90E3-F0E74095765D}"/>
                  </a:ext>
                </a:extLst>
              </p:cNvPr>
              <p:cNvSpPr txBox="1"/>
              <p:nvPr/>
            </p:nvSpPr>
            <p:spPr>
              <a:xfrm>
                <a:off x="680945" y="1833475"/>
                <a:ext cx="1276365" cy="729868"/>
              </a:xfrm>
              <a:prstGeom prst="rect">
                <a:avLst/>
              </a:prstGeom>
            </p:spPr>
            <p:txBody>
              <a:bodyPr wrap="none" lIns="0" tIns="0" rIns="0" bIns="0" numCol="1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Impact" panose="020B0806030902050204" pitchFamily="34" charset="0"/>
                  </a:rPr>
                  <a:t>~63</a:t>
                </a:r>
                <a:r>
                  <a:rPr lang="en-US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CustomText">
                    <a:extLst>
                      <a:ext uri="{FF2B5EF4-FFF2-40B4-BE49-F238E27FC236}">
                        <a16:creationId xmlns:a16="http://schemas.microsoft.com/office/drawing/2014/main" id="{465D01DA-97CC-4A6A-96FA-33F2F43C87B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36623" y="2542975"/>
                    <a:ext cx="1591100" cy="4017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CustomText">
                    <a:extLst>
                      <a:ext uri="{FF2B5EF4-FFF2-40B4-BE49-F238E27FC236}">
                        <a16:creationId xmlns:a16="http://schemas.microsoft.com/office/drawing/2014/main" id="{465D01DA-97CC-4A6A-96FA-33F2F43C8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36623" y="2542975"/>
                    <a:ext cx="1591100" cy="4017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ValueBack">
              <a:extLst>
                <a:ext uri="{FF2B5EF4-FFF2-40B4-BE49-F238E27FC236}">
                  <a16:creationId xmlns:a16="http://schemas.microsoft.com/office/drawing/2014/main" id="{F9B4C645-A272-481F-B7E0-D821E6A27B50}"/>
                </a:ext>
              </a:extLst>
            </p:cNvPr>
            <p:cNvSpPr/>
            <p:nvPr/>
          </p:nvSpPr>
          <p:spPr bwMode="auto">
            <a:xfrm>
              <a:off x="7693748" y="1773791"/>
              <a:ext cx="2650309" cy="269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/>
            </a:p>
          </p:txBody>
        </p:sp>
        <p:sp>
          <p:nvSpPr>
            <p:cNvPr id="49" name="ValueShape">
              <a:extLst>
                <a:ext uri="{FF2B5EF4-FFF2-40B4-BE49-F238E27FC236}">
                  <a16:creationId xmlns:a16="http://schemas.microsoft.com/office/drawing/2014/main" id="{1B7D0B97-8D7E-49BE-9C29-BDFCA7A4D9A1}"/>
                </a:ext>
              </a:extLst>
            </p:cNvPr>
            <p:cNvSpPr/>
            <p:nvPr/>
          </p:nvSpPr>
          <p:spPr bwMode="auto">
            <a:xfrm rot="5400000" flipH="1">
              <a:off x="7669832" y="1797707"/>
              <a:ext cx="2698142" cy="2650309"/>
            </a:xfrm>
            <a:prstGeom prst="pie">
              <a:avLst>
                <a:gd name="adj1" fmla="val 16200000"/>
                <a:gd name="adj2" fmla="val 543420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stomText">
                  <a:extLst>
                    <a:ext uri="{FF2B5EF4-FFF2-40B4-BE49-F238E27FC236}">
                      <a16:creationId xmlns:a16="http://schemas.microsoft.com/office/drawing/2014/main" id="{4537D8E6-20D4-485C-8E85-B607498B549D}"/>
                    </a:ext>
                  </a:extLst>
                </p:cNvPr>
                <p:cNvSpPr txBox="1"/>
                <p:nvPr/>
              </p:nvSpPr>
              <p:spPr>
                <a:xfrm flipH="1">
                  <a:off x="8374683" y="2286559"/>
                  <a:ext cx="1305240" cy="5132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𝒆𝒏𝒗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stomText">
                  <a:extLst>
                    <a:ext uri="{FF2B5EF4-FFF2-40B4-BE49-F238E27FC236}">
                      <a16:creationId xmlns:a16="http://schemas.microsoft.com/office/drawing/2014/main" id="{4537D8E6-20D4-485C-8E85-B607498B5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74683" y="2286559"/>
                  <a:ext cx="1305240" cy="5132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stomText">
                  <a:extLst>
                    <a:ext uri="{FF2B5EF4-FFF2-40B4-BE49-F238E27FC236}">
                      <a16:creationId xmlns:a16="http://schemas.microsoft.com/office/drawing/2014/main" id="{10FFA588-5C5C-4B61-B092-5E0E4CADC88F}"/>
                    </a:ext>
                  </a:extLst>
                </p:cNvPr>
                <p:cNvSpPr txBox="1"/>
                <p:nvPr/>
              </p:nvSpPr>
              <p:spPr>
                <a:xfrm flipH="1">
                  <a:off x="7832291" y="3443580"/>
                  <a:ext cx="2473049" cy="5132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stomText">
                  <a:extLst>
                    <a:ext uri="{FF2B5EF4-FFF2-40B4-BE49-F238E27FC236}">
                      <a16:creationId xmlns:a16="http://schemas.microsoft.com/office/drawing/2014/main" id="{10FFA588-5C5C-4B61-B092-5E0E4CAD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32291" y="3443580"/>
                  <a:ext cx="2473049" cy="513295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171B7ED-2015-405B-A8CC-AB44B1E33918}"/>
                </a:ext>
              </a:extLst>
            </p:cNvPr>
            <p:cNvSpPr/>
            <p:nvPr/>
          </p:nvSpPr>
          <p:spPr>
            <a:xfrm>
              <a:off x="355584" y="576755"/>
              <a:ext cx="5231437" cy="3806610"/>
            </a:xfrm>
            <a:prstGeom prst="rect">
              <a:avLst/>
            </a:prstGeom>
            <a:noFill/>
            <a:ln w="3810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stomText">
                  <a:extLst>
                    <a:ext uri="{FF2B5EF4-FFF2-40B4-BE49-F238E27FC236}">
                      <a16:creationId xmlns:a16="http://schemas.microsoft.com/office/drawing/2014/main" id="{69FEE852-3771-452E-9A4E-DC04FFFFF22C}"/>
                    </a:ext>
                  </a:extLst>
                </p:cNvPr>
                <p:cNvSpPr txBox="1"/>
                <p:nvPr/>
              </p:nvSpPr>
              <p:spPr>
                <a:xfrm flipH="1">
                  <a:off x="7693747" y="1129808"/>
                  <a:ext cx="2650308" cy="598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𝐃𝐞𝐜𝐨𝐦𝐩𝐨𝐬𝐞𝐫</m:t>
                        </m:r>
                      </m:oMath>
                    </m:oMathPara>
                  </a14:m>
                  <a:endParaRPr lang="en-US" altLang="zh-CN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stomText">
                  <a:extLst>
                    <a:ext uri="{FF2B5EF4-FFF2-40B4-BE49-F238E27FC236}">
                      <a16:creationId xmlns:a16="http://schemas.microsoft.com/office/drawing/2014/main" id="{69FEE852-3771-452E-9A4E-DC04FFFFF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93747" y="1129808"/>
                  <a:ext cx="2650308" cy="5987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3C20ED4-F48F-4D75-A6AB-1D033C9795D7}"/>
                </a:ext>
              </a:extLst>
            </p:cNvPr>
            <p:cNvSpPr/>
            <p:nvPr/>
          </p:nvSpPr>
          <p:spPr>
            <a:xfrm>
              <a:off x="6929522" y="3101498"/>
              <a:ext cx="4195562" cy="200826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stomText">
                  <a:extLst>
                    <a:ext uri="{FF2B5EF4-FFF2-40B4-BE49-F238E27FC236}">
                      <a16:creationId xmlns:a16="http://schemas.microsoft.com/office/drawing/2014/main" id="{ADA63F11-6595-4D0A-BAC0-0250FE0F8FF3}"/>
                    </a:ext>
                  </a:extLst>
                </p:cNvPr>
                <p:cNvSpPr txBox="1"/>
                <p:nvPr/>
              </p:nvSpPr>
              <p:spPr>
                <a:xfrm flipH="1">
                  <a:off x="7111420" y="4404973"/>
                  <a:ext cx="3894252" cy="762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𝐎𝐮𝐭𝐞𝐫</m:t>
                        </m:r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𝐄𝐧𝐯𝐢𝐫𝐨𝐧𝐦𝐞𝐧𝐭</m:t>
                        </m:r>
                      </m:oMath>
                    </m:oMathPara>
                  </a14:m>
                  <a:endParaRPr lang="en-US" altLang="zh-CN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ustomText">
                  <a:extLst>
                    <a:ext uri="{FF2B5EF4-FFF2-40B4-BE49-F238E27FC236}">
                      <a16:creationId xmlns:a16="http://schemas.microsoft.com/office/drawing/2014/main" id="{ADA63F11-6595-4D0A-BAC0-0250FE0F8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11420" y="4404973"/>
                  <a:ext cx="3894252" cy="7626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B3632F6-96EB-4580-B238-0374D31E922C}"/>
                </a:ext>
              </a:extLst>
            </p:cNvPr>
            <p:cNvSpPr/>
            <p:nvPr/>
          </p:nvSpPr>
          <p:spPr>
            <a:xfrm>
              <a:off x="6929524" y="1039602"/>
              <a:ext cx="4195562" cy="2062423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F03B3B7B-759E-47F3-83FE-AAFD3077FC03}"/>
                </a:ext>
              </a:extLst>
            </p:cNvPr>
            <p:cNvSpPr/>
            <p:nvPr/>
          </p:nvSpPr>
          <p:spPr>
            <a:xfrm>
              <a:off x="1070644" y="6020783"/>
              <a:ext cx="3917828" cy="688024"/>
            </a:xfrm>
            <a:prstGeom prst="roundRect">
              <a:avLst/>
            </a:prstGeom>
            <a:noFill/>
            <a:ln w="38100"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Human Society</a:t>
              </a:r>
              <a:endPara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FF4A89F-ACD2-4702-B207-0BDD06468043}"/>
                </a:ext>
              </a:extLst>
            </p:cNvPr>
            <p:cNvSpPr/>
            <p:nvPr/>
          </p:nvSpPr>
          <p:spPr>
            <a:xfrm>
              <a:off x="6550898" y="576755"/>
              <a:ext cx="4940572" cy="4885091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BBD53C21-B1F3-447B-91C9-E8E8E2A6255D}"/>
                </a:ext>
              </a:extLst>
            </p:cNvPr>
            <p:cNvSpPr/>
            <p:nvPr/>
          </p:nvSpPr>
          <p:spPr>
            <a:xfrm>
              <a:off x="7330863" y="5640487"/>
              <a:ext cx="3475901" cy="1068319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600"/>
                </a:lnSpc>
              </a:pPr>
              <a:r>
                <a:rPr lang="en-US" altLang="zh-CN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Non-Human</a:t>
              </a:r>
            </a:p>
            <a:p>
              <a:pPr algn="ctr">
                <a:lnSpc>
                  <a:spcPts val="3600"/>
                </a:lnSpc>
              </a:pPr>
              <a:r>
                <a:rPr lang="en-US" altLang="zh-CN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Ecosystem</a:t>
              </a:r>
              <a:endPara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stomText">
                  <a:extLst>
                    <a:ext uri="{FF2B5EF4-FFF2-40B4-BE49-F238E27FC236}">
                      <a16:creationId xmlns:a16="http://schemas.microsoft.com/office/drawing/2014/main" id="{A61BB255-92AD-4951-95B8-14088F901C62}"/>
                    </a:ext>
                  </a:extLst>
                </p:cNvPr>
                <p:cNvSpPr txBox="1"/>
                <p:nvPr/>
              </p:nvSpPr>
              <p:spPr>
                <a:xfrm flipH="1">
                  <a:off x="5742153" y="1553840"/>
                  <a:ext cx="608513" cy="687844"/>
                </a:xfrm>
                <a:custGeom>
                  <a:avLst/>
                  <a:gdLst>
                    <a:gd name="connsiteX0" fmla="*/ 120030 w 537629"/>
                    <a:gd name="connsiteY0" fmla="*/ 9 h 607718"/>
                    <a:gd name="connsiteX1" fmla="*/ 120277 w 537629"/>
                    <a:gd name="connsiteY1" fmla="*/ 9 h 607718"/>
                    <a:gd name="connsiteX2" fmla="*/ 144603 w 537629"/>
                    <a:gd name="connsiteY2" fmla="*/ 9983 h 607718"/>
                    <a:gd name="connsiteX3" fmla="*/ 232464 w 537629"/>
                    <a:gd name="connsiteY3" fmla="*/ 96685 h 607718"/>
                    <a:gd name="connsiteX4" fmla="*/ 232712 w 537629"/>
                    <a:gd name="connsiteY4" fmla="*/ 145567 h 607718"/>
                    <a:gd name="connsiteX5" fmla="*/ 208138 w 537629"/>
                    <a:gd name="connsiteY5" fmla="*/ 155837 h 607718"/>
                    <a:gd name="connsiteX6" fmla="*/ 183812 w 537629"/>
                    <a:gd name="connsiteY6" fmla="*/ 145863 h 607718"/>
                    <a:gd name="connsiteX7" fmla="*/ 155975 w 537629"/>
                    <a:gd name="connsiteY7" fmla="*/ 118411 h 607718"/>
                    <a:gd name="connsiteX8" fmla="*/ 155975 w 537629"/>
                    <a:gd name="connsiteY8" fmla="*/ 573155 h 607718"/>
                    <a:gd name="connsiteX9" fmla="*/ 121365 w 537629"/>
                    <a:gd name="connsiteY9" fmla="*/ 607718 h 607718"/>
                    <a:gd name="connsiteX10" fmla="*/ 86755 w 537629"/>
                    <a:gd name="connsiteY10" fmla="*/ 573155 h 607718"/>
                    <a:gd name="connsiteX11" fmla="*/ 86755 w 537629"/>
                    <a:gd name="connsiteY11" fmla="*/ 117621 h 607718"/>
                    <a:gd name="connsiteX12" fmla="*/ 59215 w 537629"/>
                    <a:gd name="connsiteY12" fmla="*/ 145419 h 607718"/>
                    <a:gd name="connsiteX13" fmla="*/ 10266 w 537629"/>
                    <a:gd name="connsiteY13" fmla="*/ 145715 h 607718"/>
                    <a:gd name="connsiteX14" fmla="*/ 10018 w 537629"/>
                    <a:gd name="connsiteY14" fmla="*/ 96834 h 607718"/>
                    <a:gd name="connsiteX15" fmla="*/ 95654 w 537629"/>
                    <a:gd name="connsiteY15" fmla="*/ 10279 h 607718"/>
                    <a:gd name="connsiteX16" fmla="*/ 120030 w 537629"/>
                    <a:gd name="connsiteY16" fmla="*/ 9 h 607718"/>
                    <a:gd name="connsiteX17" fmla="*/ 414941 w 537629"/>
                    <a:gd name="connsiteY17" fmla="*/ 1 h 607718"/>
                    <a:gd name="connsiteX18" fmla="*/ 439491 w 537629"/>
                    <a:gd name="connsiteY18" fmla="*/ 9980 h 607718"/>
                    <a:gd name="connsiteX19" fmla="*/ 527357 w 537629"/>
                    <a:gd name="connsiteY19" fmla="*/ 96676 h 607718"/>
                    <a:gd name="connsiteX20" fmla="*/ 527653 w 537629"/>
                    <a:gd name="connsiteY20" fmla="*/ 145554 h 607718"/>
                    <a:gd name="connsiteX21" fmla="*/ 503029 w 537629"/>
                    <a:gd name="connsiteY21" fmla="*/ 155823 h 607718"/>
                    <a:gd name="connsiteX22" fmla="*/ 478702 w 537629"/>
                    <a:gd name="connsiteY22" fmla="*/ 145850 h 607718"/>
                    <a:gd name="connsiteX23" fmla="*/ 450369 w 537629"/>
                    <a:gd name="connsiteY23" fmla="*/ 117906 h 607718"/>
                    <a:gd name="connsiteX24" fmla="*/ 439639 w 537629"/>
                    <a:gd name="connsiteY24" fmla="*/ 231953 h 607718"/>
                    <a:gd name="connsiteX25" fmla="*/ 313354 w 537629"/>
                    <a:gd name="connsiteY25" fmla="*/ 405740 h 607718"/>
                    <a:gd name="connsiteX26" fmla="*/ 248381 w 537629"/>
                    <a:gd name="connsiteY26" fmla="*/ 505569 h 607718"/>
                    <a:gd name="connsiteX27" fmla="*/ 237009 w 537629"/>
                    <a:gd name="connsiteY27" fmla="*/ 576120 h 607718"/>
                    <a:gd name="connsiteX28" fmla="*/ 202495 w 537629"/>
                    <a:gd name="connsiteY28" fmla="*/ 607520 h 607718"/>
                    <a:gd name="connsiteX29" fmla="*/ 201803 w 537629"/>
                    <a:gd name="connsiteY29" fmla="*/ 607520 h 607718"/>
                    <a:gd name="connsiteX30" fmla="*/ 167982 w 537629"/>
                    <a:gd name="connsiteY30" fmla="*/ 570443 h 607718"/>
                    <a:gd name="connsiteX31" fmla="*/ 181777 w 537629"/>
                    <a:gd name="connsiteY31" fmla="*/ 486512 h 607718"/>
                    <a:gd name="connsiteX32" fmla="*/ 231075 w 537629"/>
                    <a:gd name="connsiteY32" fmla="*/ 394187 h 607718"/>
                    <a:gd name="connsiteX33" fmla="*/ 305788 w 537629"/>
                    <a:gd name="connsiteY33" fmla="*/ 322846 h 607718"/>
                    <a:gd name="connsiteX34" fmla="*/ 370414 w 537629"/>
                    <a:gd name="connsiteY34" fmla="*/ 217734 h 607718"/>
                    <a:gd name="connsiteX35" fmla="*/ 380946 w 537629"/>
                    <a:gd name="connsiteY35" fmla="*/ 118301 h 607718"/>
                    <a:gd name="connsiteX36" fmla="*/ 354097 w 537629"/>
                    <a:gd name="connsiteY36" fmla="*/ 145405 h 607718"/>
                    <a:gd name="connsiteX37" fmla="*/ 305195 w 537629"/>
                    <a:gd name="connsiteY37" fmla="*/ 145702 h 607718"/>
                    <a:gd name="connsiteX38" fmla="*/ 304898 w 537629"/>
                    <a:gd name="connsiteY38" fmla="*/ 96824 h 607718"/>
                    <a:gd name="connsiteX39" fmla="*/ 390539 w 537629"/>
                    <a:gd name="connsiteY39" fmla="*/ 10276 h 607718"/>
                    <a:gd name="connsiteX40" fmla="*/ 414941 w 537629"/>
                    <a:gd name="connsiteY40" fmla="*/ 1 h 607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37629" h="607718">
                      <a:moveTo>
                        <a:pt x="120030" y="9"/>
                      </a:moveTo>
                      <a:cubicBezTo>
                        <a:pt x="120129" y="9"/>
                        <a:pt x="120178" y="9"/>
                        <a:pt x="120277" y="9"/>
                      </a:cubicBezTo>
                      <a:cubicBezTo>
                        <a:pt x="129375" y="9"/>
                        <a:pt x="138126" y="3613"/>
                        <a:pt x="144603" y="9983"/>
                      </a:cubicBezTo>
                      <a:lnTo>
                        <a:pt x="232464" y="96685"/>
                      </a:lnTo>
                      <a:cubicBezTo>
                        <a:pt x="246061" y="110116"/>
                        <a:pt x="246160" y="131989"/>
                        <a:pt x="232712" y="145567"/>
                      </a:cubicBezTo>
                      <a:cubicBezTo>
                        <a:pt x="225987" y="152381"/>
                        <a:pt x="217038" y="155837"/>
                        <a:pt x="208138" y="155837"/>
                      </a:cubicBezTo>
                      <a:cubicBezTo>
                        <a:pt x="199337" y="155837"/>
                        <a:pt x="190536" y="152479"/>
                        <a:pt x="183812" y="145863"/>
                      </a:cubicBezTo>
                      <a:lnTo>
                        <a:pt x="155975" y="118411"/>
                      </a:lnTo>
                      <a:lnTo>
                        <a:pt x="155975" y="573155"/>
                      </a:lnTo>
                      <a:cubicBezTo>
                        <a:pt x="155975" y="592264"/>
                        <a:pt x="140499" y="607718"/>
                        <a:pt x="121365" y="607718"/>
                      </a:cubicBezTo>
                      <a:cubicBezTo>
                        <a:pt x="102230" y="607718"/>
                        <a:pt x="86755" y="592264"/>
                        <a:pt x="86755" y="573155"/>
                      </a:cubicBezTo>
                      <a:lnTo>
                        <a:pt x="86755" y="117621"/>
                      </a:lnTo>
                      <a:lnTo>
                        <a:pt x="59215" y="145419"/>
                      </a:lnTo>
                      <a:cubicBezTo>
                        <a:pt x="45815" y="158997"/>
                        <a:pt x="23863" y="159145"/>
                        <a:pt x="10266" y="145715"/>
                      </a:cubicBezTo>
                      <a:cubicBezTo>
                        <a:pt x="-3331" y="132285"/>
                        <a:pt x="-3430" y="110412"/>
                        <a:pt x="10018" y="96834"/>
                      </a:cubicBezTo>
                      <a:lnTo>
                        <a:pt x="95654" y="10279"/>
                      </a:lnTo>
                      <a:cubicBezTo>
                        <a:pt x="102082" y="3762"/>
                        <a:pt x="110883" y="58"/>
                        <a:pt x="120030" y="9"/>
                      </a:cubicBezTo>
                      <a:close/>
                      <a:moveTo>
                        <a:pt x="414941" y="1"/>
                      </a:moveTo>
                      <a:cubicBezTo>
                        <a:pt x="423804" y="-55"/>
                        <a:pt x="432692" y="3266"/>
                        <a:pt x="439491" y="9980"/>
                      </a:cubicBezTo>
                      <a:lnTo>
                        <a:pt x="527357" y="96676"/>
                      </a:lnTo>
                      <a:cubicBezTo>
                        <a:pt x="540954" y="110105"/>
                        <a:pt x="541053" y="131976"/>
                        <a:pt x="527653" y="145554"/>
                      </a:cubicBezTo>
                      <a:cubicBezTo>
                        <a:pt x="520879" y="152367"/>
                        <a:pt x="511929" y="155823"/>
                        <a:pt x="503029" y="155823"/>
                      </a:cubicBezTo>
                      <a:cubicBezTo>
                        <a:pt x="494228" y="155823"/>
                        <a:pt x="485426" y="152515"/>
                        <a:pt x="478702" y="145850"/>
                      </a:cubicBezTo>
                      <a:lnTo>
                        <a:pt x="450369" y="117906"/>
                      </a:lnTo>
                      <a:cubicBezTo>
                        <a:pt x="447798" y="155773"/>
                        <a:pt x="447303" y="194727"/>
                        <a:pt x="439639" y="231953"/>
                      </a:cubicBezTo>
                      <a:cubicBezTo>
                        <a:pt x="423816" y="308479"/>
                        <a:pt x="371255" y="358294"/>
                        <a:pt x="313354" y="405740"/>
                      </a:cubicBezTo>
                      <a:cubicBezTo>
                        <a:pt x="282202" y="431314"/>
                        <a:pt x="260842" y="467701"/>
                        <a:pt x="248381" y="505569"/>
                      </a:cubicBezTo>
                      <a:cubicBezTo>
                        <a:pt x="241953" y="525120"/>
                        <a:pt x="238690" y="556372"/>
                        <a:pt x="237009" y="576120"/>
                      </a:cubicBezTo>
                      <a:cubicBezTo>
                        <a:pt x="235525" y="593993"/>
                        <a:pt x="220494" y="607718"/>
                        <a:pt x="202495" y="607520"/>
                      </a:cubicBezTo>
                      <a:lnTo>
                        <a:pt x="201803" y="607520"/>
                      </a:lnTo>
                      <a:cubicBezTo>
                        <a:pt x="181876" y="607323"/>
                        <a:pt x="166350" y="590290"/>
                        <a:pt x="167982" y="570443"/>
                      </a:cubicBezTo>
                      <a:cubicBezTo>
                        <a:pt x="169910" y="547288"/>
                        <a:pt x="173816" y="511296"/>
                        <a:pt x="181777" y="486512"/>
                      </a:cubicBezTo>
                      <a:cubicBezTo>
                        <a:pt x="192507" y="453087"/>
                        <a:pt x="208182" y="421045"/>
                        <a:pt x="231075" y="394187"/>
                      </a:cubicBezTo>
                      <a:cubicBezTo>
                        <a:pt x="253474" y="367922"/>
                        <a:pt x="280818" y="346544"/>
                        <a:pt x="305788" y="322846"/>
                      </a:cubicBezTo>
                      <a:cubicBezTo>
                        <a:pt x="336840" y="293420"/>
                        <a:pt x="361811" y="260194"/>
                        <a:pt x="370414" y="217734"/>
                      </a:cubicBezTo>
                      <a:cubicBezTo>
                        <a:pt x="377040" y="184952"/>
                        <a:pt x="378672" y="151774"/>
                        <a:pt x="380946" y="118301"/>
                      </a:cubicBezTo>
                      <a:lnTo>
                        <a:pt x="354097" y="145405"/>
                      </a:lnTo>
                      <a:cubicBezTo>
                        <a:pt x="340697" y="158982"/>
                        <a:pt x="318743" y="159131"/>
                        <a:pt x="305195" y="145702"/>
                      </a:cubicBezTo>
                      <a:cubicBezTo>
                        <a:pt x="291597" y="132273"/>
                        <a:pt x="291449" y="110401"/>
                        <a:pt x="304898" y="96824"/>
                      </a:cubicBezTo>
                      <a:lnTo>
                        <a:pt x="390539" y="10276"/>
                      </a:lnTo>
                      <a:cubicBezTo>
                        <a:pt x="397239" y="3488"/>
                        <a:pt x="406078" y="56"/>
                        <a:pt x="414941" y="1"/>
                      </a:cubicBezTo>
                      <a:close/>
                    </a:path>
                  </a:pathLst>
                </a:cu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altLang="zh-CN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stomText">
                  <a:extLst>
                    <a:ext uri="{FF2B5EF4-FFF2-40B4-BE49-F238E27FC236}">
                      <a16:creationId xmlns:a16="http://schemas.microsoft.com/office/drawing/2014/main" id="{A61BB255-92AD-4951-95B8-14088F901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42153" y="1553840"/>
                  <a:ext cx="608513" cy="687844"/>
                </a:xfrm>
                <a:custGeom>
                  <a:avLst/>
                  <a:gdLst>
                    <a:gd name="connsiteX0" fmla="*/ 120030 w 537629"/>
                    <a:gd name="connsiteY0" fmla="*/ 9 h 607718"/>
                    <a:gd name="connsiteX1" fmla="*/ 120277 w 537629"/>
                    <a:gd name="connsiteY1" fmla="*/ 9 h 607718"/>
                    <a:gd name="connsiteX2" fmla="*/ 144603 w 537629"/>
                    <a:gd name="connsiteY2" fmla="*/ 9983 h 607718"/>
                    <a:gd name="connsiteX3" fmla="*/ 232464 w 537629"/>
                    <a:gd name="connsiteY3" fmla="*/ 96685 h 607718"/>
                    <a:gd name="connsiteX4" fmla="*/ 232712 w 537629"/>
                    <a:gd name="connsiteY4" fmla="*/ 145567 h 607718"/>
                    <a:gd name="connsiteX5" fmla="*/ 208138 w 537629"/>
                    <a:gd name="connsiteY5" fmla="*/ 155837 h 607718"/>
                    <a:gd name="connsiteX6" fmla="*/ 183812 w 537629"/>
                    <a:gd name="connsiteY6" fmla="*/ 145863 h 607718"/>
                    <a:gd name="connsiteX7" fmla="*/ 155975 w 537629"/>
                    <a:gd name="connsiteY7" fmla="*/ 118411 h 607718"/>
                    <a:gd name="connsiteX8" fmla="*/ 155975 w 537629"/>
                    <a:gd name="connsiteY8" fmla="*/ 573155 h 607718"/>
                    <a:gd name="connsiteX9" fmla="*/ 121365 w 537629"/>
                    <a:gd name="connsiteY9" fmla="*/ 607718 h 607718"/>
                    <a:gd name="connsiteX10" fmla="*/ 86755 w 537629"/>
                    <a:gd name="connsiteY10" fmla="*/ 573155 h 607718"/>
                    <a:gd name="connsiteX11" fmla="*/ 86755 w 537629"/>
                    <a:gd name="connsiteY11" fmla="*/ 117621 h 607718"/>
                    <a:gd name="connsiteX12" fmla="*/ 59215 w 537629"/>
                    <a:gd name="connsiteY12" fmla="*/ 145419 h 607718"/>
                    <a:gd name="connsiteX13" fmla="*/ 10266 w 537629"/>
                    <a:gd name="connsiteY13" fmla="*/ 145715 h 607718"/>
                    <a:gd name="connsiteX14" fmla="*/ 10018 w 537629"/>
                    <a:gd name="connsiteY14" fmla="*/ 96834 h 607718"/>
                    <a:gd name="connsiteX15" fmla="*/ 95654 w 537629"/>
                    <a:gd name="connsiteY15" fmla="*/ 10279 h 607718"/>
                    <a:gd name="connsiteX16" fmla="*/ 120030 w 537629"/>
                    <a:gd name="connsiteY16" fmla="*/ 9 h 607718"/>
                    <a:gd name="connsiteX17" fmla="*/ 414941 w 537629"/>
                    <a:gd name="connsiteY17" fmla="*/ 1 h 607718"/>
                    <a:gd name="connsiteX18" fmla="*/ 439491 w 537629"/>
                    <a:gd name="connsiteY18" fmla="*/ 9980 h 607718"/>
                    <a:gd name="connsiteX19" fmla="*/ 527357 w 537629"/>
                    <a:gd name="connsiteY19" fmla="*/ 96676 h 607718"/>
                    <a:gd name="connsiteX20" fmla="*/ 527653 w 537629"/>
                    <a:gd name="connsiteY20" fmla="*/ 145554 h 607718"/>
                    <a:gd name="connsiteX21" fmla="*/ 503029 w 537629"/>
                    <a:gd name="connsiteY21" fmla="*/ 155823 h 607718"/>
                    <a:gd name="connsiteX22" fmla="*/ 478702 w 537629"/>
                    <a:gd name="connsiteY22" fmla="*/ 145850 h 607718"/>
                    <a:gd name="connsiteX23" fmla="*/ 450369 w 537629"/>
                    <a:gd name="connsiteY23" fmla="*/ 117906 h 607718"/>
                    <a:gd name="connsiteX24" fmla="*/ 439639 w 537629"/>
                    <a:gd name="connsiteY24" fmla="*/ 231953 h 607718"/>
                    <a:gd name="connsiteX25" fmla="*/ 313354 w 537629"/>
                    <a:gd name="connsiteY25" fmla="*/ 405740 h 607718"/>
                    <a:gd name="connsiteX26" fmla="*/ 248381 w 537629"/>
                    <a:gd name="connsiteY26" fmla="*/ 505569 h 607718"/>
                    <a:gd name="connsiteX27" fmla="*/ 237009 w 537629"/>
                    <a:gd name="connsiteY27" fmla="*/ 576120 h 607718"/>
                    <a:gd name="connsiteX28" fmla="*/ 202495 w 537629"/>
                    <a:gd name="connsiteY28" fmla="*/ 607520 h 607718"/>
                    <a:gd name="connsiteX29" fmla="*/ 201803 w 537629"/>
                    <a:gd name="connsiteY29" fmla="*/ 607520 h 607718"/>
                    <a:gd name="connsiteX30" fmla="*/ 167982 w 537629"/>
                    <a:gd name="connsiteY30" fmla="*/ 570443 h 607718"/>
                    <a:gd name="connsiteX31" fmla="*/ 181777 w 537629"/>
                    <a:gd name="connsiteY31" fmla="*/ 486512 h 607718"/>
                    <a:gd name="connsiteX32" fmla="*/ 231075 w 537629"/>
                    <a:gd name="connsiteY32" fmla="*/ 394187 h 607718"/>
                    <a:gd name="connsiteX33" fmla="*/ 305788 w 537629"/>
                    <a:gd name="connsiteY33" fmla="*/ 322846 h 607718"/>
                    <a:gd name="connsiteX34" fmla="*/ 370414 w 537629"/>
                    <a:gd name="connsiteY34" fmla="*/ 217734 h 607718"/>
                    <a:gd name="connsiteX35" fmla="*/ 380946 w 537629"/>
                    <a:gd name="connsiteY35" fmla="*/ 118301 h 607718"/>
                    <a:gd name="connsiteX36" fmla="*/ 354097 w 537629"/>
                    <a:gd name="connsiteY36" fmla="*/ 145405 h 607718"/>
                    <a:gd name="connsiteX37" fmla="*/ 305195 w 537629"/>
                    <a:gd name="connsiteY37" fmla="*/ 145702 h 607718"/>
                    <a:gd name="connsiteX38" fmla="*/ 304898 w 537629"/>
                    <a:gd name="connsiteY38" fmla="*/ 96824 h 607718"/>
                    <a:gd name="connsiteX39" fmla="*/ 390539 w 537629"/>
                    <a:gd name="connsiteY39" fmla="*/ 10276 h 607718"/>
                    <a:gd name="connsiteX40" fmla="*/ 414941 w 537629"/>
                    <a:gd name="connsiteY40" fmla="*/ 1 h 607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37629" h="607718">
                      <a:moveTo>
                        <a:pt x="120030" y="9"/>
                      </a:moveTo>
                      <a:cubicBezTo>
                        <a:pt x="120129" y="9"/>
                        <a:pt x="120178" y="9"/>
                        <a:pt x="120277" y="9"/>
                      </a:cubicBezTo>
                      <a:cubicBezTo>
                        <a:pt x="129375" y="9"/>
                        <a:pt x="138126" y="3613"/>
                        <a:pt x="144603" y="9983"/>
                      </a:cubicBezTo>
                      <a:lnTo>
                        <a:pt x="232464" y="96685"/>
                      </a:lnTo>
                      <a:cubicBezTo>
                        <a:pt x="246061" y="110116"/>
                        <a:pt x="246160" y="131989"/>
                        <a:pt x="232712" y="145567"/>
                      </a:cubicBezTo>
                      <a:cubicBezTo>
                        <a:pt x="225987" y="152381"/>
                        <a:pt x="217038" y="155837"/>
                        <a:pt x="208138" y="155837"/>
                      </a:cubicBezTo>
                      <a:cubicBezTo>
                        <a:pt x="199337" y="155837"/>
                        <a:pt x="190536" y="152479"/>
                        <a:pt x="183812" y="145863"/>
                      </a:cubicBezTo>
                      <a:lnTo>
                        <a:pt x="155975" y="118411"/>
                      </a:lnTo>
                      <a:lnTo>
                        <a:pt x="155975" y="573155"/>
                      </a:lnTo>
                      <a:cubicBezTo>
                        <a:pt x="155975" y="592264"/>
                        <a:pt x="140499" y="607718"/>
                        <a:pt x="121365" y="607718"/>
                      </a:cubicBezTo>
                      <a:cubicBezTo>
                        <a:pt x="102230" y="607718"/>
                        <a:pt x="86755" y="592264"/>
                        <a:pt x="86755" y="573155"/>
                      </a:cubicBezTo>
                      <a:lnTo>
                        <a:pt x="86755" y="117621"/>
                      </a:lnTo>
                      <a:lnTo>
                        <a:pt x="59215" y="145419"/>
                      </a:lnTo>
                      <a:cubicBezTo>
                        <a:pt x="45815" y="158997"/>
                        <a:pt x="23863" y="159145"/>
                        <a:pt x="10266" y="145715"/>
                      </a:cubicBezTo>
                      <a:cubicBezTo>
                        <a:pt x="-3331" y="132285"/>
                        <a:pt x="-3430" y="110412"/>
                        <a:pt x="10018" y="96834"/>
                      </a:cubicBezTo>
                      <a:lnTo>
                        <a:pt x="95654" y="10279"/>
                      </a:lnTo>
                      <a:cubicBezTo>
                        <a:pt x="102082" y="3762"/>
                        <a:pt x="110883" y="58"/>
                        <a:pt x="120030" y="9"/>
                      </a:cubicBezTo>
                      <a:close/>
                      <a:moveTo>
                        <a:pt x="414941" y="1"/>
                      </a:moveTo>
                      <a:cubicBezTo>
                        <a:pt x="423804" y="-55"/>
                        <a:pt x="432692" y="3266"/>
                        <a:pt x="439491" y="9980"/>
                      </a:cubicBezTo>
                      <a:lnTo>
                        <a:pt x="527357" y="96676"/>
                      </a:lnTo>
                      <a:cubicBezTo>
                        <a:pt x="540954" y="110105"/>
                        <a:pt x="541053" y="131976"/>
                        <a:pt x="527653" y="145554"/>
                      </a:cubicBezTo>
                      <a:cubicBezTo>
                        <a:pt x="520879" y="152367"/>
                        <a:pt x="511929" y="155823"/>
                        <a:pt x="503029" y="155823"/>
                      </a:cubicBezTo>
                      <a:cubicBezTo>
                        <a:pt x="494228" y="155823"/>
                        <a:pt x="485426" y="152515"/>
                        <a:pt x="478702" y="145850"/>
                      </a:cubicBezTo>
                      <a:lnTo>
                        <a:pt x="450369" y="117906"/>
                      </a:lnTo>
                      <a:cubicBezTo>
                        <a:pt x="447798" y="155773"/>
                        <a:pt x="447303" y="194727"/>
                        <a:pt x="439639" y="231953"/>
                      </a:cubicBezTo>
                      <a:cubicBezTo>
                        <a:pt x="423816" y="308479"/>
                        <a:pt x="371255" y="358294"/>
                        <a:pt x="313354" y="405740"/>
                      </a:cubicBezTo>
                      <a:cubicBezTo>
                        <a:pt x="282202" y="431314"/>
                        <a:pt x="260842" y="467701"/>
                        <a:pt x="248381" y="505569"/>
                      </a:cubicBezTo>
                      <a:cubicBezTo>
                        <a:pt x="241953" y="525120"/>
                        <a:pt x="238690" y="556372"/>
                        <a:pt x="237009" y="576120"/>
                      </a:cubicBezTo>
                      <a:cubicBezTo>
                        <a:pt x="235525" y="593993"/>
                        <a:pt x="220494" y="607718"/>
                        <a:pt x="202495" y="607520"/>
                      </a:cubicBezTo>
                      <a:lnTo>
                        <a:pt x="201803" y="607520"/>
                      </a:lnTo>
                      <a:cubicBezTo>
                        <a:pt x="181876" y="607323"/>
                        <a:pt x="166350" y="590290"/>
                        <a:pt x="167982" y="570443"/>
                      </a:cubicBezTo>
                      <a:cubicBezTo>
                        <a:pt x="169910" y="547288"/>
                        <a:pt x="173816" y="511296"/>
                        <a:pt x="181777" y="486512"/>
                      </a:cubicBezTo>
                      <a:cubicBezTo>
                        <a:pt x="192507" y="453087"/>
                        <a:pt x="208182" y="421045"/>
                        <a:pt x="231075" y="394187"/>
                      </a:cubicBezTo>
                      <a:cubicBezTo>
                        <a:pt x="253474" y="367922"/>
                        <a:pt x="280818" y="346544"/>
                        <a:pt x="305788" y="322846"/>
                      </a:cubicBezTo>
                      <a:cubicBezTo>
                        <a:pt x="336840" y="293420"/>
                        <a:pt x="361811" y="260194"/>
                        <a:pt x="370414" y="217734"/>
                      </a:cubicBezTo>
                      <a:cubicBezTo>
                        <a:pt x="377040" y="184952"/>
                        <a:pt x="378672" y="151774"/>
                        <a:pt x="380946" y="118301"/>
                      </a:cubicBezTo>
                      <a:lnTo>
                        <a:pt x="354097" y="145405"/>
                      </a:lnTo>
                      <a:cubicBezTo>
                        <a:pt x="340697" y="158982"/>
                        <a:pt x="318743" y="159131"/>
                        <a:pt x="305195" y="145702"/>
                      </a:cubicBezTo>
                      <a:cubicBezTo>
                        <a:pt x="291597" y="132273"/>
                        <a:pt x="291449" y="110401"/>
                        <a:pt x="304898" y="96824"/>
                      </a:cubicBezTo>
                      <a:lnTo>
                        <a:pt x="390539" y="10276"/>
                      </a:lnTo>
                      <a:cubicBezTo>
                        <a:pt x="397239" y="3488"/>
                        <a:pt x="406078" y="56"/>
                        <a:pt x="414941" y="1"/>
                      </a:cubicBez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F8921AB-F959-40DD-A2BB-C4AAC4850104}"/>
                </a:ext>
              </a:extLst>
            </p:cNvPr>
            <p:cNvGrpSpPr/>
            <p:nvPr/>
          </p:nvGrpSpPr>
          <p:grpSpPr>
            <a:xfrm>
              <a:off x="510057" y="4253037"/>
              <a:ext cx="5056206" cy="1055594"/>
              <a:chOff x="3267045" y="5346192"/>
              <a:chExt cx="5079580" cy="1041674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7570872-996D-4CF3-9246-44019B269654}"/>
                  </a:ext>
                </a:extLst>
              </p:cNvPr>
              <p:cNvGrpSpPr/>
              <p:nvPr/>
            </p:nvGrpSpPr>
            <p:grpSpPr>
              <a:xfrm>
                <a:off x="4665265" y="5632528"/>
                <a:ext cx="3681360" cy="755338"/>
                <a:chOff x="210617" y="3595300"/>
                <a:chExt cx="3031875" cy="622077"/>
              </a:xfrm>
            </p:grpSpPr>
            <p:sp>
              <p:nvSpPr>
                <p:cNvPr id="80" name="Rectangle 65">
                  <a:extLst>
                    <a:ext uri="{FF2B5EF4-FFF2-40B4-BE49-F238E27FC236}">
                      <a16:creationId xmlns:a16="http://schemas.microsoft.com/office/drawing/2014/main" id="{08E541A7-1EF3-4E1D-9077-6494292E40D3}"/>
                    </a:ext>
                  </a:extLst>
                </p:cNvPr>
                <p:cNvSpPr/>
                <p:nvPr/>
              </p:nvSpPr>
              <p:spPr>
                <a:xfrm>
                  <a:off x="210617" y="3595300"/>
                  <a:ext cx="647632" cy="622077"/>
                </a:xfrm>
                <a:custGeom>
                  <a:avLst/>
                  <a:gdLst>
                    <a:gd name="connsiteX0" fmla="*/ 500684 w 514620"/>
                    <a:gd name="connsiteY0" fmla="*/ 230771 h 603388"/>
                    <a:gd name="connsiteX1" fmla="*/ 510735 w 514620"/>
                    <a:gd name="connsiteY1" fmla="*/ 236505 h 603388"/>
                    <a:gd name="connsiteX2" fmla="*/ 433200 w 514620"/>
                    <a:gd name="connsiteY2" fmla="*/ 452943 h 603388"/>
                    <a:gd name="connsiteX3" fmla="*/ 245106 w 514620"/>
                    <a:gd name="connsiteY3" fmla="*/ 543245 h 603388"/>
                    <a:gd name="connsiteX4" fmla="*/ 245106 w 514620"/>
                    <a:gd name="connsiteY4" fmla="*/ 579080 h 603388"/>
                    <a:gd name="connsiteX5" fmla="*/ 230748 w 514620"/>
                    <a:gd name="connsiteY5" fmla="*/ 600580 h 603388"/>
                    <a:gd name="connsiteX6" fmla="*/ 200595 w 514620"/>
                    <a:gd name="connsiteY6" fmla="*/ 596280 h 603388"/>
                    <a:gd name="connsiteX7" fmla="*/ 81421 w 514620"/>
                    <a:gd name="connsiteY7" fmla="*/ 514578 h 603388"/>
                    <a:gd name="connsiteX8" fmla="*/ 55576 w 514620"/>
                    <a:gd name="connsiteY8" fmla="*/ 470144 h 603388"/>
                    <a:gd name="connsiteX9" fmla="*/ 77114 w 514620"/>
                    <a:gd name="connsiteY9" fmla="*/ 425709 h 603388"/>
                    <a:gd name="connsiteX10" fmla="*/ 200595 w 514620"/>
                    <a:gd name="connsiteY10" fmla="*/ 335407 h 603388"/>
                    <a:gd name="connsiteX11" fmla="*/ 236491 w 514620"/>
                    <a:gd name="connsiteY11" fmla="*/ 335407 h 603388"/>
                    <a:gd name="connsiteX12" fmla="*/ 245106 w 514620"/>
                    <a:gd name="connsiteY12" fmla="*/ 366941 h 603388"/>
                    <a:gd name="connsiteX13" fmla="*/ 245106 w 514620"/>
                    <a:gd name="connsiteY13" fmla="*/ 384142 h 603388"/>
                    <a:gd name="connsiteX14" fmla="*/ 374331 w 514620"/>
                    <a:gd name="connsiteY14" fmla="*/ 372675 h 603388"/>
                    <a:gd name="connsiteX15" fmla="*/ 487761 w 514620"/>
                    <a:gd name="connsiteY15" fmla="*/ 237938 h 603388"/>
                    <a:gd name="connsiteX16" fmla="*/ 500684 w 514620"/>
                    <a:gd name="connsiteY16" fmla="*/ 230771 h 603388"/>
                    <a:gd name="connsiteX17" fmla="*/ 291411 w 514620"/>
                    <a:gd name="connsiteY17" fmla="*/ 120 h 603388"/>
                    <a:gd name="connsiteX18" fmla="*/ 314025 w 514620"/>
                    <a:gd name="connsiteY18" fmla="*/ 7108 h 603388"/>
                    <a:gd name="connsiteX19" fmla="*/ 433199 w 514620"/>
                    <a:gd name="connsiteY19" fmla="*/ 88810 h 603388"/>
                    <a:gd name="connsiteX20" fmla="*/ 459044 w 514620"/>
                    <a:gd name="connsiteY20" fmla="*/ 133244 h 603388"/>
                    <a:gd name="connsiteX21" fmla="*/ 437507 w 514620"/>
                    <a:gd name="connsiteY21" fmla="*/ 176245 h 603388"/>
                    <a:gd name="connsiteX22" fmla="*/ 314025 w 514620"/>
                    <a:gd name="connsiteY22" fmla="*/ 267981 h 603388"/>
                    <a:gd name="connsiteX23" fmla="*/ 278129 w 514620"/>
                    <a:gd name="connsiteY23" fmla="*/ 267981 h 603388"/>
                    <a:gd name="connsiteX24" fmla="*/ 269514 w 514620"/>
                    <a:gd name="connsiteY24" fmla="*/ 236447 h 603388"/>
                    <a:gd name="connsiteX25" fmla="*/ 269514 w 514620"/>
                    <a:gd name="connsiteY25" fmla="*/ 219246 h 603388"/>
                    <a:gd name="connsiteX26" fmla="*/ 138854 w 514620"/>
                    <a:gd name="connsiteY26" fmla="*/ 230713 h 603388"/>
                    <a:gd name="connsiteX27" fmla="*/ 26859 w 514620"/>
                    <a:gd name="connsiteY27" fmla="*/ 365450 h 603388"/>
                    <a:gd name="connsiteX28" fmla="*/ 13936 w 514620"/>
                    <a:gd name="connsiteY28" fmla="*/ 372617 h 603388"/>
                    <a:gd name="connsiteX29" fmla="*/ 3885 w 514620"/>
                    <a:gd name="connsiteY29" fmla="*/ 366884 h 603388"/>
                    <a:gd name="connsiteX30" fmla="*/ 81421 w 514620"/>
                    <a:gd name="connsiteY30" fmla="*/ 150445 h 603388"/>
                    <a:gd name="connsiteX31" fmla="*/ 269514 w 514620"/>
                    <a:gd name="connsiteY31" fmla="*/ 60143 h 603388"/>
                    <a:gd name="connsiteX32" fmla="*/ 269514 w 514620"/>
                    <a:gd name="connsiteY32" fmla="*/ 24308 h 603388"/>
                    <a:gd name="connsiteX33" fmla="*/ 283873 w 514620"/>
                    <a:gd name="connsiteY33" fmla="*/ 2808 h 603388"/>
                    <a:gd name="connsiteX34" fmla="*/ 291411 w 514620"/>
                    <a:gd name="connsiteY34" fmla="*/ 120 h 60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14620" h="603388">
                      <a:moveTo>
                        <a:pt x="500684" y="230771"/>
                      </a:moveTo>
                      <a:cubicBezTo>
                        <a:pt x="510735" y="230771"/>
                        <a:pt x="510735" y="236505"/>
                        <a:pt x="510735" y="236505"/>
                      </a:cubicBezTo>
                      <a:cubicBezTo>
                        <a:pt x="510735" y="236505"/>
                        <a:pt x="540887" y="362641"/>
                        <a:pt x="433200" y="452943"/>
                      </a:cubicBezTo>
                      <a:cubicBezTo>
                        <a:pt x="433200" y="452943"/>
                        <a:pt x="355665" y="520311"/>
                        <a:pt x="245106" y="543245"/>
                      </a:cubicBezTo>
                      <a:lnTo>
                        <a:pt x="245106" y="579080"/>
                      </a:lnTo>
                      <a:cubicBezTo>
                        <a:pt x="245106" y="579080"/>
                        <a:pt x="246542" y="590546"/>
                        <a:pt x="230748" y="600580"/>
                      </a:cubicBezTo>
                      <a:cubicBezTo>
                        <a:pt x="230748" y="600580"/>
                        <a:pt x="220697" y="609180"/>
                        <a:pt x="200595" y="596280"/>
                      </a:cubicBezTo>
                      <a:cubicBezTo>
                        <a:pt x="180494" y="581946"/>
                        <a:pt x="81421" y="514578"/>
                        <a:pt x="81421" y="514578"/>
                      </a:cubicBezTo>
                      <a:cubicBezTo>
                        <a:pt x="81421" y="514578"/>
                        <a:pt x="55576" y="500244"/>
                        <a:pt x="55576" y="470144"/>
                      </a:cubicBezTo>
                      <a:cubicBezTo>
                        <a:pt x="55576" y="440043"/>
                        <a:pt x="74242" y="428576"/>
                        <a:pt x="77114" y="425709"/>
                      </a:cubicBezTo>
                      <a:cubicBezTo>
                        <a:pt x="79985" y="424276"/>
                        <a:pt x="200595" y="335407"/>
                        <a:pt x="200595" y="335407"/>
                      </a:cubicBezTo>
                      <a:cubicBezTo>
                        <a:pt x="200595" y="335407"/>
                        <a:pt x="217825" y="319640"/>
                        <a:pt x="236491" y="335407"/>
                      </a:cubicBezTo>
                      <a:cubicBezTo>
                        <a:pt x="236491" y="335407"/>
                        <a:pt x="243670" y="336840"/>
                        <a:pt x="245106" y="366941"/>
                      </a:cubicBezTo>
                      <a:lnTo>
                        <a:pt x="245106" y="384142"/>
                      </a:lnTo>
                      <a:cubicBezTo>
                        <a:pt x="245106" y="384142"/>
                        <a:pt x="306847" y="395608"/>
                        <a:pt x="374331" y="372675"/>
                      </a:cubicBezTo>
                      <a:cubicBezTo>
                        <a:pt x="443251" y="349741"/>
                        <a:pt x="482018" y="280939"/>
                        <a:pt x="487761" y="237938"/>
                      </a:cubicBezTo>
                      <a:cubicBezTo>
                        <a:pt x="487761" y="237938"/>
                        <a:pt x="487761" y="230771"/>
                        <a:pt x="500684" y="230771"/>
                      </a:cubicBezTo>
                      <a:close/>
                      <a:moveTo>
                        <a:pt x="291411" y="120"/>
                      </a:moveTo>
                      <a:cubicBezTo>
                        <a:pt x="296436" y="-417"/>
                        <a:pt x="303975" y="658"/>
                        <a:pt x="314025" y="7108"/>
                      </a:cubicBezTo>
                      <a:cubicBezTo>
                        <a:pt x="334127" y="21442"/>
                        <a:pt x="433199" y="88810"/>
                        <a:pt x="433199" y="88810"/>
                      </a:cubicBezTo>
                      <a:cubicBezTo>
                        <a:pt x="433199" y="88810"/>
                        <a:pt x="459044" y="103144"/>
                        <a:pt x="459044" y="133244"/>
                      </a:cubicBezTo>
                      <a:cubicBezTo>
                        <a:pt x="459044" y="163345"/>
                        <a:pt x="440378" y="174812"/>
                        <a:pt x="437507" y="176245"/>
                      </a:cubicBezTo>
                      <a:cubicBezTo>
                        <a:pt x="434635" y="179112"/>
                        <a:pt x="314025" y="267981"/>
                        <a:pt x="314025" y="267981"/>
                      </a:cubicBezTo>
                      <a:cubicBezTo>
                        <a:pt x="314025" y="267981"/>
                        <a:pt x="296795" y="282315"/>
                        <a:pt x="278129" y="267981"/>
                      </a:cubicBezTo>
                      <a:cubicBezTo>
                        <a:pt x="278129" y="267981"/>
                        <a:pt x="270950" y="265115"/>
                        <a:pt x="269514" y="236447"/>
                      </a:cubicBezTo>
                      <a:lnTo>
                        <a:pt x="269514" y="219246"/>
                      </a:lnTo>
                      <a:cubicBezTo>
                        <a:pt x="269514" y="219246"/>
                        <a:pt x="207774" y="207780"/>
                        <a:pt x="138854" y="230713"/>
                      </a:cubicBezTo>
                      <a:cubicBezTo>
                        <a:pt x="71370" y="252214"/>
                        <a:pt x="32602" y="322449"/>
                        <a:pt x="26859" y="365450"/>
                      </a:cubicBezTo>
                      <a:cubicBezTo>
                        <a:pt x="26859" y="365450"/>
                        <a:pt x="26859" y="372617"/>
                        <a:pt x="13936" y="372617"/>
                      </a:cubicBezTo>
                      <a:cubicBezTo>
                        <a:pt x="3885" y="372617"/>
                        <a:pt x="3885" y="366884"/>
                        <a:pt x="3885" y="366884"/>
                      </a:cubicBezTo>
                      <a:cubicBezTo>
                        <a:pt x="3885" y="366884"/>
                        <a:pt x="-26267" y="240747"/>
                        <a:pt x="81421" y="150445"/>
                      </a:cubicBezTo>
                      <a:cubicBezTo>
                        <a:pt x="81421" y="150445"/>
                        <a:pt x="158955" y="83077"/>
                        <a:pt x="269514" y="60143"/>
                      </a:cubicBezTo>
                      <a:lnTo>
                        <a:pt x="269514" y="24308"/>
                      </a:lnTo>
                      <a:cubicBezTo>
                        <a:pt x="269514" y="24308"/>
                        <a:pt x="268079" y="12842"/>
                        <a:pt x="283873" y="2808"/>
                      </a:cubicBezTo>
                      <a:cubicBezTo>
                        <a:pt x="283873" y="2808"/>
                        <a:pt x="286385" y="658"/>
                        <a:pt x="291411" y="12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81" name="CustomText">
                  <a:extLst>
                    <a:ext uri="{FF2B5EF4-FFF2-40B4-BE49-F238E27FC236}">
                      <a16:creationId xmlns:a16="http://schemas.microsoft.com/office/drawing/2014/main" id="{892C292B-C798-4FE6-9276-49C1B09B4C4F}"/>
                    </a:ext>
                  </a:extLst>
                </p:cNvPr>
                <p:cNvSpPr txBox="1"/>
                <p:nvPr/>
              </p:nvSpPr>
              <p:spPr>
                <a:xfrm flipH="1">
                  <a:off x="1025784" y="3715373"/>
                  <a:ext cx="2216708" cy="421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 Processed</a:t>
                  </a:r>
                </a:p>
              </p:txBody>
            </p:sp>
          </p:grpSp>
          <p:sp>
            <p:nvSpPr>
              <p:cNvPr id="79" name="curved-up-arrow_20901">
                <a:extLst>
                  <a:ext uri="{FF2B5EF4-FFF2-40B4-BE49-F238E27FC236}">
                    <a16:creationId xmlns:a16="http://schemas.microsoft.com/office/drawing/2014/main" id="{0018F789-D457-4172-BFB7-76702442A9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369933">
                <a:off x="3508301" y="5104936"/>
                <a:ext cx="966410" cy="1448921"/>
              </a:xfrm>
              <a:custGeom>
                <a:avLst/>
                <a:gdLst>
                  <a:gd name="T0" fmla="*/ 1363 w 1738"/>
                  <a:gd name="T1" fmla="*/ 606 h 2069"/>
                  <a:gd name="T2" fmla="*/ 1738 w 1738"/>
                  <a:gd name="T3" fmla="*/ 606 h 2069"/>
                  <a:gd name="T4" fmla="*/ 1133 w 1738"/>
                  <a:gd name="T5" fmla="*/ 0 h 2069"/>
                  <a:gd name="T6" fmla="*/ 527 w 1738"/>
                  <a:gd name="T7" fmla="*/ 606 h 2069"/>
                  <a:gd name="T8" fmla="*/ 907 w 1738"/>
                  <a:gd name="T9" fmla="*/ 606 h 2069"/>
                  <a:gd name="T10" fmla="*/ 0 w 1738"/>
                  <a:gd name="T11" fmla="*/ 2036 h 2069"/>
                  <a:gd name="T12" fmla="*/ 228 w 1738"/>
                  <a:gd name="T13" fmla="*/ 2069 h 2069"/>
                  <a:gd name="T14" fmla="*/ 1363 w 1738"/>
                  <a:gd name="T15" fmla="*/ 606 h 2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8" h="2069">
                    <a:moveTo>
                      <a:pt x="1363" y="606"/>
                    </a:moveTo>
                    <a:lnTo>
                      <a:pt x="1738" y="606"/>
                    </a:lnTo>
                    <a:lnTo>
                      <a:pt x="1133" y="0"/>
                    </a:lnTo>
                    <a:lnTo>
                      <a:pt x="527" y="606"/>
                    </a:lnTo>
                    <a:lnTo>
                      <a:pt x="907" y="606"/>
                    </a:lnTo>
                    <a:cubicBezTo>
                      <a:pt x="854" y="1319"/>
                      <a:pt x="482" y="1896"/>
                      <a:pt x="0" y="2036"/>
                    </a:cubicBezTo>
                    <a:cubicBezTo>
                      <a:pt x="74" y="2057"/>
                      <a:pt x="150" y="2069"/>
                      <a:pt x="228" y="2069"/>
                    </a:cubicBezTo>
                    <a:cubicBezTo>
                      <a:pt x="816" y="2069"/>
                      <a:pt x="1301" y="1428"/>
                      <a:pt x="1363" y="60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2" name="BackShape">
              <a:extLst>
                <a:ext uri="{FF2B5EF4-FFF2-40B4-BE49-F238E27FC236}">
                  <a16:creationId xmlns:a16="http://schemas.microsoft.com/office/drawing/2014/main" id="{6A14123E-6515-4F27-865A-288D63096B19}"/>
                </a:ext>
              </a:extLst>
            </p:cNvPr>
            <p:cNvSpPr/>
            <p:nvPr/>
          </p:nvSpPr>
          <p:spPr>
            <a:xfrm>
              <a:off x="1727426" y="1455071"/>
              <a:ext cx="1923055" cy="195776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90" name="ValueShape">
              <a:extLst>
                <a:ext uri="{FF2B5EF4-FFF2-40B4-BE49-F238E27FC236}">
                  <a16:creationId xmlns:a16="http://schemas.microsoft.com/office/drawing/2014/main" id="{BFF4FD2C-0CC2-4C4D-AF3D-9212EC839E8E}"/>
                </a:ext>
              </a:extLst>
            </p:cNvPr>
            <p:cNvSpPr/>
            <p:nvPr/>
          </p:nvSpPr>
          <p:spPr>
            <a:xfrm rot="15849147">
              <a:off x="1251512" y="1140048"/>
              <a:ext cx="2653808" cy="2673095"/>
            </a:xfrm>
            <a:prstGeom prst="pie">
              <a:avLst>
                <a:gd name="adj1" fmla="val 1388437"/>
                <a:gd name="adj2" fmla="val 7114458"/>
              </a:avLst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8A0000"/>
                </a:solidFill>
              </a:endParaRPr>
            </a:p>
          </p:txBody>
        </p:sp>
        <p:sp>
          <p:nvSpPr>
            <p:cNvPr id="43" name="ValueShape">
              <a:extLst>
                <a:ext uri="{FF2B5EF4-FFF2-40B4-BE49-F238E27FC236}">
                  <a16:creationId xmlns:a16="http://schemas.microsoft.com/office/drawing/2014/main" id="{537E99AC-A775-40C1-A5B9-D63352D6E793}"/>
                </a:ext>
              </a:extLst>
            </p:cNvPr>
            <p:cNvSpPr/>
            <p:nvPr/>
          </p:nvSpPr>
          <p:spPr>
            <a:xfrm rot="8863493">
              <a:off x="1469531" y="1097535"/>
              <a:ext cx="2742158" cy="2756400"/>
            </a:xfrm>
            <a:prstGeom prst="pie">
              <a:avLst>
                <a:gd name="adj1" fmla="val 14275946"/>
                <a:gd name="adj2" fmla="val 16936857"/>
              </a:avLst>
            </a:prstGeom>
            <a:solidFill>
              <a:srgbClr val="8A0000"/>
            </a:solidFill>
            <a:ln w="635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8A0000"/>
                </a:solidFill>
              </a:endParaRPr>
            </a:p>
          </p:txBody>
        </p:sp>
        <p:sp>
          <p:nvSpPr>
            <p:cNvPr id="44" name="BackShape">
              <a:extLst>
                <a:ext uri="{FF2B5EF4-FFF2-40B4-BE49-F238E27FC236}">
                  <a16:creationId xmlns:a16="http://schemas.microsoft.com/office/drawing/2014/main" id="{5669DBD7-EF5C-4A26-9C43-0E70DF21BA68}"/>
                </a:ext>
              </a:extLst>
            </p:cNvPr>
            <p:cNvSpPr/>
            <p:nvPr/>
          </p:nvSpPr>
          <p:spPr>
            <a:xfrm>
              <a:off x="1901787" y="1601711"/>
              <a:ext cx="1600662" cy="16295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CustomText">
                  <a:extLst>
                    <a:ext uri="{FF2B5EF4-FFF2-40B4-BE49-F238E27FC236}">
                      <a16:creationId xmlns:a16="http://schemas.microsoft.com/office/drawing/2014/main" id="{2606360F-D138-482B-BF84-121B651521D6}"/>
                    </a:ext>
                  </a:extLst>
                </p:cNvPr>
                <p:cNvSpPr txBox="1"/>
                <p:nvPr/>
              </p:nvSpPr>
              <p:spPr>
                <a:xfrm flipH="1">
                  <a:off x="2329360" y="2676202"/>
                  <a:ext cx="732625" cy="5132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5" name="CustomText">
                  <a:extLst>
                    <a:ext uri="{FF2B5EF4-FFF2-40B4-BE49-F238E27FC236}">
                      <a16:creationId xmlns:a16="http://schemas.microsoft.com/office/drawing/2014/main" id="{2606360F-D138-482B-BF84-121B65152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29360" y="2676202"/>
                  <a:ext cx="732625" cy="5132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elete-folder_71049">
              <a:extLst>
                <a:ext uri="{FF2B5EF4-FFF2-40B4-BE49-F238E27FC236}">
                  <a16:creationId xmlns:a16="http://schemas.microsoft.com/office/drawing/2014/main" id="{0B0C2B40-A035-419D-BAD3-7A8FB23A32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0608" y="1884949"/>
              <a:ext cx="907968" cy="792051"/>
            </a:xfrm>
            <a:custGeom>
              <a:avLst/>
              <a:gdLst>
                <a:gd name="connsiteX0" fmla="*/ 515246 w 605374"/>
                <a:gd name="connsiteY0" fmla="*/ 356920 h 518727"/>
                <a:gd name="connsiteX1" fmla="*/ 523730 w 605374"/>
                <a:gd name="connsiteY1" fmla="*/ 365476 h 518727"/>
                <a:gd name="connsiteX2" fmla="*/ 523730 w 605374"/>
                <a:gd name="connsiteY2" fmla="*/ 440311 h 518727"/>
                <a:gd name="connsiteX3" fmla="*/ 515246 w 605374"/>
                <a:gd name="connsiteY3" fmla="*/ 448867 h 518727"/>
                <a:gd name="connsiteX4" fmla="*/ 506653 w 605374"/>
                <a:gd name="connsiteY4" fmla="*/ 440311 h 518727"/>
                <a:gd name="connsiteX5" fmla="*/ 506653 w 605374"/>
                <a:gd name="connsiteY5" fmla="*/ 365476 h 518727"/>
                <a:gd name="connsiteX6" fmla="*/ 515246 w 605374"/>
                <a:gd name="connsiteY6" fmla="*/ 356920 h 518727"/>
                <a:gd name="connsiteX7" fmla="*/ 462107 w 605374"/>
                <a:gd name="connsiteY7" fmla="*/ 356920 h 518727"/>
                <a:gd name="connsiteX8" fmla="*/ 470664 w 605374"/>
                <a:gd name="connsiteY8" fmla="*/ 365476 h 518727"/>
                <a:gd name="connsiteX9" fmla="*/ 470664 w 605374"/>
                <a:gd name="connsiteY9" fmla="*/ 440311 h 518727"/>
                <a:gd name="connsiteX10" fmla="*/ 462107 w 605374"/>
                <a:gd name="connsiteY10" fmla="*/ 448867 h 518727"/>
                <a:gd name="connsiteX11" fmla="*/ 453658 w 605374"/>
                <a:gd name="connsiteY11" fmla="*/ 440311 h 518727"/>
                <a:gd name="connsiteX12" fmla="*/ 453658 w 605374"/>
                <a:gd name="connsiteY12" fmla="*/ 365476 h 518727"/>
                <a:gd name="connsiteX13" fmla="*/ 462107 w 605374"/>
                <a:gd name="connsiteY13" fmla="*/ 356920 h 518727"/>
                <a:gd name="connsiteX14" fmla="*/ 480962 w 605374"/>
                <a:gd name="connsiteY14" fmla="*/ 282333 h 518727"/>
                <a:gd name="connsiteX15" fmla="*/ 496356 w 605374"/>
                <a:gd name="connsiteY15" fmla="*/ 282333 h 518727"/>
                <a:gd name="connsiteX16" fmla="*/ 503619 w 605374"/>
                <a:gd name="connsiteY16" fmla="*/ 288472 h 518727"/>
                <a:gd name="connsiteX17" fmla="*/ 473699 w 605374"/>
                <a:gd name="connsiteY17" fmla="*/ 288472 h 518727"/>
                <a:gd name="connsiteX18" fmla="*/ 480962 w 605374"/>
                <a:gd name="connsiteY18" fmla="*/ 282333 h 518727"/>
                <a:gd name="connsiteX19" fmla="*/ 480978 w 605374"/>
                <a:gd name="connsiteY19" fmla="*/ 268244 h 518727"/>
                <a:gd name="connsiteX20" fmla="*/ 459396 w 605374"/>
                <a:gd name="connsiteY20" fmla="*/ 288494 h 518727"/>
                <a:gd name="connsiteX21" fmla="*/ 433150 w 605374"/>
                <a:gd name="connsiteY21" fmla="*/ 288494 h 518727"/>
                <a:gd name="connsiteX22" fmla="*/ 405820 w 605374"/>
                <a:gd name="connsiteY22" fmla="*/ 315893 h 518727"/>
                <a:gd name="connsiteX23" fmla="*/ 405820 w 605374"/>
                <a:gd name="connsiteY23" fmla="*/ 330404 h 518727"/>
                <a:gd name="connsiteX24" fmla="*/ 411893 w 605374"/>
                <a:gd name="connsiteY24" fmla="*/ 336469 h 518727"/>
                <a:gd name="connsiteX25" fmla="*/ 423823 w 605374"/>
                <a:gd name="connsiteY25" fmla="*/ 336469 h 518727"/>
                <a:gd name="connsiteX26" fmla="*/ 423823 w 605374"/>
                <a:gd name="connsiteY26" fmla="*/ 469562 h 518727"/>
                <a:gd name="connsiteX27" fmla="*/ 436946 w 605374"/>
                <a:gd name="connsiteY27" fmla="*/ 482665 h 518727"/>
                <a:gd name="connsiteX28" fmla="*/ 540411 w 605374"/>
                <a:gd name="connsiteY28" fmla="*/ 482665 h 518727"/>
                <a:gd name="connsiteX29" fmla="*/ 553533 w 605374"/>
                <a:gd name="connsiteY29" fmla="*/ 469562 h 518727"/>
                <a:gd name="connsiteX30" fmla="*/ 553533 w 605374"/>
                <a:gd name="connsiteY30" fmla="*/ 336469 h 518727"/>
                <a:gd name="connsiteX31" fmla="*/ 565463 w 605374"/>
                <a:gd name="connsiteY31" fmla="*/ 336469 h 518727"/>
                <a:gd name="connsiteX32" fmla="*/ 571645 w 605374"/>
                <a:gd name="connsiteY32" fmla="*/ 330404 h 518727"/>
                <a:gd name="connsiteX33" fmla="*/ 571645 w 605374"/>
                <a:gd name="connsiteY33" fmla="*/ 315893 h 518727"/>
                <a:gd name="connsiteX34" fmla="*/ 544206 w 605374"/>
                <a:gd name="connsiteY34" fmla="*/ 288494 h 518727"/>
                <a:gd name="connsiteX35" fmla="*/ 517961 w 605374"/>
                <a:gd name="connsiteY35" fmla="*/ 288494 h 518727"/>
                <a:gd name="connsiteX36" fmla="*/ 496378 w 605374"/>
                <a:gd name="connsiteY36" fmla="*/ 268244 h 518727"/>
                <a:gd name="connsiteX37" fmla="*/ 353653 w 605374"/>
                <a:gd name="connsiteY37" fmla="*/ 43751 h 518727"/>
                <a:gd name="connsiteX38" fmla="*/ 311465 w 605374"/>
                <a:gd name="connsiteY38" fmla="*/ 60644 h 518727"/>
                <a:gd name="connsiteX39" fmla="*/ 251382 w 605374"/>
                <a:gd name="connsiteY39" fmla="*/ 84469 h 518727"/>
                <a:gd name="connsiteX40" fmla="*/ 94124 w 605374"/>
                <a:gd name="connsiteY40" fmla="*/ 84469 h 518727"/>
                <a:gd name="connsiteX41" fmla="*/ 78182 w 605374"/>
                <a:gd name="connsiteY41" fmla="*/ 98872 h 518727"/>
                <a:gd name="connsiteX42" fmla="*/ 78182 w 605374"/>
                <a:gd name="connsiteY42" fmla="*/ 142623 h 518727"/>
                <a:gd name="connsiteX43" fmla="*/ 485750 w 605374"/>
                <a:gd name="connsiteY43" fmla="*/ 142623 h 518727"/>
                <a:gd name="connsiteX44" fmla="*/ 485750 w 605374"/>
                <a:gd name="connsiteY44" fmla="*/ 66926 h 518727"/>
                <a:gd name="connsiteX45" fmla="*/ 462541 w 605374"/>
                <a:gd name="connsiteY45" fmla="*/ 43751 h 518727"/>
                <a:gd name="connsiteX46" fmla="*/ 353653 w 605374"/>
                <a:gd name="connsiteY46" fmla="*/ 0 h 518727"/>
                <a:gd name="connsiteX47" fmla="*/ 462541 w 605374"/>
                <a:gd name="connsiteY47" fmla="*/ 0 h 518727"/>
                <a:gd name="connsiteX48" fmla="*/ 529565 w 605374"/>
                <a:gd name="connsiteY48" fmla="*/ 66926 h 518727"/>
                <a:gd name="connsiteX49" fmla="*/ 529565 w 605374"/>
                <a:gd name="connsiteY49" fmla="*/ 142623 h 518727"/>
                <a:gd name="connsiteX50" fmla="*/ 555160 w 605374"/>
                <a:gd name="connsiteY50" fmla="*/ 155185 h 518727"/>
                <a:gd name="connsiteX51" fmla="*/ 563511 w 605374"/>
                <a:gd name="connsiteY51" fmla="*/ 184316 h 518727"/>
                <a:gd name="connsiteX52" fmla="*/ 553317 w 605374"/>
                <a:gd name="connsiteY52" fmla="*/ 253516 h 518727"/>
                <a:gd name="connsiteX53" fmla="*/ 605374 w 605374"/>
                <a:gd name="connsiteY53" fmla="*/ 315893 h 518727"/>
                <a:gd name="connsiteX54" fmla="*/ 605374 w 605374"/>
                <a:gd name="connsiteY54" fmla="*/ 330404 h 518727"/>
                <a:gd name="connsiteX55" fmla="*/ 587371 w 605374"/>
                <a:gd name="connsiteY55" fmla="*/ 365058 h 518727"/>
                <a:gd name="connsiteX56" fmla="*/ 587371 w 605374"/>
                <a:gd name="connsiteY56" fmla="*/ 469562 h 518727"/>
                <a:gd name="connsiteX57" fmla="*/ 538025 w 605374"/>
                <a:gd name="connsiteY57" fmla="*/ 518727 h 518727"/>
                <a:gd name="connsiteX58" fmla="*/ 434668 w 605374"/>
                <a:gd name="connsiteY58" fmla="*/ 518727 h 518727"/>
                <a:gd name="connsiteX59" fmla="*/ 405928 w 605374"/>
                <a:gd name="connsiteY59" fmla="*/ 509522 h 518727"/>
                <a:gd name="connsiteX60" fmla="*/ 80025 w 605374"/>
                <a:gd name="connsiteY60" fmla="*/ 509522 h 518727"/>
                <a:gd name="connsiteX61" fmla="*/ 44019 w 605374"/>
                <a:gd name="connsiteY61" fmla="*/ 478550 h 518727"/>
                <a:gd name="connsiteX62" fmla="*/ 421 w 605374"/>
                <a:gd name="connsiteY62" fmla="*/ 184316 h 518727"/>
                <a:gd name="connsiteX63" fmla="*/ 8772 w 605374"/>
                <a:gd name="connsiteY63" fmla="*/ 155185 h 518727"/>
                <a:gd name="connsiteX64" fmla="*/ 34367 w 605374"/>
                <a:gd name="connsiteY64" fmla="*/ 142623 h 518727"/>
                <a:gd name="connsiteX65" fmla="*/ 34367 w 605374"/>
                <a:gd name="connsiteY65" fmla="*/ 98872 h 518727"/>
                <a:gd name="connsiteX66" fmla="*/ 94124 w 605374"/>
                <a:gd name="connsiteY66" fmla="*/ 40718 h 518727"/>
                <a:gd name="connsiteX67" fmla="*/ 251490 w 605374"/>
                <a:gd name="connsiteY67" fmla="*/ 40718 h 518727"/>
                <a:gd name="connsiteX68" fmla="*/ 284135 w 605374"/>
                <a:gd name="connsiteY68" fmla="*/ 26424 h 518727"/>
                <a:gd name="connsiteX69" fmla="*/ 353653 w 605374"/>
                <a:gd name="connsiteY69" fmla="*/ 0 h 51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05374" h="518727">
                  <a:moveTo>
                    <a:pt x="515246" y="356920"/>
                  </a:moveTo>
                  <a:cubicBezTo>
                    <a:pt x="519923" y="356920"/>
                    <a:pt x="523730" y="360711"/>
                    <a:pt x="523730" y="365476"/>
                  </a:cubicBezTo>
                  <a:lnTo>
                    <a:pt x="523730" y="440311"/>
                  </a:lnTo>
                  <a:cubicBezTo>
                    <a:pt x="523730" y="444968"/>
                    <a:pt x="519923" y="448867"/>
                    <a:pt x="515246" y="448867"/>
                  </a:cubicBezTo>
                  <a:cubicBezTo>
                    <a:pt x="510569" y="448867"/>
                    <a:pt x="506653" y="444968"/>
                    <a:pt x="506653" y="440311"/>
                  </a:cubicBezTo>
                  <a:lnTo>
                    <a:pt x="506653" y="365476"/>
                  </a:lnTo>
                  <a:cubicBezTo>
                    <a:pt x="506653" y="360711"/>
                    <a:pt x="510569" y="356920"/>
                    <a:pt x="515246" y="356920"/>
                  </a:cubicBezTo>
                  <a:close/>
                  <a:moveTo>
                    <a:pt x="462107" y="356920"/>
                  </a:moveTo>
                  <a:cubicBezTo>
                    <a:pt x="466873" y="356920"/>
                    <a:pt x="470664" y="360711"/>
                    <a:pt x="470664" y="365476"/>
                  </a:cubicBezTo>
                  <a:lnTo>
                    <a:pt x="470664" y="440311"/>
                  </a:lnTo>
                  <a:cubicBezTo>
                    <a:pt x="470664" y="444968"/>
                    <a:pt x="466873" y="448867"/>
                    <a:pt x="462107" y="448867"/>
                  </a:cubicBezTo>
                  <a:cubicBezTo>
                    <a:pt x="457449" y="448867"/>
                    <a:pt x="453658" y="444968"/>
                    <a:pt x="453658" y="440311"/>
                  </a:cubicBezTo>
                  <a:lnTo>
                    <a:pt x="453658" y="365476"/>
                  </a:lnTo>
                  <a:cubicBezTo>
                    <a:pt x="453658" y="360711"/>
                    <a:pt x="457449" y="356920"/>
                    <a:pt x="462107" y="356920"/>
                  </a:cubicBezTo>
                  <a:close/>
                  <a:moveTo>
                    <a:pt x="480962" y="282333"/>
                  </a:moveTo>
                  <a:lnTo>
                    <a:pt x="496356" y="282333"/>
                  </a:lnTo>
                  <a:cubicBezTo>
                    <a:pt x="500041" y="282333"/>
                    <a:pt x="503077" y="285026"/>
                    <a:pt x="503619" y="288472"/>
                  </a:cubicBezTo>
                  <a:lnTo>
                    <a:pt x="473699" y="288472"/>
                  </a:lnTo>
                  <a:cubicBezTo>
                    <a:pt x="474241" y="285026"/>
                    <a:pt x="477276" y="282333"/>
                    <a:pt x="480962" y="282333"/>
                  </a:cubicBezTo>
                  <a:close/>
                  <a:moveTo>
                    <a:pt x="480978" y="268244"/>
                  </a:moveTo>
                  <a:cubicBezTo>
                    <a:pt x="469482" y="268244"/>
                    <a:pt x="460046" y="277232"/>
                    <a:pt x="459396" y="288494"/>
                  </a:cubicBezTo>
                  <a:lnTo>
                    <a:pt x="433150" y="288494"/>
                  </a:lnTo>
                  <a:cubicBezTo>
                    <a:pt x="418075" y="288494"/>
                    <a:pt x="405820" y="300840"/>
                    <a:pt x="405820" y="315893"/>
                  </a:cubicBezTo>
                  <a:lnTo>
                    <a:pt x="405820" y="330404"/>
                  </a:lnTo>
                  <a:cubicBezTo>
                    <a:pt x="405820" y="333761"/>
                    <a:pt x="408531" y="336469"/>
                    <a:pt x="411893" y="336469"/>
                  </a:cubicBezTo>
                  <a:lnTo>
                    <a:pt x="423823" y="336469"/>
                  </a:lnTo>
                  <a:lnTo>
                    <a:pt x="423823" y="469562"/>
                  </a:lnTo>
                  <a:cubicBezTo>
                    <a:pt x="423823" y="476817"/>
                    <a:pt x="429788" y="482665"/>
                    <a:pt x="436946" y="482665"/>
                  </a:cubicBezTo>
                  <a:lnTo>
                    <a:pt x="540411" y="482665"/>
                  </a:lnTo>
                  <a:cubicBezTo>
                    <a:pt x="547677" y="482665"/>
                    <a:pt x="553533" y="476817"/>
                    <a:pt x="553533" y="469562"/>
                  </a:cubicBezTo>
                  <a:lnTo>
                    <a:pt x="553533" y="336469"/>
                  </a:lnTo>
                  <a:lnTo>
                    <a:pt x="565463" y="336469"/>
                  </a:lnTo>
                  <a:cubicBezTo>
                    <a:pt x="568825" y="336469"/>
                    <a:pt x="571645" y="333761"/>
                    <a:pt x="571645" y="330404"/>
                  </a:cubicBezTo>
                  <a:lnTo>
                    <a:pt x="571645" y="315893"/>
                  </a:lnTo>
                  <a:cubicBezTo>
                    <a:pt x="571645" y="300840"/>
                    <a:pt x="559281" y="288494"/>
                    <a:pt x="544206" y="288494"/>
                  </a:cubicBezTo>
                  <a:lnTo>
                    <a:pt x="517961" y="288494"/>
                  </a:lnTo>
                  <a:cubicBezTo>
                    <a:pt x="517310" y="277232"/>
                    <a:pt x="507875" y="268244"/>
                    <a:pt x="496378" y="268244"/>
                  </a:cubicBezTo>
                  <a:close/>
                  <a:moveTo>
                    <a:pt x="353653" y="43751"/>
                  </a:moveTo>
                  <a:cubicBezTo>
                    <a:pt x="332722" y="43751"/>
                    <a:pt x="323829" y="50790"/>
                    <a:pt x="311465" y="60644"/>
                  </a:cubicBezTo>
                  <a:cubicBezTo>
                    <a:pt x="298017" y="71257"/>
                    <a:pt x="281315" y="84469"/>
                    <a:pt x="251382" y="84469"/>
                  </a:cubicBezTo>
                  <a:lnTo>
                    <a:pt x="94124" y="84469"/>
                  </a:lnTo>
                  <a:cubicBezTo>
                    <a:pt x="86316" y="84469"/>
                    <a:pt x="78182" y="89884"/>
                    <a:pt x="78182" y="98872"/>
                  </a:cubicBezTo>
                  <a:lnTo>
                    <a:pt x="78182" y="142623"/>
                  </a:lnTo>
                  <a:lnTo>
                    <a:pt x="485750" y="142623"/>
                  </a:lnTo>
                  <a:lnTo>
                    <a:pt x="485750" y="66926"/>
                  </a:lnTo>
                  <a:cubicBezTo>
                    <a:pt x="485750" y="54147"/>
                    <a:pt x="475338" y="43751"/>
                    <a:pt x="462541" y="43751"/>
                  </a:cubicBezTo>
                  <a:close/>
                  <a:moveTo>
                    <a:pt x="353653" y="0"/>
                  </a:moveTo>
                  <a:lnTo>
                    <a:pt x="462541" y="0"/>
                  </a:lnTo>
                  <a:cubicBezTo>
                    <a:pt x="499523" y="0"/>
                    <a:pt x="529565" y="29997"/>
                    <a:pt x="529565" y="66926"/>
                  </a:cubicBezTo>
                  <a:lnTo>
                    <a:pt x="529565" y="142623"/>
                  </a:lnTo>
                  <a:cubicBezTo>
                    <a:pt x="539434" y="143164"/>
                    <a:pt x="548653" y="147713"/>
                    <a:pt x="555160" y="155185"/>
                  </a:cubicBezTo>
                  <a:cubicBezTo>
                    <a:pt x="561993" y="163199"/>
                    <a:pt x="565138" y="173811"/>
                    <a:pt x="563511" y="184316"/>
                  </a:cubicBezTo>
                  <a:lnTo>
                    <a:pt x="553317" y="253516"/>
                  </a:lnTo>
                  <a:cubicBezTo>
                    <a:pt x="582924" y="258822"/>
                    <a:pt x="605374" y="284813"/>
                    <a:pt x="605374" y="315893"/>
                  </a:cubicBezTo>
                  <a:lnTo>
                    <a:pt x="605374" y="330404"/>
                  </a:lnTo>
                  <a:cubicBezTo>
                    <a:pt x="605374" y="344699"/>
                    <a:pt x="598216" y="357369"/>
                    <a:pt x="587371" y="365058"/>
                  </a:cubicBezTo>
                  <a:lnTo>
                    <a:pt x="587371" y="469562"/>
                  </a:lnTo>
                  <a:cubicBezTo>
                    <a:pt x="587371" y="496743"/>
                    <a:pt x="565246" y="518727"/>
                    <a:pt x="538025" y="518727"/>
                  </a:cubicBezTo>
                  <a:lnTo>
                    <a:pt x="434668" y="518727"/>
                  </a:lnTo>
                  <a:cubicBezTo>
                    <a:pt x="423931" y="518727"/>
                    <a:pt x="414062" y="515370"/>
                    <a:pt x="405928" y="509522"/>
                  </a:cubicBezTo>
                  <a:lnTo>
                    <a:pt x="80025" y="509522"/>
                  </a:lnTo>
                  <a:cubicBezTo>
                    <a:pt x="62022" y="509522"/>
                    <a:pt x="46730" y="496418"/>
                    <a:pt x="44019" y="478550"/>
                  </a:cubicBezTo>
                  <a:lnTo>
                    <a:pt x="421" y="184316"/>
                  </a:lnTo>
                  <a:cubicBezTo>
                    <a:pt x="-1206" y="173811"/>
                    <a:pt x="1939" y="163199"/>
                    <a:pt x="8772" y="155185"/>
                  </a:cubicBezTo>
                  <a:cubicBezTo>
                    <a:pt x="15279" y="147713"/>
                    <a:pt x="24497" y="143164"/>
                    <a:pt x="34367" y="142623"/>
                  </a:cubicBezTo>
                  <a:lnTo>
                    <a:pt x="34367" y="98872"/>
                  </a:lnTo>
                  <a:cubicBezTo>
                    <a:pt x="34367" y="66817"/>
                    <a:pt x="61155" y="40718"/>
                    <a:pt x="94124" y="40718"/>
                  </a:cubicBezTo>
                  <a:lnTo>
                    <a:pt x="251490" y="40718"/>
                  </a:lnTo>
                  <a:cubicBezTo>
                    <a:pt x="266023" y="40718"/>
                    <a:pt x="272856" y="35412"/>
                    <a:pt x="284135" y="26424"/>
                  </a:cubicBezTo>
                  <a:cubicBezTo>
                    <a:pt x="298234" y="15269"/>
                    <a:pt x="317430" y="0"/>
                    <a:pt x="353653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0A55B5F-C298-455E-BFCB-64F7C0116BAC}"/>
                </a:ext>
              </a:extLst>
            </p:cNvPr>
            <p:cNvGrpSpPr/>
            <p:nvPr/>
          </p:nvGrpSpPr>
          <p:grpSpPr>
            <a:xfrm>
              <a:off x="3660247" y="778866"/>
              <a:ext cx="1916091" cy="1400399"/>
              <a:chOff x="349803" y="546374"/>
              <a:chExt cx="1997059" cy="1459575"/>
            </a:xfrm>
          </p:grpSpPr>
          <p:sp>
            <p:nvSpPr>
              <p:cNvPr id="91" name="ValueText">
                <a:extLst>
                  <a:ext uri="{FF2B5EF4-FFF2-40B4-BE49-F238E27FC236}">
                    <a16:creationId xmlns:a16="http://schemas.microsoft.com/office/drawing/2014/main" id="{C6A7D6B5-C7AE-431D-A4D8-5F4461ED6DB6}"/>
                  </a:ext>
                </a:extLst>
              </p:cNvPr>
              <p:cNvSpPr txBox="1"/>
              <p:nvPr/>
            </p:nvSpPr>
            <p:spPr>
              <a:xfrm>
                <a:off x="469114" y="546374"/>
                <a:ext cx="1607843" cy="902715"/>
              </a:xfrm>
              <a:prstGeom prst="rect">
                <a:avLst/>
              </a:prstGeom>
            </p:spPr>
            <p:txBody>
              <a:bodyPr wrap="none" lIns="0" tIns="0" rIns="0" bIns="0" numCol="1">
                <a:prstTxWarp prst="textPlain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accent4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~26</a:t>
                </a:r>
                <a:r>
                  <a:rPr lang="en-US" sz="1600" dirty="0">
                    <a:solidFill>
                      <a:schemeClr val="accent4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CustomText">
                    <a:extLst>
                      <a:ext uri="{FF2B5EF4-FFF2-40B4-BE49-F238E27FC236}">
                        <a16:creationId xmlns:a16="http://schemas.microsoft.com/office/drawing/2014/main" id="{4202C540-3152-4819-9BE4-65A52D90E19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9803" y="1513691"/>
                    <a:ext cx="1997059" cy="4922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CustomText">
                    <a:extLst>
                      <a:ext uri="{FF2B5EF4-FFF2-40B4-BE49-F238E27FC236}">
                        <a16:creationId xmlns:a16="http://schemas.microsoft.com/office/drawing/2014/main" id="{4202C540-3152-4819-9BE4-65A52D90E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9803" y="1513691"/>
                    <a:ext cx="1997059" cy="49225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two-up-arrows-straight-and-the-other-curved_60923">
              <a:extLst>
                <a:ext uri="{FF2B5EF4-FFF2-40B4-BE49-F238E27FC236}">
                  <a16:creationId xmlns:a16="http://schemas.microsoft.com/office/drawing/2014/main" id="{D3F2D18E-9F22-4F90-A712-D3A5AEBBF82C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4899565" y="1573165"/>
              <a:ext cx="1891376" cy="2971218"/>
            </a:xfrm>
            <a:custGeom>
              <a:avLst/>
              <a:gdLst>
                <a:gd name="T0" fmla="*/ 769 w 11081"/>
                <a:gd name="T1" fmla="*/ 3226 h 12378"/>
                <a:gd name="T2" fmla="*/ 1261 w 11081"/>
                <a:gd name="T3" fmla="*/ 3024 h 12378"/>
                <a:gd name="T4" fmla="*/ 1821 w 11081"/>
                <a:gd name="T5" fmla="*/ 2471 h 12378"/>
                <a:gd name="T6" fmla="*/ 2137 w 11081"/>
                <a:gd name="T7" fmla="*/ 3804 h 12378"/>
                <a:gd name="T8" fmla="*/ 3143 w 11081"/>
                <a:gd name="T9" fmla="*/ 5620 h 12378"/>
                <a:gd name="T10" fmla="*/ 5179 w 11081"/>
                <a:gd name="T11" fmla="*/ 7338 h 12378"/>
                <a:gd name="T12" fmla="*/ 6785 w 11081"/>
                <a:gd name="T13" fmla="*/ 8680 h 12378"/>
                <a:gd name="T14" fmla="*/ 7573 w 11081"/>
                <a:gd name="T15" fmla="*/ 10070 h 12378"/>
                <a:gd name="T16" fmla="*/ 7869 w 11081"/>
                <a:gd name="T17" fmla="*/ 11643 h 12378"/>
                <a:gd name="T18" fmla="*/ 7869 w 11081"/>
                <a:gd name="T19" fmla="*/ 11639 h 12378"/>
                <a:gd name="T20" fmla="*/ 7870 w 11081"/>
                <a:gd name="T21" fmla="*/ 11639 h 12378"/>
                <a:gd name="T22" fmla="*/ 7870 w 11081"/>
                <a:gd name="T23" fmla="*/ 11678 h 12378"/>
                <a:gd name="T24" fmla="*/ 8570 w 11081"/>
                <a:gd name="T25" fmla="*/ 12378 h 12378"/>
                <a:gd name="T26" fmla="*/ 9270 w 11081"/>
                <a:gd name="T27" fmla="*/ 11678 h 12378"/>
                <a:gd name="T28" fmla="*/ 9270 w 11081"/>
                <a:gd name="T29" fmla="*/ 2465 h 12378"/>
                <a:gd name="T30" fmla="*/ 9813 w 11081"/>
                <a:gd name="T31" fmla="*/ 3015 h 12378"/>
                <a:gd name="T32" fmla="*/ 10803 w 11081"/>
                <a:gd name="T33" fmla="*/ 3021 h 12378"/>
                <a:gd name="T34" fmla="*/ 10809 w 11081"/>
                <a:gd name="T35" fmla="*/ 2031 h 12378"/>
                <a:gd name="T36" fmla="*/ 9077 w 11081"/>
                <a:gd name="T37" fmla="*/ 278 h 12378"/>
                <a:gd name="T38" fmla="*/ 8087 w 11081"/>
                <a:gd name="T39" fmla="*/ 272 h 12378"/>
                <a:gd name="T40" fmla="*/ 6310 w 11081"/>
                <a:gd name="T41" fmla="*/ 2028 h 12378"/>
                <a:gd name="T42" fmla="*/ 6304 w 11081"/>
                <a:gd name="T43" fmla="*/ 3018 h 12378"/>
                <a:gd name="T44" fmla="*/ 6802 w 11081"/>
                <a:gd name="T45" fmla="*/ 3226 h 12378"/>
                <a:gd name="T46" fmla="*/ 7294 w 11081"/>
                <a:gd name="T47" fmla="*/ 3024 h 12378"/>
                <a:gd name="T48" fmla="*/ 7870 w 11081"/>
                <a:gd name="T49" fmla="*/ 2455 h 12378"/>
                <a:gd name="T50" fmla="*/ 7870 w 11081"/>
                <a:gd name="T51" fmla="*/ 7795 h 12378"/>
                <a:gd name="T52" fmla="*/ 5871 w 11081"/>
                <a:gd name="T53" fmla="*/ 6121 h 12378"/>
                <a:gd name="T54" fmla="*/ 4264 w 11081"/>
                <a:gd name="T55" fmla="*/ 4779 h 12378"/>
                <a:gd name="T56" fmla="*/ 3476 w 11081"/>
                <a:gd name="T57" fmla="*/ 3390 h 12378"/>
                <a:gd name="T58" fmla="*/ 3232 w 11081"/>
                <a:gd name="T59" fmla="*/ 2461 h 12378"/>
                <a:gd name="T60" fmla="*/ 3780 w 11081"/>
                <a:gd name="T61" fmla="*/ 3015 h 12378"/>
                <a:gd name="T62" fmla="*/ 4770 w 11081"/>
                <a:gd name="T63" fmla="*/ 3021 h 12378"/>
                <a:gd name="T64" fmla="*/ 4776 w 11081"/>
                <a:gd name="T65" fmla="*/ 2031 h 12378"/>
                <a:gd name="T66" fmla="*/ 3044 w 11081"/>
                <a:gd name="T67" fmla="*/ 278 h 12378"/>
                <a:gd name="T68" fmla="*/ 2054 w 11081"/>
                <a:gd name="T69" fmla="*/ 272 h 12378"/>
                <a:gd name="T70" fmla="*/ 277 w 11081"/>
                <a:gd name="T71" fmla="*/ 2028 h 12378"/>
                <a:gd name="T72" fmla="*/ 271 w 11081"/>
                <a:gd name="T73" fmla="*/ 3018 h 12378"/>
                <a:gd name="T74" fmla="*/ 769 w 11081"/>
                <a:gd name="T75" fmla="*/ 3226 h 1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81" h="12378">
                  <a:moveTo>
                    <a:pt x="769" y="3226"/>
                  </a:moveTo>
                  <a:cubicBezTo>
                    <a:pt x="947" y="3226"/>
                    <a:pt x="1125" y="3158"/>
                    <a:pt x="1261" y="3024"/>
                  </a:cubicBezTo>
                  <a:lnTo>
                    <a:pt x="1821" y="2471"/>
                  </a:lnTo>
                  <a:cubicBezTo>
                    <a:pt x="1865" y="2829"/>
                    <a:pt x="1955" y="3292"/>
                    <a:pt x="2137" y="3804"/>
                  </a:cubicBezTo>
                  <a:cubicBezTo>
                    <a:pt x="2371" y="4462"/>
                    <a:pt x="2710" y="5073"/>
                    <a:pt x="3143" y="5620"/>
                  </a:cubicBezTo>
                  <a:cubicBezTo>
                    <a:pt x="3682" y="6298"/>
                    <a:pt x="4366" y="6876"/>
                    <a:pt x="5179" y="7338"/>
                  </a:cubicBezTo>
                  <a:cubicBezTo>
                    <a:pt x="5822" y="7704"/>
                    <a:pt x="6362" y="8156"/>
                    <a:pt x="6785" y="8680"/>
                  </a:cubicBezTo>
                  <a:cubicBezTo>
                    <a:pt x="7122" y="9098"/>
                    <a:pt x="7387" y="9566"/>
                    <a:pt x="7573" y="10070"/>
                  </a:cubicBezTo>
                  <a:cubicBezTo>
                    <a:pt x="7896" y="10944"/>
                    <a:pt x="7869" y="11636"/>
                    <a:pt x="7869" y="11643"/>
                  </a:cubicBezTo>
                  <a:lnTo>
                    <a:pt x="7869" y="11639"/>
                  </a:lnTo>
                  <a:lnTo>
                    <a:pt x="7870" y="11639"/>
                  </a:lnTo>
                  <a:lnTo>
                    <a:pt x="7870" y="11678"/>
                  </a:lnTo>
                  <a:cubicBezTo>
                    <a:pt x="7870" y="12065"/>
                    <a:pt x="8183" y="12378"/>
                    <a:pt x="8570" y="12378"/>
                  </a:cubicBezTo>
                  <a:cubicBezTo>
                    <a:pt x="8956" y="12378"/>
                    <a:pt x="9270" y="12065"/>
                    <a:pt x="9270" y="11678"/>
                  </a:cubicBezTo>
                  <a:lnTo>
                    <a:pt x="9270" y="2465"/>
                  </a:lnTo>
                  <a:lnTo>
                    <a:pt x="9813" y="3015"/>
                  </a:lnTo>
                  <a:cubicBezTo>
                    <a:pt x="10085" y="3290"/>
                    <a:pt x="10528" y="3293"/>
                    <a:pt x="10803" y="3021"/>
                  </a:cubicBezTo>
                  <a:cubicBezTo>
                    <a:pt x="11078" y="2749"/>
                    <a:pt x="11081" y="2306"/>
                    <a:pt x="10809" y="2031"/>
                  </a:cubicBezTo>
                  <a:lnTo>
                    <a:pt x="9077" y="278"/>
                  </a:lnTo>
                  <a:cubicBezTo>
                    <a:pt x="8805" y="3"/>
                    <a:pt x="8362" y="0"/>
                    <a:pt x="8087" y="272"/>
                  </a:cubicBezTo>
                  <a:lnTo>
                    <a:pt x="6310" y="2028"/>
                  </a:lnTo>
                  <a:cubicBezTo>
                    <a:pt x="6035" y="2300"/>
                    <a:pt x="6032" y="2743"/>
                    <a:pt x="6304" y="3018"/>
                  </a:cubicBezTo>
                  <a:cubicBezTo>
                    <a:pt x="6441" y="3156"/>
                    <a:pt x="6621" y="3226"/>
                    <a:pt x="6802" y="3226"/>
                  </a:cubicBezTo>
                  <a:cubicBezTo>
                    <a:pt x="6980" y="3226"/>
                    <a:pt x="7157" y="3158"/>
                    <a:pt x="7294" y="3024"/>
                  </a:cubicBezTo>
                  <a:lnTo>
                    <a:pt x="7870" y="2455"/>
                  </a:lnTo>
                  <a:lnTo>
                    <a:pt x="7870" y="7795"/>
                  </a:lnTo>
                  <a:cubicBezTo>
                    <a:pt x="7337" y="7136"/>
                    <a:pt x="6665" y="6573"/>
                    <a:pt x="5871" y="6121"/>
                  </a:cubicBezTo>
                  <a:cubicBezTo>
                    <a:pt x="5227" y="5755"/>
                    <a:pt x="4687" y="5304"/>
                    <a:pt x="4264" y="4779"/>
                  </a:cubicBezTo>
                  <a:cubicBezTo>
                    <a:pt x="3927" y="4361"/>
                    <a:pt x="3662" y="3894"/>
                    <a:pt x="3476" y="3390"/>
                  </a:cubicBezTo>
                  <a:cubicBezTo>
                    <a:pt x="3347" y="3040"/>
                    <a:pt x="3274" y="2720"/>
                    <a:pt x="3232" y="2461"/>
                  </a:cubicBezTo>
                  <a:lnTo>
                    <a:pt x="3780" y="3015"/>
                  </a:lnTo>
                  <a:cubicBezTo>
                    <a:pt x="4052" y="3290"/>
                    <a:pt x="4495" y="3293"/>
                    <a:pt x="4770" y="3021"/>
                  </a:cubicBezTo>
                  <a:cubicBezTo>
                    <a:pt x="5045" y="2749"/>
                    <a:pt x="5048" y="2306"/>
                    <a:pt x="4776" y="2031"/>
                  </a:cubicBezTo>
                  <a:lnTo>
                    <a:pt x="3044" y="278"/>
                  </a:lnTo>
                  <a:cubicBezTo>
                    <a:pt x="2772" y="3"/>
                    <a:pt x="2329" y="0"/>
                    <a:pt x="2054" y="272"/>
                  </a:cubicBezTo>
                  <a:lnTo>
                    <a:pt x="277" y="2028"/>
                  </a:lnTo>
                  <a:cubicBezTo>
                    <a:pt x="2" y="2300"/>
                    <a:pt x="0" y="2743"/>
                    <a:pt x="271" y="3018"/>
                  </a:cubicBezTo>
                  <a:cubicBezTo>
                    <a:pt x="408" y="3156"/>
                    <a:pt x="589" y="3226"/>
                    <a:pt x="769" y="32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44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34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Impact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裴 奕博</dc:creator>
  <cp:lastModifiedBy>裴 奕博</cp:lastModifiedBy>
  <cp:revision>29</cp:revision>
  <dcterms:created xsi:type="dcterms:W3CDTF">2020-02-14T08:46:01Z</dcterms:created>
  <dcterms:modified xsi:type="dcterms:W3CDTF">2020-02-15T09:17:37Z</dcterms:modified>
</cp:coreProperties>
</file>