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0"/>
    <p:restoredTop sz="94651"/>
  </p:normalViewPr>
  <p:slideViewPr>
    <p:cSldViewPr snapToGrid="0">
      <p:cViewPr varScale="1">
        <p:scale>
          <a:sx n="153" d="100"/>
          <a:sy n="153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c499dad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c499dad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499dad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499dad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5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499dad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499dad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3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499dad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499dad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9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bamm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ybamm-team/PyBaMM/tree/develop/examples/notebooks/Creating%20Models" TargetMode="External"/><Relationship Id="rId5" Type="http://schemas.openxmlformats.org/officeDocument/2006/relationships/hyperlink" Target="https://github.com/pybamm-team/PyBaMM/tree/develop/examples/notebooks/Getting%20Started" TargetMode="External"/><Relationship Id="rId4" Type="http://schemas.openxmlformats.org/officeDocument/2006/relationships/hyperlink" Target="https://www.pybamm.org/getting-star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3-object-oriented-programm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PyBaMM</a:t>
            </a:r>
            <a:r>
              <a:rPr lang="en" dirty="0"/>
              <a:t> </a:t>
            </a:r>
            <a:r>
              <a:rPr lang="en" dirty="0" err="1"/>
              <a:t>submodels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</a:t>
            </a:r>
            <a:r>
              <a:rPr lang="en" dirty="0" err="1"/>
              <a:t>PyBaMM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Many resources and links available at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pybamm.org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Installation instructions and tutorials: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pybamm.org/getting-started</a:t>
            </a:r>
            <a:endParaRPr dirty="0"/>
          </a:p>
          <a:p>
            <a:pPr lvl="0">
              <a:buChar char="-"/>
            </a:pPr>
            <a:r>
              <a:rPr lang="en" dirty="0"/>
              <a:t>How to run a model and change settings: </a:t>
            </a:r>
            <a:r>
              <a:rPr lang="en-US" dirty="0">
                <a:hlinkClick r:id="rId5"/>
              </a:rPr>
              <a:t>https://github.com/pybamm-team/PyBaMM/tree/develop/examples/notebooks/Getting%20Started</a:t>
            </a:r>
            <a:endParaRPr lang="en" dirty="0"/>
          </a:p>
          <a:p>
            <a:pPr lvl="0">
              <a:buChar char="-"/>
            </a:pPr>
            <a:r>
              <a:rPr lang="en" dirty="0"/>
              <a:t>How models are built (examples from scratch) – useful to </a:t>
            </a:r>
            <a:r>
              <a:rPr lang="en-US" dirty="0"/>
              <a:t>understand</a:t>
            </a:r>
            <a:r>
              <a:rPr lang="en" dirty="0"/>
              <a:t> lithium-ion models: </a:t>
            </a:r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github.com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pybamm</a:t>
            </a:r>
            <a:r>
              <a:rPr lang="en-US" dirty="0">
                <a:hlinkClick r:id="rId6"/>
              </a:rPr>
              <a:t>-team/</a:t>
            </a:r>
            <a:r>
              <a:rPr lang="en-US" dirty="0" err="1">
                <a:hlinkClick r:id="rId6"/>
              </a:rPr>
              <a:t>PyBaMM</a:t>
            </a:r>
            <a:r>
              <a:rPr lang="en-US" dirty="0">
                <a:hlinkClick r:id="rId6"/>
              </a:rPr>
              <a:t>/tree/develop/examples/notebooks/Creating%20Models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Submodel</a:t>
            </a:r>
            <a:r>
              <a:rPr lang="en" dirty="0"/>
              <a:t> structure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Models are implemented as a combination of </a:t>
            </a:r>
            <a:r>
              <a:rPr lang="en-US" dirty="0" err="1"/>
              <a:t>submodels</a:t>
            </a:r>
            <a:r>
              <a:rPr lang="en-US" dirty="0"/>
              <a:t> (plug-and-play physics)</a:t>
            </a:r>
          </a:p>
          <a:p>
            <a:pPr lvl="0">
              <a:buChar char="-"/>
            </a:pPr>
            <a:r>
              <a:rPr lang="en-US" dirty="0"/>
              <a:t>Relies heavily on object-oriented programming (classes and inheritance):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realpython.com</a:t>
            </a:r>
            <a:r>
              <a:rPr lang="en-US" dirty="0">
                <a:hlinkClick r:id="rId3"/>
              </a:rPr>
              <a:t>/python3-object-oriented-programming/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Model files: read these to see which </a:t>
            </a:r>
            <a:r>
              <a:rPr lang="en-US" dirty="0" err="1"/>
              <a:t>submodels</a:t>
            </a:r>
            <a:r>
              <a:rPr lang="en-US" dirty="0"/>
              <a:t> are used when using different options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 err="1"/>
              <a:t>pybamm</a:t>
            </a:r>
            <a:r>
              <a:rPr lang="en-US" dirty="0"/>
              <a:t>/models/</a:t>
            </a:r>
            <a:r>
              <a:rPr lang="en-US" dirty="0" err="1"/>
              <a:t>full_battery_models</a:t>
            </a:r>
            <a:r>
              <a:rPr lang="en-US" dirty="0"/>
              <a:t>/</a:t>
            </a:r>
            <a:r>
              <a:rPr lang="en-US" dirty="0" err="1"/>
              <a:t>lithium_ion</a:t>
            </a:r>
            <a:r>
              <a:rPr lang="en-US" dirty="0"/>
              <a:t>/</a:t>
            </a:r>
            <a:r>
              <a:rPr lang="en-US" dirty="0" err="1"/>
              <a:t>spm.py</a:t>
            </a:r>
            <a:endParaRPr lang="en-US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 err="1"/>
              <a:t>pybamm</a:t>
            </a:r>
            <a:r>
              <a:rPr lang="en-US" dirty="0"/>
              <a:t>/models/</a:t>
            </a:r>
            <a:r>
              <a:rPr lang="en-US" dirty="0" err="1"/>
              <a:t>full_battery_models</a:t>
            </a:r>
            <a:r>
              <a:rPr lang="en-US" dirty="0"/>
              <a:t>/</a:t>
            </a:r>
            <a:r>
              <a:rPr lang="en-US" dirty="0" err="1"/>
              <a:t>lithium_ion</a:t>
            </a:r>
            <a:r>
              <a:rPr lang="en-US" dirty="0"/>
              <a:t>/</a:t>
            </a:r>
            <a:r>
              <a:rPr lang="en-US" dirty="0" err="1"/>
              <a:t>dfn.py</a:t>
            </a:r>
            <a:endParaRPr lang="en-US" dirty="0"/>
          </a:p>
          <a:p>
            <a:pPr>
              <a:buChar char="-"/>
            </a:pPr>
            <a:r>
              <a:rPr lang="en-US" dirty="0"/>
              <a:t>Print `</a:t>
            </a:r>
            <a:r>
              <a:rPr lang="en-US" dirty="0" err="1"/>
              <a:t>model.submodels</a:t>
            </a:r>
            <a:r>
              <a:rPr lang="en-US" dirty="0"/>
              <a:t>` to see which </a:t>
            </a:r>
            <a:r>
              <a:rPr lang="en-US" dirty="0" err="1"/>
              <a:t>submodels</a:t>
            </a:r>
            <a:r>
              <a:rPr lang="en-US" dirty="0"/>
              <a:t> a particular model uses</a:t>
            </a:r>
          </a:p>
          <a:p>
            <a:pPr lvl="0">
              <a:buChar char="-"/>
            </a:pPr>
            <a:r>
              <a:rPr lang="en-US" dirty="0" err="1"/>
              <a:t>Submodel</a:t>
            </a:r>
            <a:r>
              <a:rPr lang="en-US" dirty="0"/>
              <a:t> files: located in </a:t>
            </a:r>
            <a:r>
              <a:rPr lang="en-US" dirty="0" err="1"/>
              <a:t>pybamm</a:t>
            </a:r>
            <a:r>
              <a:rPr lang="en-US" dirty="0"/>
              <a:t>/models/</a:t>
            </a:r>
            <a:r>
              <a:rPr lang="en-US" dirty="0" err="1"/>
              <a:t>submodels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895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Submodels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Each </a:t>
            </a:r>
            <a:r>
              <a:rPr lang="en-US" dirty="0" err="1"/>
              <a:t>submodel</a:t>
            </a:r>
            <a:r>
              <a:rPr lang="en-US" dirty="0"/>
              <a:t> folder contains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A base </a:t>
            </a:r>
            <a:r>
              <a:rPr lang="en-US" dirty="0" err="1"/>
              <a:t>submodel</a:t>
            </a:r>
            <a:r>
              <a:rPr lang="en-US" dirty="0"/>
              <a:t> (e.g. </a:t>
            </a:r>
            <a:r>
              <a:rPr lang="en-US" dirty="0" err="1"/>
              <a:t>electrolyte_diffusion</a:t>
            </a:r>
            <a:r>
              <a:rPr lang="en-US" dirty="0"/>
              <a:t>/</a:t>
            </a:r>
            <a:r>
              <a:rPr lang="en-US" dirty="0" err="1"/>
              <a:t>base_electrolyte_diffusion.py</a:t>
            </a:r>
            <a:r>
              <a:rPr lang="en-US" dirty="0"/>
              <a:t>)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en-US" dirty="0"/>
              <a:t>At least one specific </a:t>
            </a:r>
            <a:r>
              <a:rPr lang="en-US" dirty="0" err="1"/>
              <a:t>submodel</a:t>
            </a:r>
            <a:r>
              <a:rPr lang="en-US" dirty="0"/>
              <a:t>, e.g.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en-US" dirty="0" err="1"/>
              <a:t>electrolyte_diffusion</a:t>
            </a:r>
            <a:r>
              <a:rPr lang="en-US" dirty="0"/>
              <a:t>/</a:t>
            </a:r>
            <a:r>
              <a:rPr lang="en-US" dirty="0" err="1"/>
              <a:t>full_diffusion.py</a:t>
            </a:r>
            <a:r>
              <a:rPr lang="en-US" dirty="0"/>
              <a:t>: nonlinear diffusion equation for electrolyte concentration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en-US" dirty="0" err="1"/>
              <a:t>electrolyte_diffusion</a:t>
            </a:r>
            <a:r>
              <a:rPr lang="en-US" dirty="0"/>
              <a:t>/</a:t>
            </a:r>
            <a:r>
              <a:rPr lang="en-US" dirty="0" err="1"/>
              <a:t>constant_concentration.py</a:t>
            </a:r>
            <a:r>
              <a:rPr lang="en-US" dirty="0"/>
              <a:t>: sets the electrolyte concentration to constant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endParaRPr lang="en-US" dirty="0"/>
          </a:p>
          <a:p>
            <a:pPr>
              <a:buChar char="-"/>
            </a:pPr>
            <a:r>
              <a:rPr lang="en-US" dirty="0"/>
              <a:t>Base </a:t>
            </a:r>
            <a:r>
              <a:rPr lang="en-US" dirty="0" err="1"/>
              <a:t>submodels</a:t>
            </a:r>
            <a:r>
              <a:rPr lang="en-US" dirty="0"/>
              <a:t> assign all the different variables that can be plotted, shared by all specific </a:t>
            </a:r>
            <a:r>
              <a:rPr lang="en-US" dirty="0" err="1"/>
              <a:t>submodels</a:t>
            </a:r>
            <a:endParaRPr lang="en-US" dirty="0"/>
          </a:p>
          <a:p>
            <a:pPr>
              <a:buChar char="-"/>
            </a:pPr>
            <a:r>
              <a:rPr lang="en-US" dirty="0"/>
              <a:t>Specific </a:t>
            </a:r>
            <a:r>
              <a:rPr lang="en-US" dirty="0" err="1"/>
              <a:t>submodels</a:t>
            </a:r>
            <a:r>
              <a:rPr lang="en-US" dirty="0"/>
              <a:t> set the equations, initial conditions and boundary conditions specific to that </a:t>
            </a:r>
            <a:r>
              <a:rPr lang="en-US" dirty="0" err="1"/>
              <a:t>submodel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 </a:t>
            </a:r>
            <a:r>
              <a:rPr lang="en" dirty="0" err="1"/>
              <a:t>submodels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628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dirty="0"/>
                  <a:t>E</a:t>
                </a:r>
                <a:r>
                  <a:rPr lang="en-US" sz="1600" dirty="0"/>
                  <a:t>ach specific </a:t>
                </a:r>
                <a:r>
                  <a:rPr lang="en-US" sz="1600" dirty="0" err="1"/>
                  <a:t>submodel</a:t>
                </a:r>
                <a:r>
                  <a:rPr lang="en-US" sz="1600" dirty="0"/>
                  <a:t> has (up to) six functions. Example equation: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z="1600" b="1" dirty="0" err="1"/>
                  <a:t>get_fundamental_variables</a:t>
                </a:r>
                <a:r>
                  <a:rPr lang="en-US" sz="1600" b="1" dirty="0"/>
                  <a:t>()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defines variables defined by that </a:t>
                </a:r>
                <a:r>
                  <a:rPr lang="en-US" sz="1600" dirty="0" err="1"/>
                  <a:t>submodel</a:t>
                </a:r>
                <a:r>
                  <a:rPr lang="en-US" sz="1600" dirty="0"/>
                  <a:t> only (e.g.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z="1600" b="1" dirty="0" err="1"/>
                  <a:t>get_coupled_variables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:</a:t>
                </a:r>
                <a:r>
                  <a:rPr lang="en-US" sz="1600" b="1" dirty="0"/>
                  <a:t> </a:t>
                </a:r>
                <a:r>
                  <a:rPr lang="en-US" sz="1600" dirty="0"/>
                  <a:t>defines variables that depend on variables from other </a:t>
                </a:r>
                <a:r>
                  <a:rPr lang="en-US" sz="1600" dirty="0" err="1"/>
                  <a:t>submodels</a:t>
                </a:r>
                <a:r>
                  <a:rPr lang="en-US" sz="1600" dirty="0"/>
                  <a:t> (e.g.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z="1600" b="1" dirty="0" err="1"/>
                  <a:t>set_rhs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 or </a:t>
                </a:r>
                <a:r>
                  <a:rPr lang="en-US" sz="1600" b="1" dirty="0" err="1"/>
                  <a:t>set_algebraic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: defines the RHS of a differential equation, or the algebraic equation that should be zero. Usually only one of these is defined</a:t>
                </a:r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r>
                  <a:rPr lang="en-US" sz="1600" b="1" dirty="0" err="1"/>
                  <a:t>set_initial_conditions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: defines the initial conditions</a:t>
                </a:r>
                <a:endParaRPr lang="en-US" sz="1600" b="1" dirty="0"/>
              </a:p>
              <a:p>
                <a:pPr>
                  <a:buFont typeface="Arial"/>
                  <a:buChar char="-"/>
                </a:pPr>
                <a:r>
                  <a:rPr lang="en-US" sz="1600" b="1" dirty="0" err="1"/>
                  <a:t>set_boundary_conditions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: defines the boundary conditions</a:t>
                </a:r>
              </a:p>
              <a:p>
                <a:pPr>
                  <a:buFont typeface="Arial"/>
                  <a:buChar char="-"/>
                </a:pPr>
                <a:r>
                  <a:rPr lang="en-US" sz="1600" b="1" dirty="0" err="1"/>
                  <a:t>set_events</a:t>
                </a:r>
                <a:r>
                  <a:rPr lang="en-US" sz="1600" b="1" dirty="0"/>
                  <a:t>(variables)</a:t>
                </a:r>
                <a:r>
                  <a:rPr lang="en-US" sz="1600" dirty="0"/>
                  <a:t>: defines events that cause the simulation to stop (e.g. electrolyte depletion)</a:t>
                </a:r>
                <a:endParaRPr lang="en-US" sz="1600" b="1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-"/>
                </a:pPr>
                <a:endParaRPr lang="en-US" b="1" dirty="0"/>
              </a:p>
            </p:txBody>
          </p:sp>
        </mc:Choice>
        <mc:Fallback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628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825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462</Words>
  <Application>Microsoft Macintosh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Simple Light</vt:lpstr>
      <vt:lpstr>PyBaMM submodels</vt:lpstr>
      <vt:lpstr>Getting started with PyBaMM</vt:lpstr>
      <vt:lpstr>Submodel structure</vt:lpstr>
      <vt:lpstr>Submodels</vt:lpstr>
      <vt:lpstr>Specific submodels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PyBaMM Fuel Cell tutorial</dc:title>
  <cp:lastModifiedBy>Microsoft Office User</cp:lastModifiedBy>
  <cp:revision>20</cp:revision>
  <dcterms:modified xsi:type="dcterms:W3CDTF">2021-05-05T18:23:05Z</dcterms:modified>
</cp:coreProperties>
</file>