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830">
          <p15:clr>
            <a:srgbClr val="A4A3A4"/>
          </p15:clr>
        </p15:guide>
        <p15:guide id="2" pos="20735">
          <p15:clr>
            <a:srgbClr val="A4A3A4"/>
          </p15:clr>
        </p15:guide>
      </p15:sldGuideLst>
    </p:ext>
    <p:ext uri="http://customooxmlschemas.google.com/">
      <go:slidesCustomData xmlns:go="http://customooxmlschemas.google.com/" r:id="rId8" roundtripDataSignature="AMtx7mhMWm3hNFjAXAy4XRkERK8ukAEo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3A6A5A-42CB-453A-9A1B-EC824DEEC964}">
  <a:tblStyle styleId="{6A3A6A5A-42CB-453A-9A1B-EC824DEEC964}"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830" orient="horz"/>
        <p:guide pos="2073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ful">
  <p:cSld name="*Colorful">
    <p:spTree>
      <p:nvGrpSpPr>
        <p:cNvPr id="13" name="Shape 13"/>
        <p:cNvGrpSpPr/>
        <p:nvPr/>
      </p:nvGrpSpPr>
      <p:grpSpPr>
        <a:xfrm>
          <a:off x="0" y="0"/>
          <a:ext cx="0" cy="0"/>
          <a:chOff x="0" y="0"/>
          <a:chExt cx="0" cy="0"/>
        </a:xfrm>
      </p:grpSpPr>
      <p:sp>
        <p:nvSpPr>
          <p:cNvPr id="14" name="Google Shape;14;p3"/>
          <p:cNvSpPr txBox="1"/>
          <p:nvPr>
            <p:ph idx="1" type="body"/>
          </p:nvPr>
        </p:nvSpPr>
        <p:spPr>
          <a:xfrm>
            <a:off x="22127541" y="34253006"/>
            <a:ext cx="10094976" cy="668052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 name="Google Shape;15;p3"/>
          <p:cNvSpPr txBox="1"/>
          <p:nvPr>
            <p:ph idx="2" type="body"/>
          </p:nvPr>
        </p:nvSpPr>
        <p:spPr>
          <a:xfrm>
            <a:off x="11423845" y="34253006"/>
            <a:ext cx="10094976" cy="668052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 name="Google Shape;16;p3"/>
          <p:cNvSpPr txBox="1"/>
          <p:nvPr>
            <p:ph idx="3" type="body"/>
          </p:nvPr>
        </p:nvSpPr>
        <p:spPr>
          <a:xfrm>
            <a:off x="16793834" y="18181791"/>
            <a:ext cx="15465780" cy="1541808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 name="Google Shape;17;p3"/>
          <p:cNvSpPr txBox="1"/>
          <p:nvPr>
            <p:ph idx="4" type="body"/>
          </p:nvPr>
        </p:nvSpPr>
        <p:spPr>
          <a:xfrm>
            <a:off x="683867" y="18181791"/>
            <a:ext cx="15423449" cy="1541808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3"/>
          <p:cNvSpPr txBox="1"/>
          <p:nvPr>
            <p:ph idx="5" type="body"/>
          </p:nvPr>
        </p:nvSpPr>
        <p:spPr>
          <a:xfrm>
            <a:off x="16763073" y="7315200"/>
            <a:ext cx="7415784" cy="10213848"/>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3"/>
          <p:cNvSpPr txBox="1"/>
          <p:nvPr>
            <p:ph idx="6" type="body"/>
          </p:nvPr>
        </p:nvSpPr>
        <p:spPr>
          <a:xfrm>
            <a:off x="24843831" y="7315200"/>
            <a:ext cx="7415784" cy="10213848"/>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p:nvPr/>
        </p:nvSpPr>
        <p:spPr>
          <a:xfrm>
            <a:off x="5" y="-1"/>
            <a:ext cx="32918401" cy="4797880"/>
          </a:xfrm>
          <a:prstGeom prst="rect">
            <a:avLst/>
          </a:prstGeom>
          <a:solidFill>
            <a:srgbClr val="1A2869"/>
          </a:solid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400"/>
              <a:buFont typeface="Noto Sans Symbols"/>
              <a:buNone/>
            </a:pPr>
            <a:r>
              <a:t/>
            </a:r>
            <a:endParaRPr b="1" i="0" sz="400" u="none" cap="none" strike="noStrike">
              <a:solidFill>
                <a:srgbClr val="FFFFFF"/>
              </a:solidFill>
              <a:latin typeface="Calibri"/>
              <a:ea typeface="Calibri"/>
              <a:cs typeface="Calibri"/>
              <a:sym typeface="Calibri"/>
            </a:endParaRPr>
          </a:p>
        </p:txBody>
      </p:sp>
      <p:sp>
        <p:nvSpPr>
          <p:cNvPr id="21" name="Google Shape;21;p3"/>
          <p:cNvSpPr/>
          <p:nvPr/>
        </p:nvSpPr>
        <p:spPr>
          <a:xfrm>
            <a:off x="0" y="4760252"/>
            <a:ext cx="32918401" cy="1991833"/>
          </a:xfrm>
          <a:prstGeom prst="rect">
            <a:avLst/>
          </a:prstGeom>
          <a:solidFill>
            <a:srgbClr val="EA4249"/>
          </a:solidFill>
          <a:ln>
            <a:noFill/>
          </a:ln>
        </p:spPr>
        <p:txBody>
          <a:bodyPr anchorCtr="0" anchor="ctr" bIns="162475" lIns="1624875" spcFirstLastPara="1" rIns="324975" wrap="square" tIns="16247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Calibri"/>
              <a:ea typeface="Calibri"/>
              <a:cs typeface="Calibri"/>
              <a:sym typeface="Calibri"/>
            </a:endParaRPr>
          </a:p>
        </p:txBody>
      </p:sp>
      <p:sp>
        <p:nvSpPr>
          <p:cNvPr id="22" name="Google Shape;22;p3"/>
          <p:cNvSpPr txBox="1"/>
          <p:nvPr>
            <p:ph type="title"/>
          </p:nvPr>
        </p:nvSpPr>
        <p:spPr>
          <a:xfrm>
            <a:off x="1382919" y="898525"/>
            <a:ext cx="30836961" cy="263197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10000"/>
              <a:buFont typeface="Calibri"/>
              <a:buNone/>
              <a:defRPr b="1" sz="10000" cap="non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7" type="body"/>
          </p:nvPr>
        </p:nvSpPr>
        <p:spPr>
          <a:xfrm>
            <a:off x="1382918" y="3662893"/>
            <a:ext cx="30817420" cy="855566"/>
          </a:xfrm>
          <a:prstGeom prst="rect">
            <a:avLst/>
          </a:prstGeom>
          <a:noFill/>
          <a:ln>
            <a:noFill/>
          </a:ln>
        </p:spPr>
        <p:txBody>
          <a:bodyPr anchorCtr="0" anchor="t" bIns="162525" lIns="0" spcFirstLastPara="1" rIns="0" wrap="square" tIns="0">
            <a:noAutofit/>
          </a:bodyPr>
          <a:lstStyle>
            <a:lvl1pPr indent="-228600" lvl="0" marL="457200" algn="l">
              <a:lnSpc>
                <a:spcPct val="100000"/>
              </a:lnSpc>
              <a:spcBef>
                <a:spcPts val="2130"/>
              </a:spcBef>
              <a:spcAft>
                <a:spcPts val="0"/>
              </a:spcAft>
              <a:buClr>
                <a:srgbClr val="FFFFFF"/>
              </a:buClr>
              <a:buSzPts val="6000"/>
              <a:buNone/>
              <a:defRPr sz="6000">
                <a:solidFill>
                  <a:srgbClr val="FFFFFF"/>
                </a:solidFill>
                <a:latin typeface="Calibri"/>
                <a:ea typeface="Calibri"/>
                <a:cs typeface="Calibri"/>
                <a:sym typeface="Calibri"/>
              </a:defRPr>
            </a:lvl1pPr>
            <a:lvl2pPr indent="-228600" lvl="1" marL="914400" algn="l">
              <a:lnSpc>
                <a:spcPct val="100000"/>
              </a:lnSpc>
              <a:spcBef>
                <a:spcPts val="0"/>
              </a:spcBef>
              <a:spcAft>
                <a:spcPts val="0"/>
              </a:spcAft>
              <a:buClr>
                <a:srgbClr val="232425"/>
              </a:buClr>
              <a:buSzPts val="4600"/>
              <a:buNone/>
              <a:defRPr/>
            </a:lvl2pPr>
            <a:lvl3pPr indent="-228600" lvl="2" marL="1371600" algn="l">
              <a:lnSpc>
                <a:spcPct val="100000"/>
              </a:lnSpc>
              <a:spcBef>
                <a:spcPts val="0"/>
              </a:spcBef>
              <a:spcAft>
                <a:spcPts val="0"/>
              </a:spcAft>
              <a:buClr>
                <a:srgbClr val="232425"/>
              </a:buClr>
              <a:buSzPts val="4600"/>
              <a:buNone/>
              <a:defRPr/>
            </a:lvl3pPr>
            <a:lvl4pPr indent="-228600" lvl="3" marL="1828800" algn="l">
              <a:lnSpc>
                <a:spcPct val="100000"/>
              </a:lnSpc>
              <a:spcBef>
                <a:spcPts val="0"/>
              </a:spcBef>
              <a:spcAft>
                <a:spcPts val="0"/>
              </a:spcAft>
              <a:buClr>
                <a:srgbClr val="232425"/>
              </a:buClr>
              <a:buSzPts val="4300"/>
              <a:buNone/>
              <a:defRPr/>
            </a:lvl4pPr>
            <a:lvl5pPr indent="-228600" lvl="4" marL="2286000" algn="l">
              <a:lnSpc>
                <a:spcPct val="100000"/>
              </a:lnSpc>
              <a:spcBef>
                <a:spcPts val="0"/>
              </a:spcBef>
              <a:spcAft>
                <a:spcPts val="0"/>
              </a:spcAft>
              <a:buClr>
                <a:srgbClr val="232425"/>
              </a:buClr>
              <a:buSzPts val="43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8" type="body"/>
          </p:nvPr>
        </p:nvSpPr>
        <p:spPr>
          <a:xfrm>
            <a:off x="1331120" y="5085098"/>
            <a:ext cx="30558580" cy="1342139"/>
          </a:xfrm>
          <a:prstGeom prst="rect">
            <a:avLst/>
          </a:prstGeom>
          <a:noFill/>
          <a:ln>
            <a:noFill/>
          </a:ln>
        </p:spPr>
        <p:txBody>
          <a:bodyPr anchorCtr="0" anchor="ctr" bIns="162525" lIns="0" spcFirstLastPara="1" rIns="0" wrap="square" tIns="0">
            <a:noAutofit/>
          </a:bodyPr>
          <a:lstStyle>
            <a:lvl1pPr indent="-228600" lvl="0" marL="457200" marR="0" algn="l">
              <a:lnSpc>
                <a:spcPct val="100000"/>
              </a:lnSpc>
              <a:spcBef>
                <a:spcPts val="0"/>
              </a:spcBef>
              <a:spcAft>
                <a:spcPts val="0"/>
              </a:spcAft>
              <a:buClr>
                <a:schemeClr val="lt1"/>
              </a:buClr>
              <a:buSzPts val="3200"/>
              <a:buFont typeface="Noto Sans Symbols"/>
              <a:buNone/>
              <a:defRPr sz="3200">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rgbClr val="232425"/>
              </a:buClr>
              <a:buSzPts val="3200"/>
              <a:buNone/>
              <a:defRPr sz="3200"/>
            </a:lvl2pPr>
            <a:lvl3pPr indent="-228600" lvl="2" marL="1371600" algn="l">
              <a:lnSpc>
                <a:spcPct val="100000"/>
              </a:lnSpc>
              <a:spcBef>
                <a:spcPts val="0"/>
              </a:spcBef>
              <a:spcAft>
                <a:spcPts val="0"/>
              </a:spcAft>
              <a:buClr>
                <a:srgbClr val="232425"/>
              </a:buClr>
              <a:buSzPts val="3200"/>
              <a:buNone/>
              <a:defRPr sz="3200"/>
            </a:lvl3pPr>
            <a:lvl4pPr indent="-228600" lvl="3" marL="1828800" algn="l">
              <a:lnSpc>
                <a:spcPct val="100000"/>
              </a:lnSpc>
              <a:spcBef>
                <a:spcPts val="0"/>
              </a:spcBef>
              <a:spcAft>
                <a:spcPts val="0"/>
              </a:spcAft>
              <a:buClr>
                <a:srgbClr val="232425"/>
              </a:buClr>
              <a:buSzPts val="3200"/>
              <a:buNone/>
              <a:defRPr sz="3200"/>
            </a:lvl4pPr>
            <a:lvl5pPr indent="-228600" lvl="4" marL="2286000" algn="l">
              <a:lnSpc>
                <a:spcPct val="100000"/>
              </a:lnSpc>
              <a:spcBef>
                <a:spcPts val="0"/>
              </a:spcBef>
              <a:spcAft>
                <a:spcPts val="0"/>
              </a:spcAft>
              <a:buClr>
                <a:srgbClr val="232425"/>
              </a:buClr>
              <a:buSzPts val="3200"/>
              <a:buNone/>
              <a:defRPr sz="3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3"/>
          <p:cNvSpPr txBox="1"/>
          <p:nvPr>
            <p:ph idx="9" type="body"/>
          </p:nvPr>
        </p:nvSpPr>
        <p:spPr>
          <a:xfrm>
            <a:off x="683866" y="7315200"/>
            <a:ext cx="15426104" cy="10213848"/>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3"/>
          <p:cNvSpPr/>
          <p:nvPr>
            <p:ph idx="13" type="pic"/>
          </p:nvPr>
        </p:nvSpPr>
        <p:spPr>
          <a:xfrm>
            <a:off x="17059781" y="12636203"/>
            <a:ext cx="6900112" cy="4594296"/>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27" name="Google Shape;27;p3"/>
          <p:cNvSpPr/>
          <p:nvPr>
            <p:ph idx="14" type="pic"/>
          </p:nvPr>
        </p:nvSpPr>
        <p:spPr>
          <a:xfrm>
            <a:off x="25060527" y="12636203"/>
            <a:ext cx="6900112" cy="4594296"/>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28" name="Google Shape;28;p3"/>
          <p:cNvSpPr/>
          <p:nvPr>
            <p:ph idx="15" type="pic"/>
          </p:nvPr>
        </p:nvSpPr>
        <p:spPr>
          <a:xfrm>
            <a:off x="931303" y="21929723"/>
            <a:ext cx="14879693" cy="11407189"/>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29" name="Google Shape;29;p3"/>
          <p:cNvSpPr/>
          <p:nvPr>
            <p:ph idx="16" type="pic"/>
          </p:nvPr>
        </p:nvSpPr>
        <p:spPr>
          <a:xfrm>
            <a:off x="17144447" y="21949984"/>
            <a:ext cx="7154104" cy="5568009"/>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30" name="Google Shape;30;p3"/>
          <p:cNvSpPr/>
          <p:nvPr>
            <p:ph idx="17" type="pic"/>
          </p:nvPr>
        </p:nvSpPr>
        <p:spPr>
          <a:xfrm>
            <a:off x="24764203" y="21949984"/>
            <a:ext cx="7154104" cy="5568009"/>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31" name="Google Shape;31;p3"/>
          <p:cNvSpPr txBox="1"/>
          <p:nvPr>
            <p:ph idx="18" type="body"/>
          </p:nvPr>
        </p:nvSpPr>
        <p:spPr>
          <a:xfrm>
            <a:off x="683867" y="34253006"/>
            <a:ext cx="10094976" cy="731520"/>
          </a:xfrm>
          <a:prstGeom prst="rect">
            <a:avLst/>
          </a:prstGeom>
          <a:noFill/>
          <a:ln>
            <a:noFill/>
          </a:ln>
        </p:spPr>
        <p:txBody>
          <a:bodyPr anchorCtr="0" anchor="b" bIns="0" lIns="182875" spcFirstLastPara="1" rIns="0" wrap="square" tIns="0">
            <a:noAutofit/>
          </a:bodyPr>
          <a:lstStyle>
            <a:lvl1pPr indent="-228600" lvl="0" marL="457200" algn="l">
              <a:lnSpc>
                <a:spcPct val="100000"/>
              </a:lnSpc>
              <a:spcBef>
                <a:spcPts val="0"/>
              </a:spcBef>
              <a:spcAft>
                <a:spcPts val="0"/>
              </a:spcAft>
              <a:buClr>
                <a:srgbClr val="1A2869"/>
              </a:buClr>
              <a:buSzPts val="4200"/>
              <a:buNone/>
              <a:defRPr b="1" sz="4200" cap="none">
                <a:solidFill>
                  <a:srgbClr val="1A2869"/>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3"/>
          <p:cNvSpPr txBox="1"/>
          <p:nvPr>
            <p:ph idx="19" type="body"/>
          </p:nvPr>
        </p:nvSpPr>
        <p:spPr>
          <a:xfrm>
            <a:off x="11423845" y="34253006"/>
            <a:ext cx="10094976" cy="731520"/>
          </a:xfrm>
          <a:prstGeom prst="rect">
            <a:avLst/>
          </a:prstGeom>
          <a:noFill/>
          <a:ln>
            <a:noFill/>
          </a:ln>
        </p:spPr>
        <p:txBody>
          <a:bodyPr anchorCtr="0" anchor="b" bIns="0" lIns="182875" spcFirstLastPara="1" rIns="0" wrap="square" tIns="0">
            <a:noAutofit/>
          </a:bodyPr>
          <a:lstStyle>
            <a:lvl1pPr indent="-228600" lvl="0" marL="457200" algn="l">
              <a:lnSpc>
                <a:spcPct val="100000"/>
              </a:lnSpc>
              <a:spcBef>
                <a:spcPts val="0"/>
              </a:spcBef>
              <a:spcAft>
                <a:spcPts val="0"/>
              </a:spcAft>
              <a:buClr>
                <a:srgbClr val="1A2869"/>
              </a:buClr>
              <a:buSzPts val="4200"/>
              <a:buNone/>
              <a:defRPr b="1" sz="4200" cap="none">
                <a:solidFill>
                  <a:srgbClr val="1A2869"/>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3"/>
          <p:cNvSpPr txBox="1"/>
          <p:nvPr>
            <p:ph idx="20" type="body"/>
          </p:nvPr>
        </p:nvSpPr>
        <p:spPr>
          <a:xfrm>
            <a:off x="22127541" y="34253006"/>
            <a:ext cx="10094976" cy="731520"/>
          </a:xfrm>
          <a:prstGeom prst="rect">
            <a:avLst/>
          </a:prstGeom>
          <a:noFill/>
          <a:ln>
            <a:noFill/>
          </a:ln>
        </p:spPr>
        <p:txBody>
          <a:bodyPr anchorCtr="0" anchor="b" bIns="0" lIns="182875" spcFirstLastPara="1" rIns="0" wrap="square" tIns="0">
            <a:noAutofit/>
          </a:bodyPr>
          <a:lstStyle>
            <a:lvl1pPr indent="-228600" lvl="0" marL="457200" algn="l">
              <a:lnSpc>
                <a:spcPct val="100000"/>
              </a:lnSpc>
              <a:spcBef>
                <a:spcPts val="0"/>
              </a:spcBef>
              <a:spcAft>
                <a:spcPts val="0"/>
              </a:spcAft>
              <a:buClr>
                <a:srgbClr val="1A2869"/>
              </a:buClr>
              <a:buSzPts val="4200"/>
              <a:buNone/>
              <a:defRPr b="1" sz="4200" cap="none">
                <a:solidFill>
                  <a:srgbClr val="1A2869"/>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3"/>
          <p:cNvSpPr txBox="1"/>
          <p:nvPr>
            <p:ph idx="21" type="body"/>
          </p:nvPr>
        </p:nvSpPr>
        <p:spPr>
          <a:xfrm>
            <a:off x="683867" y="18181791"/>
            <a:ext cx="15425928" cy="731520"/>
          </a:xfrm>
          <a:prstGeom prst="rect">
            <a:avLst/>
          </a:prstGeom>
          <a:noFill/>
          <a:ln>
            <a:noFill/>
          </a:ln>
        </p:spPr>
        <p:txBody>
          <a:bodyPr anchorCtr="0" anchor="b" bIns="0" lIns="182875" spcFirstLastPara="1" rIns="0" wrap="square" tIns="0">
            <a:noAutofit/>
          </a:bodyPr>
          <a:lstStyle>
            <a:lvl1pPr indent="-228600" lvl="0" marL="457200" algn="l">
              <a:lnSpc>
                <a:spcPct val="100000"/>
              </a:lnSpc>
              <a:spcBef>
                <a:spcPts val="0"/>
              </a:spcBef>
              <a:spcAft>
                <a:spcPts val="0"/>
              </a:spcAft>
              <a:buClr>
                <a:srgbClr val="1A2869"/>
              </a:buClr>
              <a:buSzPts val="4200"/>
              <a:buNone/>
              <a:defRPr b="1" sz="4200" cap="none">
                <a:solidFill>
                  <a:srgbClr val="1A2869"/>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3"/>
          <p:cNvSpPr txBox="1"/>
          <p:nvPr>
            <p:ph idx="22" type="body"/>
          </p:nvPr>
        </p:nvSpPr>
        <p:spPr>
          <a:xfrm>
            <a:off x="16793834" y="18181791"/>
            <a:ext cx="15462504" cy="731520"/>
          </a:xfrm>
          <a:prstGeom prst="rect">
            <a:avLst/>
          </a:prstGeom>
          <a:noFill/>
          <a:ln>
            <a:noFill/>
          </a:ln>
        </p:spPr>
        <p:txBody>
          <a:bodyPr anchorCtr="0" anchor="b" bIns="0" lIns="182875" spcFirstLastPara="1" rIns="0" wrap="square" tIns="0">
            <a:noAutofit/>
          </a:bodyPr>
          <a:lstStyle>
            <a:lvl1pPr indent="-228600" lvl="0" marL="457200" algn="l">
              <a:lnSpc>
                <a:spcPct val="100000"/>
              </a:lnSpc>
              <a:spcBef>
                <a:spcPts val="0"/>
              </a:spcBef>
              <a:spcAft>
                <a:spcPts val="0"/>
              </a:spcAft>
              <a:buClr>
                <a:srgbClr val="1A2869"/>
              </a:buClr>
              <a:buSzPts val="4200"/>
              <a:buNone/>
              <a:defRPr b="1" sz="4200" cap="none">
                <a:solidFill>
                  <a:srgbClr val="1A2869"/>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3"/>
          <p:cNvSpPr txBox="1"/>
          <p:nvPr>
            <p:ph idx="23" type="body"/>
          </p:nvPr>
        </p:nvSpPr>
        <p:spPr>
          <a:xfrm>
            <a:off x="683866" y="7323581"/>
            <a:ext cx="15426000" cy="731400"/>
          </a:xfrm>
          <a:prstGeom prst="rect">
            <a:avLst/>
          </a:prstGeom>
          <a:noFill/>
          <a:ln>
            <a:noFill/>
          </a:ln>
        </p:spPr>
        <p:txBody>
          <a:bodyPr anchorCtr="0" anchor="b" bIns="0" lIns="182875" spcFirstLastPara="1" rIns="0" wrap="square" tIns="0">
            <a:noAutofit/>
          </a:bodyPr>
          <a:lstStyle>
            <a:lvl1pPr indent="-228600" lvl="0" marL="457200" algn="l">
              <a:lnSpc>
                <a:spcPct val="100000"/>
              </a:lnSpc>
              <a:spcBef>
                <a:spcPts val="0"/>
              </a:spcBef>
              <a:spcAft>
                <a:spcPts val="0"/>
              </a:spcAft>
              <a:buClr>
                <a:srgbClr val="1A2869"/>
              </a:buClr>
              <a:buSzPts val="4200"/>
              <a:buNone/>
              <a:defRPr b="1" sz="4200" cap="none">
                <a:solidFill>
                  <a:srgbClr val="1A2869"/>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3"/>
          <p:cNvSpPr txBox="1"/>
          <p:nvPr>
            <p:ph idx="24" type="body"/>
          </p:nvPr>
        </p:nvSpPr>
        <p:spPr>
          <a:xfrm>
            <a:off x="16763073" y="7323580"/>
            <a:ext cx="7415784" cy="731520"/>
          </a:xfrm>
          <a:prstGeom prst="rect">
            <a:avLst/>
          </a:prstGeom>
          <a:noFill/>
          <a:ln>
            <a:noFill/>
          </a:ln>
        </p:spPr>
        <p:txBody>
          <a:bodyPr anchorCtr="0" anchor="b" bIns="0" lIns="182875" spcFirstLastPara="1" rIns="0" wrap="square" tIns="0">
            <a:noAutofit/>
          </a:bodyPr>
          <a:lstStyle>
            <a:lvl1pPr indent="-228600" lvl="0" marL="457200" algn="l">
              <a:lnSpc>
                <a:spcPct val="100000"/>
              </a:lnSpc>
              <a:spcBef>
                <a:spcPts val="0"/>
              </a:spcBef>
              <a:spcAft>
                <a:spcPts val="0"/>
              </a:spcAft>
              <a:buClr>
                <a:srgbClr val="1A2869"/>
              </a:buClr>
              <a:buSzPts val="4200"/>
              <a:buNone/>
              <a:defRPr b="1" sz="4200" cap="none">
                <a:solidFill>
                  <a:srgbClr val="1A2869"/>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3"/>
          <p:cNvSpPr txBox="1"/>
          <p:nvPr>
            <p:ph idx="25" type="body"/>
          </p:nvPr>
        </p:nvSpPr>
        <p:spPr>
          <a:xfrm>
            <a:off x="24843831" y="7323580"/>
            <a:ext cx="7415784" cy="731520"/>
          </a:xfrm>
          <a:prstGeom prst="rect">
            <a:avLst/>
          </a:prstGeom>
          <a:noFill/>
          <a:ln>
            <a:noFill/>
          </a:ln>
        </p:spPr>
        <p:txBody>
          <a:bodyPr anchorCtr="0" anchor="b" bIns="0" lIns="182875" spcFirstLastPara="1" rIns="0" wrap="square" tIns="0">
            <a:noAutofit/>
          </a:bodyPr>
          <a:lstStyle>
            <a:lvl1pPr indent="-228600" lvl="0" marL="457200" algn="l">
              <a:lnSpc>
                <a:spcPct val="100000"/>
              </a:lnSpc>
              <a:spcBef>
                <a:spcPts val="0"/>
              </a:spcBef>
              <a:spcAft>
                <a:spcPts val="0"/>
              </a:spcAft>
              <a:buClr>
                <a:srgbClr val="1A2869"/>
              </a:buClr>
              <a:buSzPts val="4200"/>
              <a:buNone/>
              <a:defRPr b="1" sz="4200" cap="none">
                <a:solidFill>
                  <a:srgbClr val="1A2869"/>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3"/>
          <p:cNvSpPr/>
          <p:nvPr>
            <p:ph idx="26" type="pic"/>
          </p:nvPr>
        </p:nvSpPr>
        <p:spPr>
          <a:xfrm>
            <a:off x="17144447" y="28087325"/>
            <a:ext cx="7154104" cy="5249587"/>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40" name="Google Shape;40;p3"/>
          <p:cNvSpPr/>
          <p:nvPr>
            <p:ph idx="27" type="pic"/>
          </p:nvPr>
        </p:nvSpPr>
        <p:spPr>
          <a:xfrm>
            <a:off x="24764203" y="28087325"/>
            <a:ext cx="7154104" cy="5249587"/>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41" name="Google Shape;41;p3"/>
          <p:cNvSpPr txBox="1"/>
          <p:nvPr>
            <p:ph idx="28" type="body"/>
          </p:nvPr>
        </p:nvSpPr>
        <p:spPr>
          <a:xfrm>
            <a:off x="720149" y="34252619"/>
            <a:ext cx="10094976" cy="668052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ful-Boxed Headings">
  <p:cSld name="*Colorful-Boxed Headings">
    <p:spTree>
      <p:nvGrpSpPr>
        <p:cNvPr id="42" name="Shape 42"/>
        <p:cNvGrpSpPr/>
        <p:nvPr/>
      </p:nvGrpSpPr>
      <p:grpSpPr>
        <a:xfrm>
          <a:off x="0" y="0"/>
          <a:ext cx="0" cy="0"/>
          <a:chOff x="0" y="0"/>
          <a:chExt cx="0" cy="0"/>
        </a:xfrm>
      </p:grpSpPr>
      <p:sp>
        <p:nvSpPr>
          <p:cNvPr id="43" name="Google Shape;43;p4"/>
          <p:cNvSpPr txBox="1"/>
          <p:nvPr>
            <p:ph idx="1" type="body"/>
          </p:nvPr>
        </p:nvSpPr>
        <p:spPr>
          <a:xfrm>
            <a:off x="22127541" y="34253006"/>
            <a:ext cx="10094976" cy="668052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4"/>
          <p:cNvSpPr txBox="1"/>
          <p:nvPr>
            <p:ph idx="2" type="body"/>
          </p:nvPr>
        </p:nvSpPr>
        <p:spPr>
          <a:xfrm>
            <a:off x="11423845" y="34253006"/>
            <a:ext cx="10094976" cy="668052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 name="Google Shape;45;p4"/>
          <p:cNvSpPr txBox="1"/>
          <p:nvPr>
            <p:ph idx="3" type="body"/>
          </p:nvPr>
        </p:nvSpPr>
        <p:spPr>
          <a:xfrm>
            <a:off x="683867" y="34253006"/>
            <a:ext cx="10094976" cy="668052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 name="Google Shape;46;p4"/>
          <p:cNvSpPr txBox="1"/>
          <p:nvPr>
            <p:ph idx="4" type="body"/>
          </p:nvPr>
        </p:nvSpPr>
        <p:spPr>
          <a:xfrm>
            <a:off x="16793834" y="18181791"/>
            <a:ext cx="15465780" cy="1541808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 name="Google Shape;47;p4"/>
          <p:cNvSpPr txBox="1"/>
          <p:nvPr>
            <p:ph idx="5" type="body"/>
          </p:nvPr>
        </p:nvSpPr>
        <p:spPr>
          <a:xfrm>
            <a:off x="683867" y="18181791"/>
            <a:ext cx="15423449" cy="15418086"/>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4"/>
          <p:cNvSpPr txBox="1"/>
          <p:nvPr>
            <p:ph idx="6" type="body"/>
          </p:nvPr>
        </p:nvSpPr>
        <p:spPr>
          <a:xfrm>
            <a:off x="16763073" y="7315200"/>
            <a:ext cx="7415784" cy="10213848"/>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 name="Google Shape;49;p4"/>
          <p:cNvSpPr txBox="1"/>
          <p:nvPr>
            <p:ph idx="7" type="body"/>
          </p:nvPr>
        </p:nvSpPr>
        <p:spPr>
          <a:xfrm>
            <a:off x="24843831" y="7315200"/>
            <a:ext cx="7415784" cy="10213848"/>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0" name="Google Shape;50;p4"/>
          <p:cNvSpPr/>
          <p:nvPr/>
        </p:nvSpPr>
        <p:spPr>
          <a:xfrm>
            <a:off x="5" y="-1"/>
            <a:ext cx="32918401" cy="4797880"/>
          </a:xfrm>
          <a:prstGeom prst="rect">
            <a:avLst/>
          </a:prstGeom>
          <a:solidFill>
            <a:srgbClr val="1A2869"/>
          </a:solid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400"/>
              <a:buFont typeface="Noto Sans Symbols"/>
              <a:buNone/>
            </a:pPr>
            <a:r>
              <a:t/>
            </a:r>
            <a:endParaRPr b="1" i="0" sz="400" u="none" cap="none" strike="noStrike">
              <a:solidFill>
                <a:srgbClr val="FFFFFF"/>
              </a:solidFill>
              <a:latin typeface="Calibri"/>
              <a:ea typeface="Calibri"/>
              <a:cs typeface="Calibri"/>
              <a:sym typeface="Calibri"/>
            </a:endParaRPr>
          </a:p>
        </p:txBody>
      </p:sp>
      <p:sp>
        <p:nvSpPr>
          <p:cNvPr id="51" name="Google Shape;51;p4"/>
          <p:cNvSpPr/>
          <p:nvPr/>
        </p:nvSpPr>
        <p:spPr>
          <a:xfrm>
            <a:off x="0" y="4760252"/>
            <a:ext cx="32918401" cy="1991833"/>
          </a:xfrm>
          <a:prstGeom prst="rect">
            <a:avLst/>
          </a:prstGeom>
          <a:solidFill>
            <a:srgbClr val="EA4249"/>
          </a:solidFill>
          <a:ln>
            <a:noFill/>
          </a:ln>
        </p:spPr>
        <p:txBody>
          <a:bodyPr anchorCtr="0" anchor="ctr" bIns="162475" lIns="1624875" spcFirstLastPara="1" rIns="324975" wrap="square" tIns="16247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Calibri"/>
              <a:ea typeface="Calibri"/>
              <a:cs typeface="Calibri"/>
              <a:sym typeface="Calibri"/>
            </a:endParaRPr>
          </a:p>
        </p:txBody>
      </p:sp>
      <p:sp>
        <p:nvSpPr>
          <p:cNvPr id="52" name="Google Shape;52;p4"/>
          <p:cNvSpPr txBox="1"/>
          <p:nvPr>
            <p:ph type="title"/>
          </p:nvPr>
        </p:nvSpPr>
        <p:spPr>
          <a:xfrm>
            <a:off x="1382919" y="898525"/>
            <a:ext cx="30836961" cy="263197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10000"/>
              <a:buFont typeface="Calibri"/>
              <a:buNone/>
              <a:defRPr b="1" sz="10000" cap="none">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8" type="body"/>
          </p:nvPr>
        </p:nvSpPr>
        <p:spPr>
          <a:xfrm>
            <a:off x="1382918" y="3662893"/>
            <a:ext cx="30817420" cy="855566"/>
          </a:xfrm>
          <a:prstGeom prst="rect">
            <a:avLst/>
          </a:prstGeom>
          <a:noFill/>
          <a:ln>
            <a:noFill/>
          </a:ln>
        </p:spPr>
        <p:txBody>
          <a:bodyPr anchorCtr="0" anchor="t" bIns="162525" lIns="0" spcFirstLastPara="1" rIns="0" wrap="square" tIns="0">
            <a:noAutofit/>
          </a:bodyPr>
          <a:lstStyle>
            <a:lvl1pPr indent="-228600" lvl="0" marL="457200" algn="l">
              <a:lnSpc>
                <a:spcPct val="100000"/>
              </a:lnSpc>
              <a:spcBef>
                <a:spcPts val="2130"/>
              </a:spcBef>
              <a:spcAft>
                <a:spcPts val="0"/>
              </a:spcAft>
              <a:buClr>
                <a:srgbClr val="FFFFFF"/>
              </a:buClr>
              <a:buSzPts val="6000"/>
              <a:buNone/>
              <a:defRPr sz="6000">
                <a:solidFill>
                  <a:srgbClr val="FFFFFF"/>
                </a:solidFill>
                <a:latin typeface="Calibri"/>
                <a:ea typeface="Calibri"/>
                <a:cs typeface="Calibri"/>
                <a:sym typeface="Calibri"/>
              </a:defRPr>
            </a:lvl1pPr>
            <a:lvl2pPr indent="-228600" lvl="1" marL="914400" algn="l">
              <a:lnSpc>
                <a:spcPct val="100000"/>
              </a:lnSpc>
              <a:spcBef>
                <a:spcPts val="0"/>
              </a:spcBef>
              <a:spcAft>
                <a:spcPts val="0"/>
              </a:spcAft>
              <a:buClr>
                <a:srgbClr val="232425"/>
              </a:buClr>
              <a:buSzPts val="4600"/>
              <a:buNone/>
              <a:defRPr/>
            </a:lvl2pPr>
            <a:lvl3pPr indent="-228600" lvl="2" marL="1371600" algn="l">
              <a:lnSpc>
                <a:spcPct val="100000"/>
              </a:lnSpc>
              <a:spcBef>
                <a:spcPts val="0"/>
              </a:spcBef>
              <a:spcAft>
                <a:spcPts val="0"/>
              </a:spcAft>
              <a:buClr>
                <a:srgbClr val="232425"/>
              </a:buClr>
              <a:buSzPts val="4600"/>
              <a:buNone/>
              <a:defRPr/>
            </a:lvl3pPr>
            <a:lvl4pPr indent="-228600" lvl="3" marL="1828800" algn="l">
              <a:lnSpc>
                <a:spcPct val="100000"/>
              </a:lnSpc>
              <a:spcBef>
                <a:spcPts val="0"/>
              </a:spcBef>
              <a:spcAft>
                <a:spcPts val="0"/>
              </a:spcAft>
              <a:buClr>
                <a:srgbClr val="232425"/>
              </a:buClr>
              <a:buSzPts val="4300"/>
              <a:buNone/>
              <a:defRPr/>
            </a:lvl4pPr>
            <a:lvl5pPr indent="-228600" lvl="4" marL="2286000" algn="l">
              <a:lnSpc>
                <a:spcPct val="100000"/>
              </a:lnSpc>
              <a:spcBef>
                <a:spcPts val="0"/>
              </a:spcBef>
              <a:spcAft>
                <a:spcPts val="0"/>
              </a:spcAft>
              <a:buClr>
                <a:srgbClr val="232425"/>
              </a:buClr>
              <a:buSzPts val="43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4" name="Google Shape;54;p4"/>
          <p:cNvSpPr txBox="1"/>
          <p:nvPr>
            <p:ph idx="9" type="body"/>
          </p:nvPr>
        </p:nvSpPr>
        <p:spPr>
          <a:xfrm>
            <a:off x="1331120" y="5085098"/>
            <a:ext cx="30558580" cy="1342139"/>
          </a:xfrm>
          <a:prstGeom prst="rect">
            <a:avLst/>
          </a:prstGeom>
          <a:noFill/>
          <a:ln>
            <a:noFill/>
          </a:ln>
        </p:spPr>
        <p:txBody>
          <a:bodyPr anchorCtr="0" anchor="ctr" bIns="162525" lIns="0" spcFirstLastPara="1" rIns="0" wrap="square" tIns="0">
            <a:noAutofit/>
          </a:bodyPr>
          <a:lstStyle>
            <a:lvl1pPr indent="-228600" lvl="0" marL="457200" marR="0" algn="l">
              <a:lnSpc>
                <a:spcPct val="100000"/>
              </a:lnSpc>
              <a:spcBef>
                <a:spcPts val="0"/>
              </a:spcBef>
              <a:spcAft>
                <a:spcPts val="0"/>
              </a:spcAft>
              <a:buClr>
                <a:schemeClr val="lt1"/>
              </a:buClr>
              <a:buSzPts val="3200"/>
              <a:buFont typeface="Noto Sans Symbols"/>
              <a:buNone/>
              <a:defRPr sz="3200">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rgbClr val="232425"/>
              </a:buClr>
              <a:buSzPts val="3200"/>
              <a:buNone/>
              <a:defRPr sz="3200"/>
            </a:lvl2pPr>
            <a:lvl3pPr indent="-228600" lvl="2" marL="1371600" algn="l">
              <a:lnSpc>
                <a:spcPct val="100000"/>
              </a:lnSpc>
              <a:spcBef>
                <a:spcPts val="0"/>
              </a:spcBef>
              <a:spcAft>
                <a:spcPts val="0"/>
              </a:spcAft>
              <a:buClr>
                <a:srgbClr val="232425"/>
              </a:buClr>
              <a:buSzPts val="3200"/>
              <a:buNone/>
              <a:defRPr sz="3200"/>
            </a:lvl3pPr>
            <a:lvl4pPr indent="-228600" lvl="3" marL="1828800" algn="l">
              <a:lnSpc>
                <a:spcPct val="100000"/>
              </a:lnSpc>
              <a:spcBef>
                <a:spcPts val="0"/>
              </a:spcBef>
              <a:spcAft>
                <a:spcPts val="0"/>
              </a:spcAft>
              <a:buClr>
                <a:srgbClr val="232425"/>
              </a:buClr>
              <a:buSzPts val="3200"/>
              <a:buNone/>
              <a:defRPr sz="3200"/>
            </a:lvl4pPr>
            <a:lvl5pPr indent="-228600" lvl="4" marL="2286000" algn="l">
              <a:lnSpc>
                <a:spcPct val="100000"/>
              </a:lnSpc>
              <a:spcBef>
                <a:spcPts val="0"/>
              </a:spcBef>
              <a:spcAft>
                <a:spcPts val="0"/>
              </a:spcAft>
              <a:buClr>
                <a:srgbClr val="232425"/>
              </a:buClr>
              <a:buSzPts val="3200"/>
              <a:buNone/>
              <a:defRPr sz="3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4"/>
          <p:cNvSpPr txBox="1"/>
          <p:nvPr>
            <p:ph idx="13" type="body"/>
          </p:nvPr>
        </p:nvSpPr>
        <p:spPr>
          <a:xfrm>
            <a:off x="683866" y="7315200"/>
            <a:ext cx="15426104" cy="10213848"/>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lvl1pPr indent="-431800" lvl="0" marL="457200" algn="l">
              <a:lnSpc>
                <a:spcPct val="95000"/>
              </a:lnSpc>
              <a:spcBef>
                <a:spcPts val="1200"/>
              </a:spcBef>
              <a:spcAft>
                <a:spcPts val="0"/>
              </a:spcAft>
              <a:buClr>
                <a:srgbClr val="232425"/>
              </a:buClr>
              <a:buSzPts val="3200"/>
              <a:buFont typeface="Noto Sans Symbols"/>
              <a:buChar char="▪"/>
              <a:defRPr b="0" sz="3200">
                <a:solidFill>
                  <a:srgbClr val="232425"/>
                </a:solidFill>
                <a:latin typeface="Calibri"/>
                <a:ea typeface="Calibri"/>
                <a:cs typeface="Calibri"/>
                <a:sym typeface="Calibri"/>
              </a:defRPr>
            </a:lvl1pPr>
            <a:lvl2pPr indent="-431800" lvl="1" marL="9144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2pPr>
            <a:lvl3pPr indent="-431800" lvl="2" marL="13716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3pPr>
            <a:lvl4pPr indent="-431800" lvl="3" marL="1828800" algn="l">
              <a:lnSpc>
                <a:spcPct val="95000"/>
              </a:lnSpc>
              <a:spcBef>
                <a:spcPts val="0"/>
              </a:spcBef>
              <a:spcAft>
                <a:spcPts val="0"/>
              </a:spcAft>
              <a:buClr>
                <a:srgbClr val="232425"/>
              </a:buClr>
              <a:buSzPts val="3200"/>
              <a:buFont typeface="Arial"/>
              <a:buChar char="−"/>
              <a:defRPr sz="3200">
                <a:latin typeface="Calibri"/>
                <a:ea typeface="Calibri"/>
                <a:cs typeface="Calibri"/>
                <a:sym typeface="Calibri"/>
              </a:defRPr>
            </a:lvl4pPr>
            <a:lvl5pPr indent="-431800" lvl="4" marL="2286000" algn="l">
              <a:lnSpc>
                <a:spcPct val="95000"/>
              </a:lnSpc>
              <a:spcBef>
                <a:spcPts val="0"/>
              </a:spcBef>
              <a:spcAft>
                <a:spcPts val="0"/>
              </a:spcAft>
              <a:buClr>
                <a:srgbClr val="232425"/>
              </a:buClr>
              <a:buSzPts val="3200"/>
              <a:buChar char="»"/>
              <a:defRPr sz="32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4"/>
          <p:cNvSpPr/>
          <p:nvPr>
            <p:ph idx="14" type="pic"/>
          </p:nvPr>
        </p:nvSpPr>
        <p:spPr>
          <a:xfrm>
            <a:off x="17059781" y="12636203"/>
            <a:ext cx="6900112" cy="4594296"/>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57" name="Google Shape;57;p4"/>
          <p:cNvSpPr/>
          <p:nvPr>
            <p:ph idx="15" type="pic"/>
          </p:nvPr>
        </p:nvSpPr>
        <p:spPr>
          <a:xfrm>
            <a:off x="25060527" y="12636203"/>
            <a:ext cx="6900112" cy="4594296"/>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58" name="Google Shape;58;p4"/>
          <p:cNvSpPr/>
          <p:nvPr>
            <p:ph idx="16" type="pic"/>
          </p:nvPr>
        </p:nvSpPr>
        <p:spPr>
          <a:xfrm>
            <a:off x="931303" y="21929723"/>
            <a:ext cx="14879693" cy="11407189"/>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59" name="Google Shape;59;p4"/>
          <p:cNvSpPr/>
          <p:nvPr>
            <p:ph idx="17" type="pic"/>
          </p:nvPr>
        </p:nvSpPr>
        <p:spPr>
          <a:xfrm>
            <a:off x="17144447" y="21949984"/>
            <a:ext cx="7154104" cy="5568009"/>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60" name="Google Shape;60;p4"/>
          <p:cNvSpPr/>
          <p:nvPr>
            <p:ph idx="18" type="pic"/>
          </p:nvPr>
        </p:nvSpPr>
        <p:spPr>
          <a:xfrm>
            <a:off x="24764203" y="21949984"/>
            <a:ext cx="7154104" cy="5568009"/>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61" name="Google Shape;61;p4"/>
          <p:cNvSpPr txBox="1"/>
          <p:nvPr>
            <p:ph idx="19" type="body"/>
          </p:nvPr>
        </p:nvSpPr>
        <p:spPr>
          <a:xfrm>
            <a:off x="683867" y="34253006"/>
            <a:ext cx="10094976" cy="633984"/>
          </a:xfrm>
          <a:prstGeom prst="rect">
            <a:avLst/>
          </a:prstGeom>
          <a:solidFill>
            <a:srgbClr val="1A286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4200"/>
              <a:buNone/>
              <a:defRPr b="1" sz="4200" cap="none">
                <a:solidFill>
                  <a:schemeClr val="lt1"/>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 name="Google Shape;62;p4"/>
          <p:cNvSpPr txBox="1"/>
          <p:nvPr>
            <p:ph idx="20" type="body"/>
          </p:nvPr>
        </p:nvSpPr>
        <p:spPr>
          <a:xfrm>
            <a:off x="11423845" y="34253006"/>
            <a:ext cx="10094976" cy="633984"/>
          </a:xfrm>
          <a:prstGeom prst="rect">
            <a:avLst/>
          </a:prstGeom>
          <a:solidFill>
            <a:srgbClr val="1A286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4200"/>
              <a:buNone/>
              <a:defRPr b="1" sz="4200" cap="none">
                <a:solidFill>
                  <a:schemeClr val="lt1"/>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4"/>
          <p:cNvSpPr txBox="1"/>
          <p:nvPr>
            <p:ph idx="21" type="body"/>
          </p:nvPr>
        </p:nvSpPr>
        <p:spPr>
          <a:xfrm>
            <a:off x="22127541" y="34253006"/>
            <a:ext cx="10094976" cy="633984"/>
          </a:xfrm>
          <a:prstGeom prst="rect">
            <a:avLst/>
          </a:prstGeom>
          <a:solidFill>
            <a:srgbClr val="1A286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4200"/>
              <a:buNone/>
              <a:defRPr b="1" sz="4200" cap="none">
                <a:solidFill>
                  <a:schemeClr val="lt1"/>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4" name="Google Shape;64;p4"/>
          <p:cNvSpPr txBox="1"/>
          <p:nvPr>
            <p:ph idx="22" type="body"/>
          </p:nvPr>
        </p:nvSpPr>
        <p:spPr>
          <a:xfrm>
            <a:off x="683867" y="18181791"/>
            <a:ext cx="15425928" cy="630684"/>
          </a:xfrm>
          <a:prstGeom prst="rect">
            <a:avLst/>
          </a:prstGeom>
          <a:solidFill>
            <a:srgbClr val="1A286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4200"/>
              <a:buNone/>
              <a:defRPr b="1" sz="4200" cap="none">
                <a:solidFill>
                  <a:schemeClr val="lt1"/>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4"/>
          <p:cNvSpPr txBox="1"/>
          <p:nvPr>
            <p:ph idx="23" type="body"/>
          </p:nvPr>
        </p:nvSpPr>
        <p:spPr>
          <a:xfrm>
            <a:off x="16793834" y="18181791"/>
            <a:ext cx="15462504" cy="630684"/>
          </a:xfrm>
          <a:prstGeom prst="rect">
            <a:avLst/>
          </a:prstGeom>
          <a:solidFill>
            <a:srgbClr val="1A286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4200"/>
              <a:buNone/>
              <a:defRPr b="1" sz="4200" cap="none">
                <a:solidFill>
                  <a:schemeClr val="lt1"/>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6" name="Google Shape;66;p4"/>
          <p:cNvSpPr txBox="1"/>
          <p:nvPr>
            <p:ph idx="24" type="body"/>
          </p:nvPr>
        </p:nvSpPr>
        <p:spPr>
          <a:xfrm>
            <a:off x="683866" y="7323581"/>
            <a:ext cx="15425928" cy="630684"/>
          </a:xfrm>
          <a:prstGeom prst="rect">
            <a:avLst/>
          </a:prstGeom>
          <a:solidFill>
            <a:srgbClr val="1A286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4200"/>
              <a:buNone/>
              <a:defRPr b="1" sz="4200" cap="none">
                <a:solidFill>
                  <a:schemeClr val="lt1"/>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7" name="Google Shape;67;p4"/>
          <p:cNvSpPr txBox="1"/>
          <p:nvPr>
            <p:ph idx="25" type="body"/>
          </p:nvPr>
        </p:nvSpPr>
        <p:spPr>
          <a:xfrm>
            <a:off x="16763073" y="7323580"/>
            <a:ext cx="7415784" cy="633984"/>
          </a:xfrm>
          <a:prstGeom prst="rect">
            <a:avLst/>
          </a:prstGeom>
          <a:solidFill>
            <a:srgbClr val="1A286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4200"/>
              <a:buNone/>
              <a:defRPr b="1" sz="4200" cap="none">
                <a:solidFill>
                  <a:schemeClr val="lt1"/>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8" name="Google Shape;68;p4"/>
          <p:cNvSpPr txBox="1"/>
          <p:nvPr>
            <p:ph idx="26" type="body"/>
          </p:nvPr>
        </p:nvSpPr>
        <p:spPr>
          <a:xfrm>
            <a:off x="24843831" y="7323580"/>
            <a:ext cx="7415784" cy="633984"/>
          </a:xfrm>
          <a:prstGeom prst="rect">
            <a:avLst/>
          </a:prstGeom>
          <a:solidFill>
            <a:srgbClr val="1A2869"/>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4200"/>
              <a:buNone/>
              <a:defRPr b="1" sz="4200" cap="none">
                <a:solidFill>
                  <a:schemeClr val="lt1"/>
                </a:solidFill>
                <a:latin typeface="Calibri"/>
                <a:ea typeface="Calibri"/>
                <a:cs typeface="Calibri"/>
                <a:sym typeface="Calibri"/>
              </a:defRPr>
            </a:lvl1pPr>
            <a:lvl2pPr indent="-520700" lvl="1" marL="914400" algn="ctr">
              <a:lnSpc>
                <a:spcPct val="100000"/>
              </a:lnSpc>
              <a:spcBef>
                <a:spcPts val="0"/>
              </a:spcBef>
              <a:spcAft>
                <a:spcPts val="0"/>
              </a:spcAft>
              <a:buClr>
                <a:schemeClr val="lt1"/>
              </a:buClr>
              <a:buSzPts val="4600"/>
              <a:buChar char="–"/>
              <a:defRPr b="1">
                <a:solidFill>
                  <a:schemeClr val="lt1"/>
                </a:solidFill>
              </a:defRPr>
            </a:lvl2pPr>
            <a:lvl3pPr indent="-520700" lvl="2" marL="1371600" algn="ctr">
              <a:lnSpc>
                <a:spcPct val="100000"/>
              </a:lnSpc>
              <a:spcBef>
                <a:spcPts val="0"/>
              </a:spcBef>
              <a:spcAft>
                <a:spcPts val="0"/>
              </a:spcAft>
              <a:buClr>
                <a:schemeClr val="lt1"/>
              </a:buClr>
              <a:buSzPts val="4600"/>
              <a:buChar char="•"/>
              <a:defRPr b="1">
                <a:solidFill>
                  <a:schemeClr val="lt1"/>
                </a:solidFill>
              </a:defRPr>
            </a:lvl3pPr>
            <a:lvl4pPr indent="-501650" lvl="3" marL="1828800" algn="ctr">
              <a:lnSpc>
                <a:spcPct val="100000"/>
              </a:lnSpc>
              <a:spcBef>
                <a:spcPts val="0"/>
              </a:spcBef>
              <a:spcAft>
                <a:spcPts val="0"/>
              </a:spcAft>
              <a:buClr>
                <a:schemeClr val="lt1"/>
              </a:buClr>
              <a:buSzPts val="4300"/>
              <a:buChar char="–"/>
              <a:defRPr b="1">
                <a:solidFill>
                  <a:schemeClr val="lt1"/>
                </a:solidFill>
              </a:defRPr>
            </a:lvl4pPr>
            <a:lvl5pPr indent="-501650" lvl="4" marL="2286000" algn="ctr">
              <a:lnSpc>
                <a:spcPct val="100000"/>
              </a:lnSpc>
              <a:spcBef>
                <a:spcPts val="0"/>
              </a:spcBef>
              <a:spcAft>
                <a:spcPts val="0"/>
              </a:spcAft>
              <a:buClr>
                <a:schemeClr val="lt1"/>
              </a:buClr>
              <a:buSzPts val="4300"/>
              <a:buChar char="»"/>
              <a:defRPr b="1">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4"/>
          <p:cNvSpPr/>
          <p:nvPr>
            <p:ph idx="27" type="pic"/>
          </p:nvPr>
        </p:nvSpPr>
        <p:spPr>
          <a:xfrm>
            <a:off x="17144447" y="28087325"/>
            <a:ext cx="7154104" cy="5249587"/>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
        <p:nvSpPr>
          <p:cNvPr id="70" name="Google Shape;70;p4"/>
          <p:cNvSpPr/>
          <p:nvPr>
            <p:ph idx="28" type="pic"/>
          </p:nvPr>
        </p:nvSpPr>
        <p:spPr>
          <a:xfrm>
            <a:off x="24764203" y="28087325"/>
            <a:ext cx="7154104" cy="5249587"/>
          </a:xfrm>
          <a:prstGeom prst="rect">
            <a:avLst/>
          </a:prstGeom>
          <a:solidFill>
            <a:srgbClr val="D8D8D8"/>
          </a:solidFill>
          <a:ln>
            <a:noFill/>
          </a:ln>
        </p:spPr>
        <p:txBody>
          <a:bodyPr anchorCtr="0" anchor="ctr" bIns="162525" lIns="0" spcFirstLastPara="1" rIns="0" wrap="square" tIns="0">
            <a:noAutofit/>
          </a:bodyPr>
          <a:lstStyle>
            <a:lvl1pPr lvl="0" marR="0" rtl="0" algn="ctr">
              <a:lnSpc>
                <a:spcPct val="100000"/>
              </a:lnSpc>
              <a:spcBef>
                <a:spcPts val="2130"/>
              </a:spcBef>
              <a:spcAft>
                <a:spcPts val="0"/>
              </a:spcAft>
              <a:buClr>
                <a:srgbClr val="232425"/>
              </a:buClr>
              <a:buSzPts val="4600"/>
              <a:buFont typeface="Noto Sans Symbols"/>
              <a:buNone/>
              <a:defRPr b="0" i="0" sz="46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lvl="2"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lvl="3"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lvl="4"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lvl="5"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lvl="6"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lvl="7"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lvl="8"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645927" y="1757687"/>
            <a:ext cx="30142442" cy="5305267"/>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232425"/>
              </a:buClr>
              <a:buSzPts val="10000"/>
              <a:buFont typeface="Calibri"/>
              <a:buNone/>
              <a:defRPr b="1" i="0" sz="10000" u="none" cap="none" strike="noStrike">
                <a:solidFill>
                  <a:srgbClr val="232425"/>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645927" y="10879970"/>
            <a:ext cx="30142442" cy="28305762"/>
          </a:xfrm>
          <a:prstGeom prst="rect">
            <a:avLst/>
          </a:prstGeom>
          <a:noFill/>
          <a:ln>
            <a:noFill/>
          </a:ln>
        </p:spPr>
        <p:txBody>
          <a:bodyPr anchorCtr="0" anchor="t" bIns="162525" lIns="0" spcFirstLastPara="1" rIns="0" wrap="square" tIns="0">
            <a:noAutofit/>
          </a:bodyPr>
          <a:lstStyle>
            <a:lvl1pPr indent="-520700" lvl="0" marL="457200" marR="0" rtl="0" algn="l">
              <a:lnSpc>
                <a:spcPct val="100000"/>
              </a:lnSpc>
              <a:spcBef>
                <a:spcPts val="2130"/>
              </a:spcBef>
              <a:spcAft>
                <a:spcPts val="0"/>
              </a:spcAft>
              <a:buClr>
                <a:srgbClr val="232425"/>
              </a:buClr>
              <a:buSzPts val="4600"/>
              <a:buFont typeface="Noto Sans Symbols"/>
              <a:buChar char="▪"/>
              <a:defRPr b="0" i="0" sz="4600" u="none" cap="none" strike="noStrike">
                <a:solidFill>
                  <a:srgbClr val="232425"/>
                </a:solidFill>
                <a:latin typeface="Calibri"/>
                <a:ea typeface="Calibri"/>
                <a:cs typeface="Calibri"/>
                <a:sym typeface="Calibri"/>
              </a:defRPr>
            </a:lvl1pPr>
            <a:lvl2pPr indent="-520700" lvl="1" marL="914400"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2pPr>
            <a:lvl3pPr indent="-520700" lvl="2" marL="1371600" marR="0" rtl="0" algn="l">
              <a:lnSpc>
                <a:spcPct val="100000"/>
              </a:lnSpc>
              <a:spcBef>
                <a:spcPts val="0"/>
              </a:spcBef>
              <a:spcAft>
                <a:spcPts val="0"/>
              </a:spcAft>
              <a:buClr>
                <a:srgbClr val="232425"/>
              </a:buClr>
              <a:buSzPts val="4600"/>
              <a:buFont typeface="Arial"/>
              <a:buChar char="•"/>
              <a:defRPr b="0" i="0" sz="4600" u="none" cap="none" strike="noStrike">
                <a:solidFill>
                  <a:srgbClr val="232425"/>
                </a:solidFill>
                <a:latin typeface="Calibri"/>
                <a:ea typeface="Calibri"/>
                <a:cs typeface="Calibri"/>
                <a:sym typeface="Calibri"/>
              </a:defRPr>
            </a:lvl3pPr>
            <a:lvl4pPr indent="-501650" lvl="3" marL="1828800"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4pPr>
            <a:lvl5pPr indent="-501650" lvl="4" marL="2286000" marR="0" rtl="0" algn="l">
              <a:lnSpc>
                <a:spcPct val="100000"/>
              </a:lnSpc>
              <a:spcBef>
                <a:spcPts val="0"/>
              </a:spcBef>
              <a:spcAft>
                <a:spcPts val="0"/>
              </a:spcAft>
              <a:buClr>
                <a:srgbClr val="232425"/>
              </a:buClr>
              <a:buSzPts val="4300"/>
              <a:buFont typeface="Arial"/>
              <a:buChar char="»"/>
              <a:defRPr b="0" i="0" sz="4300" u="none" cap="none" strike="noStrike">
                <a:solidFill>
                  <a:srgbClr val="232425"/>
                </a:solidFill>
                <a:latin typeface="Calibri"/>
                <a:ea typeface="Calibri"/>
                <a:cs typeface="Calibri"/>
                <a:sym typeface="Calibri"/>
              </a:defRPr>
            </a:lvl5pPr>
            <a:lvl6pPr indent="-679450" lvl="5" marL="27432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indent="-679450" lvl="6" marL="32004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indent="-679450" lvl="7" marL="36576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indent="-679450" lvl="8" marL="41148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pic>
        <p:nvPicPr>
          <p:cNvPr id="12" name="Google Shape;12;p2"/>
          <p:cNvPicPr preferRelativeResize="0"/>
          <p:nvPr/>
        </p:nvPicPr>
        <p:blipFill rotWithShape="1">
          <a:blip r:embed="rId1">
            <a:alphaModFix/>
          </a:blip>
          <a:srcRect b="0" l="0" r="0" t="0"/>
          <a:stretch/>
        </p:blipFill>
        <p:spPr>
          <a:xfrm>
            <a:off x="28453813" y="42122872"/>
            <a:ext cx="3334556" cy="7904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mc:AlternateContent>
    <mc:Choice Requires="p14">
      <p:transition p14:dur="25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40" Type="http://schemas.openxmlformats.org/officeDocument/2006/relationships/hyperlink" Target="https://www.pybamm.org/contact" TargetMode="External"/><Relationship Id="rId20" Type="http://schemas.openxmlformats.org/officeDocument/2006/relationships/image" Target="../media/image16.png"/><Relationship Id="rId42" Type="http://schemas.openxmlformats.org/officeDocument/2006/relationships/image" Target="../media/image21.png"/><Relationship Id="rId41" Type="http://schemas.openxmlformats.org/officeDocument/2006/relationships/hyperlink" Target="https://www.pybamm.org" TargetMode="External"/><Relationship Id="rId22" Type="http://schemas.openxmlformats.org/officeDocument/2006/relationships/hyperlink" Target="https://colab.research.google.com/github/pybamm-team/PyBaMM/blob/main/examples/notebooks/lithium-plating.ipynb" TargetMode="External"/><Relationship Id="rId44" Type="http://schemas.openxmlformats.org/officeDocument/2006/relationships/hyperlink" Target="https://github.com/pybamm-team/PyBaMM/blob/main/examples/scripts/calendar_ageing.py" TargetMode="External"/><Relationship Id="rId21" Type="http://schemas.openxmlformats.org/officeDocument/2006/relationships/hyperlink" Target="https://iopscience.iop.org/article/10.1149/1945-7111/ab90ac" TargetMode="External"/><Relationship Id="rId43" Type="http://schemas.openxmlformats.org/officeDocument/2006/relationships/hyperlink" Target="http://www.pybamm.org" TargetMode="External"/><Relationship Id="rId24" Type="http://schemas.openxmlformats.org/officeDocument/2006/relationships/image" Target="../media/image11.png"/><Relationship Id="rId46" Type="http://schemas.openxmlformats.org/officeDocument/2006/relationships/image" Target="../media/image24.png"/><Relationship Id="rId23" Type="http://schemas.openxmlformats.org/officeDocument/2006/relationships/image" Target="../media/image10.png"/><Relationship Id="rId45" Type="http://schemas.openxmlformats.org/officeDocument/2006/relationships/hyperlink" Target="https://github.com/pybamm-team/PyBaMM/blob/main/examples/scripts/cycling_ageing_yang.py"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csarxiv.org/67ckj/" TargetMode="External"/><Relationship Id="rId4" Type="http://schemas.openxmlformats.org/officeDocument/2006/relationships/hyperlink" Target="https://www.pybamm.org/" TargetMode="External"/><Relationship Id="rId9" Type="http://schemas.openxmlformats.org/officeDocument/2006/relationships/hyperlink" Target="https://colab.research.google.com/github/pybamm-team/PyBaMM/blob/main/examples/notebooks/models/pouch-cell-model.ipynb" TargetMode="External"/><Relationship Id="rId26" Type="http://schemas.openxmlformats.org/officeDocument/2006/relationships/image" Target="../media/image12.png"/><Relationship Id="rId25" Type="http://schemas.openxmlformats.org/officeDocument/2006/relationships/image" Target="../media/image14.png"/><Relationship Id="rId47" Type="http://schemas.openxmlformats.org/officeDocument/2006/relationships/image" Target="../media/image23.png"/><Relationship Id="rId28" Type="http://schemas.openxmlformats.org/officeDocument/2006/relationships/hyperlink" Target="https://iopscience.iop.org/article/10.1149/1945-7111/aba44b/meta" TargetMode="External"/><Relationship Id="rId27" Type="http://schemas.openxmlformats.org/officeDocument/2006/relationships/image" Target="../media/image9.png"/><Relationship Id="rId5" Type="http://schemas.openxmlformats.org/officeDocument/2006/relationships/hyperlink" Target="https://www.pybamm.org/" TargetMode="External"/><Relationship Id="rId6" Type="http://schemas.openxmlformats.org/officeDocument/2006/relationships/hyperlink" Target="https://github.com/pybamm-team/PyBaMM#contributors-" TargetMode="External"/><Relationship Id="rId29" Type="http://schemas.openxmlformats.org/officeDocument/2006/relationships/hyperlink" Target="https://iopscience.iop.org/article/10.1149/1945-7111/abd44f/meta" TargetMode="External"/><Relationship Id="rId7" Type="http://schemas.openxmlformats.org/officeDocument/2006/relationships/hyperlink" Target="https://colab.research.google.com/github/pybamm-team/PyBaMM/blob/main/examples/notebooks/Getting%20Started/Tutorial%205%20-%20Run%20experiments.ipynb" TargetMode="External"/><Relationship Id="rId8" Type="http://schemas.openxmlformats.org/officeDocument/2006/relationships/hyperlink" Target="https://iopscience.iop.org/article/10.1149/1945-7111/abbce4" TargetMode="External"/><Relationship Id="rId31" Type="http://schemas.openxmlformats.org/officeDocument/2006/relationships/image" Target="../media/image13.png"/><Relationship Id="rId30" Type="http://schemas.openxmlformats.org/officeDocument/2006/relationships/image" Target="../media/image15.png"/><Relationship Id="rId11" Type="http://schemas.openxmlformats.org/officeDocument/2006/relationships/image" Target="../media/image3.jpg"/><Relationship Id="rId33" Type="http://schemas.openxmlformats.org/officeDocument/2006/relationships/image" Target="../media/image20.png"/><Relationship Id="rId10" Type="http://schemas.openxmlformats.org/officeDocument/2006/relationships/image" Target="../media/image4.png"/><Relationship Id="rId32" Type="http://schemas.openxmlformats.org/officeDocument/2006/relationships/image" Target="../media/image17.png"/><Relationship Id="rId13" Type="http://schemas.openxmlformats.org/officeDocument/2006/relationships/image" Target="../media/image5.jpg"/><Relationship Id="rId35" Type="http://schemas.openxmlformats.org/officeDocument/2006/relationships/hyperlink" Target="https://www.twitter.com/pybamm_" TargetMode="External"/><Relationship Id="rId12" Type="http://schemas.openxmlformats.org/officeDocument/2006/relationships/image" Target="../media/image2.jpg"/><Relationship Id="rId34" Type="http://schemas.openxmlformats.org/officeDocument/2006/relationships/image" Target="../media/image22.png"/><Relationship Id="rId15" Type="http://schemas.openxmlformats.org/officeDocument/2006/relationships/hyperlink" Target="https://iopscience.iop.org/article/10.1149/2.0122001JES" TargetMode="External"/><Relationship Id="rId37" Type="http://schemas.openxmlformats.org/officeDocument/2006/relationships/hyperlink" Target="https://twitter.com/pybamm_" TargetMode="External"/><Relationship Id="rId14" Type="http://schemas.openxmlformats.org/officeDocument/2006/relationships/image" Target="../media/image6.png"/><Relationship Id="rId36" Type="http://schemas.openxmlformats.org/officeDocument/2006/relationships/image" Target="../media/image19.png"/><Relationship Id="rId17" Type="http://schemas.openxmlformats.org/officeDocument/2006/relationships/image" Target="../media/image7.png"/><Relationship Id="rId39" Type="http://schemas.openxmlformats.org/officeDocument/2006/relationships/image" Target="../media/image18.png"/><Relationship Id="rId16" Type="http://schemas.openxmlformats.org/officeDocument/2006/relationships/hyperlink" Target="https://colab.research.google.com/github/pybamm-team/PyBaMM/blob/main/examples/notebooks/Validating_mechanical_models_Enertech_DFN.ipynb" TargetMode="External"/><Relationship Id="rId38" Type="http://schemas.openxmlformats.org/officeDocument/2006/relationships/hyperlink" Target="https://www.pybamm.org/contact" TargetMode="External"/><Relationship Id="rId19" Type="http://schemas.openxmlformats.org/officeDocument/2006/relationships/image" Target="../media/image8.png"/><Relationship Id="rId18" Type="http://schemas.openxmlformats.org/officeDocument/2006/relationships/hyperlink" Target="https://www.pybamm.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1"/>
          <p:cNvSpPr/>
          <p:nvPr/>
        </p:nvSpPr>
        <p:spPr>
          <a:xfrm>
            <a:off x="0" y="0"/>
            <a:ext cx="32918400" cy="6453900"/>
          </a:xfrm>
          <a:prstGeom prst="rect">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 name="Google Shape;76;p1"/>
          <p:cNvSpPr/>
          <p:nvPr/>
        </p:nvSpPr>
        <p:spPr>
          <a:xfrm>
            <a:off x="0" y="4928300"/>
            <a:ext cx="32918400" cy="1674000"/>
          </a:xfrm>
          <a:prstGeom prst="rect">
            <a:avLst/>
          </a:prstGeom>
          <a:solidFill>
            <a:srgbClr val="F1C232"/>
          </a:solidFill>
          <a:ln cap="flat" cmpd="sng" w="25400">
            <a:solidFill>
              <a:srgbClr val="F1C2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1"/>
          <p:cNvSpPr txBox="1"/>
          <p:nvPr/>
        </p:nvSpPr>
        <p:spPr>
          <a:xfrm>
            <a:off x="16698825" y="29879350"/>
            <a:ext cx="15581400" cy="94971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144145" lvl="0" marL="347345" marR="0" rtl="0" algn="l">
              <a:lnSpc>
                <a:spcPct val="95000"/>
              </a:lnSpc>
              <a:spcBef>
                <a:spcPts val="0"/>
              </a:spcBef>
              <a:spcAft>
                <a:spcPts val="0"/>
              </a:spcAft>
              <a:buClr>
                <a:srgbClr val="232425"/>
              </a:buClr>
              <a:buSzPts val="3200"/>
              <a:buFont typeface="Noto Sans Symbols"/>
              <a:buNone/>
            </a:pPr>
            <a:r>
              <a:t/>
            </a:r>
            <a:endParaRPr b="0" i="0" sz="3200" u="none" cap="none" strike="noStrike">
              <a:solidFill>
                <a:srgbClr val="232425"/>
              </a:solidFill>
              <a:latin typeface="Calibri"/>
              <a:ea typeface="Calibri"/>
              <a:cs typeface="Calibri"/>
              <a:sym typeface="Calibri"/>
            </a:endParaRPr>
          </a:p>
          <a:p>
            <a:pPr indent="0" lvl="0" marL="0" marR="0" rtl="0" algn="l">
              <a:lnSpc>
                <a:spcPct val="95000"/>
              </a:lnSpc>
              <a:spcBef>
                <a:spcPts val="0"/>
              </a:spcBef>
              <a:spcAft>
                <a:spcPts val="0"/>
              </a:spcAft>
              <a:buClr>
                <a:srgbClr val="000000"/>
              </a:buClr>
              <a:buSzPts val="3200"/>
              <a:buFont typeface="Arial"/>
              <a:buNone/>
            </a:pPr>
            <a:r>
              <a:t/>
            </a:r>
            <a:endParaRPr b="0" i="0" sz="3200" u="none" cap="none" strike="noStrike">
              <a:solidFill>
                <a:srgbClr val="232425"/>
              </a:solidFill>
              <a:latin typeface="Calibri"/>
              <a:ea typeface="Calibri"/>
              <a:cs typeface="Calibri"/>
              <a:sym typeface="Calibri"/>
            </a:endParaRPr>
          </a:p>
          <a:p>
            <a:pPr indent="-144145" lvl="0" marL="347345" marR="0" rtl="0" algn="l">
              <a:lnSpc>
                <a:spcPct val="95000"/>
              </a:lnSpc>
              <a:spcBef>
                <a:spcPts val="0"/>
              </a:spcBef>
              <a:spcAft>
                <a:spcPts val="0"/>
              </a:spcAft>
              <a:buClr>
                <a:srgbClr val="232425"/>
              </a:buClr>
              <a:buSzPts val="3200"/>
              <a:buFont typeface="Noto Sans Symbols"/>
              <a:buNone/>
            </a:pPr>
            <a:r>
              <a:t/>
            </a:r>
            <a:endParaRPr b="0" i="0" sz="3200" u="none" cap="none" strike="noStrike">
              <a:solidFill>
                <a:srgbClr val="232425"/>
              </a:solidFill>
              <a:latin typeface="Calibri"/>
              <a:ea typeface="Calibri"/>
              <a:cs typeface="Calibri"/>
              <a:sym typeface="Calibri"/>
            </a:endParaRPr>
          </a:p>
        </p:txBody>
      </p:sp>
      <p:sp>
        <p:nvSpPr>
          <p:cNvPr id="78" name="Google Shape;78;p1"/>
          <p:cNvSpPr txBox="1"/>
          <p:nvPr/>
        </p:nvSpPr>
        <p:spPr>
          <a:xfrm>
            <a:off x="16741000" y="7323575"/>
            <a:ext cx="15539100" cy="75597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0" lvl="0" marL="0" marR="0" rtl="0" algn="l">
              <a:lnSpc>
                <a:spcPct val="95000"/>
              </a:lnSpc>
              <a:spcBef>
                <a:spcPts val="1200"/>
              </a:spcBef>
              <a:spcAft>
                <a:spcPts val="0"/>
              </a:spcAft>
              <a:buClr>
                <a:srgbClr val="232425"/>
              </a:buClr>
              <a:buSzPts val="3200"/>
              <a:buFont typeface="Noto Sans Symbols"/>
              <a:buNone/>
            </a:pPr>
            <a:r>
              <a:t/>
            </a:r>
            <a:endParaRPr b="0" i="0" sz="3200" u="none" cap="none" strike="noStrike">
              <a:solidFill>
                <a:srgbClr val="232425"/>
              </a:solidFill>
              <a:latin typeface="Calibri"/>
              <a:ea typeface="Calibri"/>
              <a:cs typeface="Calibri"/>
              <a:sym typeface="Calibri"/>
            </a:endParaRPr>
          </a:p>
        </p:txBody>
      </p:sp>
      <p:sp>
        <p:nvSpPr>
          <p:cNvPr id="79" name="Google Shape;79;p1"/>
          <p:cNvSpPr txBox="1"/>
          <p:nvPr>
            <p:ph idx="1" type="body"/>
          </p:nvPr>
        </p:nvSpPr>
        <p:spPr>
          <a:xfrm>
            <a:off x="16698825" y="39651656"/>
            <a:ext cx="15581400" cy="19527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347345" lvl="0" marL="347345" rtl="0" algn="l">
              <a:lnSpc>
                <a:spcPct val="95000"/>
              </a:lnSpc>
              <a:spcBef>
                <a:spcPts val="0"/>
              </a:spcBef>
              <a:spcAft>
                <a:spcPts val="0"/>
              </a:spcAft>
              <a:buClr>
                <a:srgbClr val="232425"/>
              </a:buClr>
              <a:buSzPts val="3200"/>
              <a:buChar char="▪"/>
            </a:pPr>
            <a:r>
              <a:rPr lang="en-US">
                <a:latin typeface="Calibri"/>
                <a:ea typeface="Calibri"/>
                <a:cs typeface="Calibri"/>
                <a:sym typeface="Calibri"/>
              </a:rPr>
              <a:t>V. Sulzer, S.G. Marquis, R. Timms, M. Robinson and S.J. Chapman (202</a:t>
            </a:r>
            <a:r>
              <a:rPr lang="en-US"/>
              <a:t>0</a:t>
            </a:r>
            <a:r>
              <a:rPr lang="en-US">
                <a:latin typeface="Calibri"/>
                <a:ea typeface="Calibri"/>
                <a:cs typeface="Calibri"/>
                <a:sym typeface="Calibri"/>
              </a:rPr>
              <a:t>). </a:t>
            </a:r>
            <a:r>
              <a:rPr lang="en-US"/>
              <a:t>“</a:t>
            </a:r>
            <a:r>
              <a:rPr lang="en-US">
                <a:latin typeface="Calibri"/>
                <a:ea typeface="Calibri"/>
                <a:cs typeface="Calibri"/>
                <a:sym typeface="Calibri"/>
              </a:rPr>
              <a:t>Python Battery Mathematical Modelling (PyBaMM)</a:t>
            </a:r>
            <a:r>
              <a:rPr lang="en-US"/>
              <a:t>”</a:t>
            </a:r>
            <a:r>
              <a:rPr lang="en-US">
                <a:latin typeface="Calibri"/>
                <a:ea typeface="Calibri"/>
                <a:cs typeface="Calibri"/>
                <a:sym typeface="Calibri"/>
              </a:rPr>
              <a:t>. </a:t>
            </a:r>
            <a:r>
              <a:rPr i="1" lang="en-US"/>
              <a:t>ECS ArXiv. February, 7. </a:t>
            </a:r>
            <a:r>
              <a:rPr lang="en-US"/>
              <a:t>[</a:t>
            </a:r>
            <a:r>
              <a:rPr lang="en-US">
                <a:solidFill>
                  <a:schemeClr val="hlink"/>
                </a:solidFill>
                <a:uFill>
                  <a:noFill/>
                </a:uFill>
                <a:hlinkClick r:id="rId3"/>
              </a:rPr>
              <a:t>pdf</a:t>
            </a:r>
            <a:r>
              <a:rPr lang="en-US"/>
              <a:t>]</a:t>
            </a:r>
            <a:endParaRPr/>
          </a:p>
        </p:txBody>
      </p:sp>
      <p:sp>
        <p:nvSpPr>
          <p:cNvPr id="80" name="Google Shape;80;p1"/>
          <p:cNvSpPr txBox="1"/>
          <p:nvPr>
            <p:ph idx="3" type="body"/>
          </p:nvPr>
        </p:nvSpPr>
        <p:spPr>
          <a:xfrm>
            <a:off x="16711200" y="15123625"/>
            <a:ext cx="15569100" cy="71934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0" lvl="0" marL="0" rtl="0" algn="l">
              <a:lnSpc>
                <a:spcPct val="95000"/>
              </a:lnSpc>
              <a:spcBef>
                <a:spcPts val="0"/>
              </a:spcBef>
              <a:spcAft>
                <a:spcPts val="0"/>
              </a:spcAft>
              <a:buClr>
                <a:srgbClr val="232425"/>
              </a:buClr>
              <a:buSzPts val="3200"/>
              <a:buNone/>
            </a:pPr>
            <a:r>
              <a:rPr lang="en-US">
                <a:latin typeface="Calibri"/>
                <a:ea typeface="Calibri"/>
                <a:cs typeface="Calibri"/>
                <a:sym typeface="Calibri"/>
              </a:rPr>
              <a:t>PyBaMM includes:</a:t>
            </a:r>
            <a:r>
              <a:rPr lang="en-US"/>
              <a:t> </a:t>
            </a:r>
            <a:endParaRPr/>
          </a:p>
          <a:p>
            <a:pPr indent="0" lvl="0" marL="0" rtl="0" algn="l">
              <a:lnSpc>
                <a:spcPct val="95000"/>
              </a:lnSpc>
              <a:spcBef>
                <a:spcPts val="0"/>
              </a:spcBef>
              <a:spcAft>
                <a:spcPts val="0"/>
              </a:spcAft>
              <a:buClr>
                <a:srgbClr val="232425"/>
              </a:buClr>
              <a:buSzPts val="3200"/>
              <a:buNone/>
            </a:pPr>
            <a:r>
              <a:t/>
            </a:r>
            <a:endParaRPr sz="800"/>
          </a:p>
          <a:p>
            <a:pPr indent="-347662" lvl="0" marL="347662" rtl="0" algn="l">
              <a:lnSpc>
                <a:spcPct val="95000"/>
              </a:lnSpc>
              <a:spcBef>
                <a:spcPts val="0"/>
              </a:spcBef>
              <a:spcAft>
                <a:spcPts val="0"/>
              </a:spcAft>
              <a:buSzPts val="3200"/>
              <a:buChar char="▪"/>
            </a:pPr>
            <a:r>
              <a:rPr lang="en-US"/>
              <a:t>fully-coupled f</a:t>
            </a:r>
            <a:r>
              <a:rPr lang="en-US">
                <a:latin typeface="Calibri"/>
                <a:ea typeface="Calibri"/>
                <a:cs typeface="Calibri"/>
                <a:sym typeface="Calibri"/>
              </a:rPr>
              <a:t>ull-order</a:t>
            </a:r>
            <a:r>
              <a:rPr lang="en-US"/>
              <a:t> </a:t>
            </a:r>
            <a:r>
              <a:rPr lang="en-US">
                <a:latin typeface="Calibri"/>
                <a:ea typeface="Calibri"/>
                <a:cs typeface="Calibri"/>
                <a:sym typeface="Calibri"/>
              </a:rPr>
              <a:t>(e.g. Doyle-Fuller-Newman) and reduced-order (e.g. Single Particle Model) lithium-ion battery models</a:t>
            </a:r>
            <a:endParaRPr>
              <a:latin typeface="Calibri"/>
              <a:ea typeface="Calibri"/>
              <a:cs typeface="Calibri"/>
              <a:sym typeface="Calibri"/>
            </a:endParaRPr>
          </a:p>
          <a:p>
            <a:pPr indent="-347662" lvl="0" marL="347662" rtl="0" algn="l">
              <a:lnSpc>
                <a:spcPct val="95000"/>
              </a:lnSpc>
              <a:spcBef>
                <a:spcPts val="0"/>
              </a:spcBef>
              <a:spcAft>
                <a:spcPts val="0"/>
              </a:spcAft>
              <a:buSzPts val="3200"/>
              <a:buChar char="▪"/>
            </a:pPr>
            <a:r>
              <a:rPr lang="en-US"/>
              <a:t>available in 1D, 2D and 3D</a:t>
            </a:r>
            <a:endParaRPr/>
          </a:p>
          <a:p>
            <a:pPr indent="-514350" lvl="0" marL="514350" rtl="0" algn="l">
              <a:lnSpc>
                <a:spcPct val="95000"/>
              </a:lnSpc>
              <a:spcBef>
                <a:spcPts val="1200"/>
              </a:spcBef>
              <a:spcAft>
                <a:spcPts val="0"/>
              </a:spcAft>
              <a:buClr>
                <a:srgbClr val="232425"/>
              </a:buClr>
              <a:buSzPts val="3200"/>
              <a:buChar char="▪"/>
            </a:pPr>
            <a:r>
              <a:rPr lang="en-US"/>
              <a:t>available </a:t>
            </a:r>
            <a:r>
              <a:rPr lang="en-US">
                <a:latin typeface="Calibri"/>
                <a:ea typeface="Calibri"/>
                <a:cs typeface="Calibri"/>
                <a:sym typeface="Calibri"/>
              </a:rPr>
              <a:t>in 1D, 2D, and 3D</a:t>
            </a:r>
            <a:endParaRPr/>
          </a:p>
          <a:p>
            <a:pPr indent="0" lvl="0" marL="0" rtl="0" algn="l">
              <a:lnSpc>
                <a:spcPct val="95000"/>
              </a:lnSpc>
              <a:spcBef>
                <a:spcPts val="1200"/>
              </a:spcBef>
              <a:spcAft>
                <a:spcPts val="0"/>
              </a:spcAft>
              <a:buClr>
                <a:srgbClr val="232425"/>
              </a:buClr>
              <a:buSzPts val="3200"/>
              <a:buNone/>
            </a:pPr>
            <a:r>
              <a:t/>
            </a:r>
            <a:endParaRPr/>
          </a:p>
        </p:txBody>
      </p:sp>
      <p:sp>
        <p:nvSpPr>
          <p:cNvPr id="81" name="Google Shape;81;p1"/>
          <p:cNvSpPr txBox="1"/>
          <p:nvPr>
            <p:ph idx="5" type="body"/>
          </p:nvPr>
        </p:nvSpPr>
        <p:spPr>
          <a:xfrm>
            <a:off x="697750" y="17489200"/>
            <a:ext cx="15541500" cy="76149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0" lvl="0" marL="0" rtl="0" algn="l">
              <a:lnSpc>
                <a:spcPct val="95000"/>
              </a:lnSpc>
              <a:spcBef>
                <a:spcPts val="0"/>
              </a:spcBef>
              <a:spcAft>
                <a:spcPts val="0"/>
              </a:spcAft>
              <a:buClr>
                <a:srgbClr val="232425"/>
              </a:buClr>
              <a:buSzPts val="3200"/>
              <a:buNone/>
            </a:pPr>
            <a:r>
              <a:rPr lang="en-US">
                <a:latin typeface="Calibri"/>
                <a:ea typeface="Calibri"/>
                <a:cs typeface="Calibri"/>
                <a:sym typeface="Calibri"/>
              </a:rPr>
              <a:t>Just like other python packages, PyBaMM can be easily installed on </a:t>
            </a:r>
            <a:r>
              <a:rPr b="1" lang="en-US">
                <a:latin typeface="Calibri"/>
                <a:ea typeface="Calibri"/>
                <a:cs typeface="Calibri"/>
                <a:sym typeface="Calibri"/>
              </a:rPr>
              <a:t>Windows, Mac, and Linux </a:t>
            </a:r>
            <a:r>
              <a:rPr lang="en-US">
                <a:latin typeface="Calibri"/>
                <a:ea typeface="Calibri"/>
                <a:cs typeface="Calibri"/>
                <a:sym typeface="Calibri"/>
              </a:rPr>
              <a:t>with just one command: </a:t>
            </a:r>
            <a:endParaRPr>
              <a:latin typeface="Calibri"/>
              <a:ea typeface="Calibri"/>
              <a:cs typeface="Calibri"/>
              <a:sym typeface="Calibri"/>
            </a:endParaRPr>
          </a:p>
          <a:p>
            <a:pPr indent="457200" lvl="0" marL="914400" rtl="0" algn="l">
              <a:lnSpc>
                <a:spcPct val="95000"/>
              </a:lnSpc>
              <a:spcBef>
                <a:spcPts val="1200"/>
              </a:spcBef>
              <a:spcAft>
                <a:spcPts val="0"/>
              </a:spcAft>
              <a:buClr>
                <a:schemeClr val="dk1"/>
              </a:buClr>
              <a:buSzPts val="3200"/>
              <a:buNone/>
            </a:pPr>
            <a:r>
              <a:rPr b="1" lang="en-US">
                <a:solidFill>
                  <a:schemeClr val="dk1"/>
                </a:solidFill>
                <a:latin typeface="Calibri"/>
                <a:ea typeface="Calibri"/>
                <a:cs typeface="Calibri"/>
                <a:sym typeface="Calibri"/>
              </a:rPr>
              <a:t>pip install pybamm</a:t>
            </a:r>
            <a:endParaRPr b="1">
              <a:solidFill>
                <a:schemeClr val="dk1"/>
              </a:solidFill>
            </a:endParaRPr>
          </a:p>
          <a:p>
            <a:pPr indent="0" lvl="0" marL="0" rtl="0" algn="ctr">
              <a:lnSpc>
                <a:spcPct val="95000"/>
              </a:lnSpc>
              <a:spcBef>
                <a:spcPts val="1200"/>
              </a:spcBef>
              <a:spcAft>
                <a:spcPts val="0"/>
              </a:spcAft>
              <a:buClr>
                <a:schemeClr val="dk1"/>
              </a:buClr>
              <a:buSzPts val="3200"/>
              <a:buNone/>
            </a:pPr>
            <a:r>
              <a:t/>
            </a:r>
            <a:endParaRPr b="1" sz="1600">
              <a:solidFill>
                <a:schemeClr val="dk1"/>
              </a:solidFill>
            </a:endParaRPr>
          </a:p>
          <a:p>
            <a:pPr indent="0" lvl="0" marL="0" rtl="0" algn="l">
              <a:lnSpc>
                <a:spcPct val="95000"/>
              </a:lnSpc>
              <a:spcBef>
                <a:spcPts val="1200"/>
              </a:spcBef>
              <a:spcAft>
                <a:spcPts val="0"/>
              </a:spcAft>
              <a:buClr>
                <a:srgbClr val="232425"/>
              </a:buClr>
              <a:buSzPts val="3200"/>
              <a:buNone/>
            </a:pPr>
            <a:r>
              <a:rPr lang="en-US"/>
              <a:t>Then run a</a:t>
            </a:r>
            <a:r>
              <a:rPr lang="en-US">
                <a:latin typeface="Calibri"/>
                <a:ea typeface="Calibri"/>
                <a:cs typeface="Calibri"/>
                <a:sym typeface="Calibri"/>
              </a:rPr>
              <a:t> 1C discharge of the</a:t>
            </a:r>
            <a:endParaRPr>
              <a:latin typeface="Calibri"/>
              <a:ea typeface="Calibri"/>
              <a:cs typeface="Calibri"/>
              <a:sym typeface="Calibri"/>
            </a:endParaRPr>
          </a:p>
          <a:p>
            <a:pPr indent="0" lvl="0" marL="0" rtl="0" algn="l">
              <a:lnSpc>
                <a:spcPct val="95000"/>
              </a:lnSpc>
              <a:spcBef>
                <a:spcPts val="1200"/>
              </a:spcBef>
              <a:spcAft>
                <a:spcPts val="0"/>
              </a:spcAft>
              <a:buClr>
                <a:srgbClr val="232425"/>
              </a:buClr>
              <a:buSzPts val="3200"/>
              <a:buNone/>
            </a:pPr>
            <a:r>
              <a:rPr lang="en-US">
                <a:latin typeface="Calibri"/>
                <a:ea typeface="Calibri"/>
                <a:cs typeface="Calibri"/>
                <a:sym typeface="Calibri"/>
              </a:rPr>
              <a:t>Doyle-Fuller-Newman Model:</a:t>
            </a:r>
            <a:endParaRPr/>
          </a:p>
          <a:p>
            <a:pPr indent="0" lvl="0" marL="0" rtl="0" algn="l">
              <a:lnSpc>
                <a:spcPct val="95000"/>
              </a:lnSpc>
              <a:spcBef>
                <a:spcPts val="1200"/>
              </a:spcBef>
              <a:spcAft>
                <a:spcPts val="0"/>
              </a:spcAft>
              <a:buSzPts val="3200"/>
              <a:buNone/>
            </a:pPr>
            <a:r>
              <a:rPr b="1" lang="en-US">
                <a:solidFill>
                  <a:srgbClr val="FF0000"/>
                </a:solidFill>
                <a:latin typeface="Calibri"/>
                <a:ea typeface="Calibri"/>
                <a:cs typeface="Calibri"/>
                <a:sym typeface="Calibri"/>
              </a:rPr>
              <a:t>import</a:t>
            </a:r>
            <a:r>
              <a:rPr b="1" lang="en-US">
                <a:solidFill>
                  <a:schemeClr val="dk1"/>
                </a:solidFill>
                <a:latin typeface="Calibri"/>
                <a:ea typeface="Calibri"/>
                <a:cs typeface="Calibri"/>
                <a:sym typeface="Calibri"/>
              </a:rPr>
              <a:t> pybamm</a:t>
            </a:r>
            <a:endParaRPr b="1">
              <a:solidFill>
                <a:schemeClr val="dk1"/>
              </a:solidFill>
              <a:latin typeface="Calibri"/>
              <a:ea typeface="Calibri"/>
              <a:cs typeface="Calibri"/>
              <a:sym typeface="Calibri"/>
            </a:endParaRPr>
          </a:p>
          <a:p>
            <a:pPr indent="0" lvl="0" marL="0" rtl="0" algn="l">
              <a:lnSpc>
                <a:spcPct val="95000"/>
              </a:lnSpc>
              <a:spcBef>
                <a:spcPts val="1200"/>
              </a:spcBef>
              <a:spcAft>
                <a:spcPts val="0"/>
              </a:spcAft>
              <a:buSzPts val="3200"/>
              <a:buNone/>
            </a:pPr>
            <a:r>
              <a:rPr b="1" lang="en-US">
                <a:solidFill>
                  <a:schemeClr val="dk1"/>
                </a:solidFill>
                <a:latin typeface="Calibri"/>
                <a:ea typeface="Calibri"/>
                <a:cs typeface="Calibri"/>
                <a:sym typeface="Calibri"/>
              </a:rPr>
              <a:t>model</a:t>
            </a:r>
            <a:r>
              <a:rPr b="1" lang="en-US">
                <a:solidFill>
                  <a:schemeClr val="lt1"/>
                </a:solidFill>
                <a:latin typeface="Calibri"/>
                <a:ea typeface="Calibri"/>
                <a:cs typeface="Calibri"/>
                <a:sym typeface="Calibri"/>
              </a:rPr>
              <a:t> </a:t>
            </a:r>
            <a:r>
              <a:rPr b="1" lang="en-US">
                <a:solidFill>
                  <a:srgbClr val="E97079"/>
                </a:solidFill>
                <a:latin typeface="Calibri"/>
                <a:ea typeface="Calibri"/>
                <a:cs typeface="Calibri"/>
                <a:sym typeface="Calibri"/>
              </a:rPr>
              <a:t>=</a:t>
            </a:r>
            <a:r>
              <a:rPr b="1" lang="en-US">
                <a:solidFill>
                  <a:schemeClr val="lt1"/>
                </a:solidFill>
                <a:latin typeface="Calibri"/>
                <a:ea typeface="Calibri"/>
                <a:cs typeface="Calibri"/>
                <a:sym typeface="Calibri"/>
              </a:rPr>
              <a:t> </a:t>
            </a:r>
            <a:r>
              <a:rPr b="1" lang="en-US">
                <a:solidFill>
                  <a:schemeClr val="dk1"/>
                </a:solidFill>
                <a:latin typeface="Calibri"/>
                <a:ea typeface="Calibri"/>
                <a:cs typeface="Calibri"/>
                <a:sym typeface="Calibri"/>
              </a:rPr>
              <a:t>pybamm.lithium_ion.</a:t>
            </a:r>
            <a:r>
              <a:rPr b="1" lang="en-US">
                <a:solidFill>
                  <a:srgbClr val="1C4587"/>
                </a:solidFill>
                <a:latin typeface="Calibri"/>
                <a:ea typeface="Calibri"/>
                <a:cs typeface="Calibri"/>
                <a:sym typeface="Calibri"/>
              </a:rPr>
              <a:t>DFN</a:t>
            </a:r>
            <a:r>
              <a:rPr b="1" lang="en-US">
                <a:solidFill>
                  <a:schemeClr val="dk1"/>
                </a:solidFill>
                <a:latin typeface="Calibri"/>
                <a:ea typeface="Calibri"/>
                <a:cs typeface="Calibri"/>
                <a:sym typeface="Calibri"/>
              </a:rPr>
              <a:t>()</a:t>
            </a:r>
            <a:endParaRPr/>
          </a:p>
          <a:p>
            <a:pPr indent="0" lvl="0" marL="0" rtl="0" algn="l">
              <a:lnSpc>
                <a:spcPct val="95000"/>
              </a:lnSpc>
              <a:spcBef>
                <a:spcPts val="1200"/>
              </a:spcBef>
              <a:spcAft>
                <a:spcPts val="0"/>
              </a:spcAft>
              <a:buSzPts val="3200"/>
              <a:buNone/>
            </a:pPr>
            <a:r>
              <a:rPr b="1" lang="en-US">
                <a:solidFill>
                  <a:schemeClr val="dk1"/>
                </a:solidFill>
                <a:latin typeface="Calibri"/>
                <a:ea typeface="Calibri"/>
                <a:cs typeface="Calibri"/>
                <a:sym typeface="Calibri"/>
              </a:rPr>
              <a:t>sim</a:t>
            </a:r>
            <a:r>
              <a:rPr b="1" lang="en-US">
                <a:solidFill>
                  <a:srgbClr val="E97079"/>
                </a:solidFill>
                <a:latin typeface="Calibri"/>
                <a:ea typeface="Calibri"/>
                <a:cs typeface="Calibri"/>
                <a:sym typeface="Calibri"/>
              </a:rPr>
              <a:t> =</a:t>
            </a:r>
            <a:r>
              <a:rPr b="1" lang="en-US">
                <a:solidFill>
                  <a:srgbClr val="F09FA4"/>
                </a:solidFill>
                <a:latin typeface="Calibri"/>
                <a:ea typeface="Calibri"/>
                <a:cs typeface="Calibri"/>
                <a:sym typeface="Calibri"/>
              </a:rPr>
              <a:t> </a:t>
            </a:r>
            <a:r>
              <a:rPr b="1" lang="en-US">
                <a:solidFill>
                  <a:schemeClr val="dk1"/>
                </a:solidFill>
                <a:latin typeface="Calibri"/>
                <a:ea typeface="Calibri"/>
                <a:cs typeface="Calibri"/>
                <a:sym typeface="Calibri"/>
              </a:rPr>
              <a:t>pybamm.</a:t>
            </a:r>
            <a:r>
              <a:rPr b="1" lang="en-US">
                <a:solidFill>
                  <a:srgbClr val="1C4587"/>
                </a:solidFill>
                <a:latin typeface="Calibri"/>
                <a:ea typeface="Calibri"/>
                <a:cs typeface="Calibri"/>
                <a:sym typeface="Calibri"/>
              </a:rPr>
              <a:t>Simulation</a:t>
            </a:r>
            <a:r>
              <a:rPr b="1" lang="en-US">
                <a:solidFill>
                  <a:schemeClr val="dk1"/>
                </a:solidFill>
                <a:latin typeface="Calibri"/>
                <a:ea typeface="Calibri"/>
                <a:cs typeface="Calibri"/>
                <a:sym typeface="Calibri"/>
              </a:rPr>
              <a:t>(model)</a:t>
            </a:r>
            <a:endParaRPr/>
          </a:p>
          <a:p>
            <a:pPr indent="0" lvl="0" marL="0" rtl="0" algn="l">
              <a:lnSpc>
                <a:spcPct val="95000"/>
              </a:lnSpc>
              <a:spcBef>
                <a:spcPts val="1200"/>
              </a:spcBef>
              <a:spcAft>
                <a:spcPts val="0"/>
              </a:spcAft>
              <a:buSzPts val="3200"/>
              <a:buNone/>
            </a:pPr>
            <a:r>
              <a:rPr b="1" lang="en-US">
                <a:solidFill>
                  <a:schemeClr val="dk1"/>
                </a:solidFill>
                <a:latin typeface="Calibri"/>
                <a:ea typeface="Calibri"/>
                <a:cs typeface="Calibri"/>
                <a:sym typeface="Calibri"/>
              </a:rPr>
              <a:t>sim.</a:t>
            </a:r>
            <a:r>
              <a:rPr b="1" lang="en-US">
                <a:solidFill>
                  <a:srgbClr val="1C4587"/>
                </a:solidFill>
                <a:latin typeface="Calibri"/>
                <a:ea typeface="Calibri"/>
                <a:cs typeface="Calibri"/>
                <a:sym typeface="Calibri"/>
              </a:rPr>
              <a:t>solve</a:t>
            </a:r>
            <a:r>
              <a:rPr b="1" lang="en-US">
                <a:solidFill>
                  <a:schemeClr val="dk1"/>
                </a:solidFill>
                <a:latin typeface="Calibri"/>
                <a:ea typeface="Calibri"/>
                <a:cs typeface="Calibri"/>
                <a:sym typeface="Calibri"/>
              </a:rPr>
              <a:t>([0,3600])</a:t>
            </a:r>
            <a:endParaRPr b="1">
              <a:solidFill>
                <a:schemeClr val="dk1"/>
              </a:solidFill>
            </a:endParaRPr>
          </a:p>
          <a:p>
            <a:pPr indent="0" lvl="0" marL="0" rtl="0" algn="l">
              <a:lnSpc>
                <a:spcPct val="95000"/>
              </a:lnSpc>
              <a:spcBef>
                <a:spcPts val="1200"/>
              </a:spcBef>
              <a:spcAft>
                <a:spcPts val="0"/>
              </a:spcAft>
              <a:buSzPts val="3200"/>
              <a:buNone/>
            </a:pPr>
            <a:r>
              <a:rPr b="1" lang="en-US">
                <a:solidFill>
                  <a:schemeClr val="dk1"/>
                </a:solidFill>
                <a:latin typeface="Calibri"/>
                <a:ea typeface="Calibri"/>
                <a:cs typeface="Calibri"/>
                <a:sym typeface="Calibri"/>
              </a:rPr>
              <a:t>sim.</a:t>
            </a:r>
            <a:r>
              <a:rPr b="1" lang="en-US">
                <a:solidFill>
                  <a:srgbClr val="1C4587"/>
                </a:solidFill>
                <a:latin typeface="Calibri"/>
                <a:ea typeface="Calibri"/>
                <a:cs typeface="Calibri"/>
                <a:sym typeface="Calibri"/>
              </a:rPr>
              <a:t>plot</a:t>
            </a:r>
            <a:r>
              <a:rPr b="1" lang="en-US">
                <a:solidFill>
                  <a:schemeClr val="dk1"/>
                </a:solidFill>
                <a:latin typeface="Calibri"/>
                <a:ea typeface="Calibri"/>
                <a:cs typeface="Calibri"/>
                <a:sym typeface="Calibri"/>
              </a:rPr>
              <a:t>()</a:t>
            </a:r>
            <a:endParaRPr b="1">
              <a:solidFill>
                <a:schemeClr val="dk1"/>
              </a:solidFill>
            </a:endParaRPr>
          </a:p>
          <a:p>
            <a:pPr indent="-311150" lvl="0" marL="514350" rtl="0" algn="l">
              <a:lnSpc>
                <a:spcPct val="95000"/>
              </a:lnSpc>
              <a:spcBef>
                <a:spcPts val="1200"/>
              </a:spcBef>
              <a:spcAft>
                <a:spcPts val="0"/>
              </a:spcAft>
              <a:buClr>
                <a:srgbClr val="232425"/>
              </a:buClr>
              <a:buSzPts val="3200"/>
              <a:buNone/>
            </a:pPr>
            <a:r>
              <a:t/>
            </a:r>
            <a:endParaRPr b="1"/>
          </a:p>
          <a:p>
            <a:pPr indent="0" lvl="0" marL="0" rtl="0" algn="l">
              <a:lnSpc>
                <a:spcPct val="95000"/>
              </a:lnSpc>
              <a:spcBef>
                <a:spcPts val="1200"/>
              </a:spcBef>
              <a:spcAft>
                <a:spcPts val="0"/>
              </a:spcAft>
              <a:buClr>
                <a:srgbClr val="232425"/>
              </a:buClr>
              <a:buSzPts val="3200"/>
              <a:buNone/>
            </a:pPr>
            <a:r>
              <a:t/>
            </a:r>
            <a:endParaRPr b="1"/>
          </a:p>
        </p:txBody>
      </p:sp>
      <p:sp>
        <p:nvSpPr>
          <p:cNvPr id="82" name="Google Shape;82;p1"/>
          <p:cNvSpPr txBox="1"/>
          <p:nvPr>
            <p:ph type="title"/>
          </p:nvPr>
        </p:nvSpPr>
        <p:spPr>
          <a:xfrm>
            <a:off x="4825950" y="599275"/>
            <a:ext cx="27443699" cy="3030900"/>
          </a:xfrm>
          <a:prstGeom prst="rect">
            <a:avLst/>
          </a:prstGeom>
          <a:noFill/>
          <a:ln>
            <a:noFill/>
          </a:ln>
        </p:spPr>
        <p:txBody>
          <a:bodyPr anchorCtr="0" anchor="b" bIns="0" lIns="0" spcFirstLastPara="1" rIns="0" wrap="square" tIns="0">
            <a:noAutofit/>
          </a:bodyPr>
          <a:lstStyle/>
          <a:p>
            <a:pPr indent="0" lvl="0" marL="0" rtl="0" algn="l">
              <a:lnSpc>
                <a:spcPct val="95000"/>
              </a:lnSpc>
              <a:spcBef>
                <a:spcPts val="0"/>
              </a:spcBef>
              <a:spcAft>
                <a:spcPts val="0"/>
              </a:spcAft>
              <a:buClr>
                <a:schemeClr val="lt1"/>
              </a:buClr>
              <a:buSzPts val="10000"/>
              <a:buFont typeface="Calibri"/>
              <a:buNone/>
            </a:pPr>
            <a:r>
              <a:rPr lang="en-US" cap="none">
                <a:solidFill>
                  <a:srgbClr val="FFFFFF"/>
                </a:solidFill>
                <a:uFill>
                  <a:noFill/>
                </a:uFill>
                <a:latin typeface="Calibri"/>
                <a:ea typeface="Calibri"/>
                <a:cs typeface="Calibri"/>
                <a:sym typeface="Calibri"/>
                <a:hlinkClick r:id="rId4">
                  <a:extLst>
                    <a:ext uri="{A12FA001-AC4F-418D-AE19-62706E023703}">
                      <ahyp:hlinkClr val="tx"/>
                    </a:ext>
                  </a:extLst>
                </a:hlinkClick>
              </a:rPr>
              <a:t>PyBaMM - Python Battery Mathematical Modelling</a:t>
            </a:r>
            <a:br>
              <a:rPr lang="en-US" u="sng" cap="none">
                <a:solidFill>
                  <a:schemeClr val="hlink"/>
                </a:solidFill>
                <a:latin typeface="Calibri"/>
                <a:ea typeface="Calibri"/>
                <a:cs typeface="Calibri"/>
                <a:sym typeface="Calibri"/>
                <a:hlinkClick r:id="rId5"/>
              </a:rPr>
            </a:br>
            <a:endParaRPr cap="none">
              <a:latin typeface="Calibri"/>
              <a:ea typeface="Calibri"/>
              <a:cs typeface="Calibri"/>
              <a:sym typeface="Calibri"/>
            </a:endParaRPr>
          </a:p>
        </p:txBody>
      </p:sp>
      <p:sp>
        <p:nvSpPr>
          <p:cNvPr id="83" name="Google Shape;83;p1"/>
          <p:cNvSpPr txBox="1"/>
          <p:nvPr>
            <p:ph idx="7" type="body"/>
          </p:nvPr>
        </p:nvSpPr>
        <p:spPr>
          <a:xfrm>
            <a:off x="4806525" y="2565625"/>
            <a:ext cx="27443699" cy="1952700"/>
          </a:xfrm>
          <a:prstGeom prst="rect">
            <a:avLst/>
          </a:prstGeom>
          <a:noFill/>
          <a:ln>
            <a:noFill/>
          </a:ln>
        </p:spPr>
        <p:txBody>
          <a:bodyPr anchorCtr="0" anchor="t" bIns="162525" lIns="0" spcFirstLastPara="1" rIns="0" wrap="square" tIns="0">
            <a:noAutofit/>
          </a:bodyPr>
          <a:lstStyle/>
          <a:p>
            <a:pPr indent="0" lvl="0" marL="0" rtl="0" algn="l">
              <a:lnSpc>
                <a:spcPct val="100000"/>
              </a:lnSpc>
              <a:spcBef>
                <a:spcPts val="0"/>
              </a:spcBef>
              <a:spcAft>
                <a:spcPts val="0"/>
              </a:spcAft>
              <a:buClr>
                <a:srgbClr val="FFFFFF"/>
              </a:buClr>
              <a:buSzPts val="6000"/>
              <a:buNone/>
            </a:pPr>
            <a:r>
              <a:rPr lang="en-US">
                <a:latin typeface="Calibri"/>
                <a:ea typeface="Calibri"/>
                <a:cs typeface="Calibri"/>
                <a:sym typeface="Calibri"/>
              </a:rPr>
              <a:t>A flexible, open-source python package for development, comparison, and fast solutions of physics-based battery models.</a:t>
            </a:r>
            <a:endParaRPr/>
          </a:p>
        </p:txBody>
      </p:sp>
      <p:sp>
        <p:nvSpPr>
          <p:cNvPr id="84" name="Google Shape;84;p1"/>
          <p:cNvSpPr txBox="1"/>
          <p:nvPr>
            <p:ph idx="8" type="body"/>
          </p:nvPr>
        </p:nvSpPr>
        <p:spPr>
          <a:xfrm>
            <a:off x="1315195" y="5371577"/>
            <a:ext cx="30616200" cy="949200"/>
          </a:xfrm>
          <a:prstGeom prst="rect">
            <a:avLst/>
          </a:prstGeom>
          <a:noFill/>
          <a:ln>
            <a:noFill/>
          </a:ln>
        </p:spPr>
        <p:txBody>
          <a:bodyPr anchorCtr="0" anchor="ctr" bIns="162525" lIns="0" spcFirstLastPara="1" rIns="0" wrap="square" tIns="0">
            <a:spAutoFit/>
          </a:bodyPr>
          <a:lstStyle/>
          <a:p>
            <a:pPr indent="0" lvl="0" marL="0" rtl="0" algn="l">
              <a:lnSpc>
                <a:spcPct val="100000"/>
              </a:lnSpc>
              <a:spcBef>
                <a:spcPts val="0"/>
              </a:spcBef>
              <a:spcAft>
                <a:spcPts val="0"/>
              </a:spcAft>
              <a:buClr>
                <a:schemeClr val="lt1"/>
              </a:buClr>
              <a:buSzPts val="4000"/>
              <a:buNone/>
            </a:pPr>
            <a:r>
              <a:rPr b="1" lang="en-US" sz="5100">
                <a:solidFill>
                  <a:schemeClr val="accent2"/>
                </a:solidFill>
                <a:uFill>
                  <a:noFill/>
                </a:uFill>
                <a:hlinkClick r:id="rId6">
                  <a:extLst>
                    <a:ext uri="{A12FA001-AC4F-418D-AE19-62706E023703}">
                      <ahyp:hlinkClr val="tx"/>
                    </a:ext>
                  </a:extLst>
                </a:hlinkClick>
              </a:rPr>
              <a:t>The PyBaMM Team</a:t>
            </a:r>
            <a:r>
              <a:rPr b="1" lang="en-US" sz="3500">
                <a:solidFill>
                  <a:schemeClr val="accent2"/>
                </a:solidFill>
              </a:rPr>
              <a:t> </a:t>
            </a:r>
            <a:endParaRPr b="1" sz="3500">
              <a:solidFill>
                <a:schemeClr val="accent2"/>
              </a:solidFill>
            </a:endParaRPr>
          </a:p>
        </p:txBody>
      </p:sp>
      <p:sp>
        <p:nvSpPr>
          <p:cNvPr id="85" name="Google Shape;85;p1"/>
          <p:cNvSpPr txBox="1"/>
          <p:nvPr>
            <p:ph idx="9" type="body"/>
          </p:nvPr>
        </p:nvSpPr>
        <p:spPr>
          <a:xfrm>
            <a:off x="683866" y="7315200"/>
            <a:ext cx="15541606" cy="9982842"/>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0" lvl="0" marL="0" rtl="0" algn="just">
              <a:lnSpc>
                <a:spcPct val="95000"/>
              </a:lnSpc>
              <a:spcBef>
                <a:spcPts val="0"/>
              </a:spcBef>
              <a:spcAft>
                <a:spcPts val="0"/>
              </a:spcAft>
              <a:buClr>
                <a:srgbClr val="232425"/>
              </a:buClr>
              <a:buSzPts val="3200"/>
              <a:buNone/>
            </a:pPr>
            <a:r>
              <a:rPr lang="en-US">
                <a:latin typeface="Calibri"/>
                <a:ea typeface="Calibri"/>
                <a:cs typeface="Calibri"/>
                <a:sym typeface="Calibri"/>
              </a:rPr>
              <a:t>As the worldwide battery modelling community grows, there is a clear need for software that uses modern software engineering techniques to facilitate cross-institutional collaboration on battery research. The Python package PyBaMM addresses this need by being</a:t>
            </a:r>
            <a:endParaRPr/>
          </a:p>
          <a:p>
            <a:pPr indent="-347345" lvl="0" marL="347345" rtl="0" algn="just">
              <a:lnSpc>
                <a:spcPct val="95000"/>
              </a:lnSpc>
              <a:spcBef>
                <a:spcPts val="1200"/>
              </a:spcBef>
              <a:spcAft>
                <a:spcPts val="0"/>
              </a:spcAft>
              <a:buClr>
                <a:srgbClr val="232425"/>
              </a:buClr>
              <a:buSzPts val="3200"/>
              <a:buChar char="▪"/>
            </a:pPr>
            <a:r>
              <a:rPr lang="en-US">
                <a:latin typeface="Calibri"/>
                <a:ea typeface="Calibri"/>
                <a:cs typeface="Calibri"/>
                <a:sym typeface="Calibri"/>
              </a:rPr>
              <a:t> Open-source and freely available</a:t>
            </a:r>
            <a:endParaRPr/>
          </a:p>
          <a:p>
            <a:pPr indent="-457200" lvl="0" marL="457200" rtl="0" algn="just">
              <a:lnSpc>
                <a:spcPct val="95000"/>
              </a:lnSpc>
              <a:spcBef>
                <a:spcPts val="1200"/>
              </a:spcBef>
              <a:spcAft>
                <a:spcPts val="0"/>
              </a:spcAft>
              <a:buClr>
                <a:srgbClr val="232425"/>
              </a:buClr>
              <a:buSzPts val="3200"/>
              <a:buChar char="▪"/>
            </a:pPr>
            <a:r>
              <a:rPr lang="en-US">
                <a:latin typeface="Calibri"/>
                <a:ea typeface="Calibri"/>
                <a:cs typeface="Calibri"/>
                <a:sym typeface="Calibri"/>
              </a:rPr>
              <a:t>Flexible with a modular design</a:t>
            </a:r>
            <a:endParaRPr/>
          </a:p>
          <a:p>
            <a:pPr indent="-457200" lvl="0" marL="457200" rtl="0" algn="just">
              <a:lnSpc>
                <a:spcPct val="95000"/>
              </a:lnSpc>
              <a:spcBef>
                <a:spcPts val="1200"/>
              </a:spcBef>
              <a:spcAft>
                <a:spcPts val="0"/>
              </a:spcAft>
              <a:buClr>
                <a:srgbClr val="232425"/>
              </a:buClr>
              <a:buSzPts val="3200"/>
              <a:buChar char="▪"/>
            </a:pPr>
            <a:r>
              <a:rPr lang="en-US">
                <a:latin typeface="Calibri"/>
                <a:ea typeface="Calibri"/>
                <a:cs typeface="Calibri"/>
                <a:sym typeface="Calibri"/>
              </a:rPr>
              <a:t>Well-tested by employing test-driven software development practices</a:t>
            </a:r>
            <a:endParaRPr/>
          </a:p>
          <a:p>
            <a:pPr indent="-254000" lvl="0" marL="457200" rtl="0" algn="just">
              <a:lnSpc>
                <a:spcPct val="95000"/>
              </a:lnSpc>
              <a:spcBef>
                <a:spcPts val="1200"/>
              </a:spcBef>
              <a:spcAft>
                <a:spcPts val="0"/>
              </a:spcAft>
              <a:buClr>
                <a:srgbClr val="232425"/>
              </a:buClr>
              <a:buSzPts val="3200"/>
              <a:buNone/>
            </a:pPr>
            <a:r>
              <a:t/>
            </a:r>
            <a:endParaRPr>
              <a:latin typeface="Calibri"/>
              <a:ea typeface="Calibri"/>
              <a:cs typeface="Calibri"/>
              <a:sym typeface="Calibri"/>
            </a:endParaRPr>
          </a:p>
          <a:p>
            <a:pPr indent="0" lvl="0" marL="0" rtl="0" algn="just">
              <a:lnSpc>
                <a:spcPct val="95000"/>
              </a:lnSpc>
              <a:spcBef>
                <a:spcPts val="1200"/>
              </a:spcBef>
              <a:spcAft>
                <a:spcPts val="0"/>
              </a:spcAft>
              <a:buClr>
                <a:srgbClr val="232425"/>
              </a:buClr>
              <a:buSzPts val="3200"/>
              <a:buNone/>
            </a:pPr>
            <a:r>
              <a:rPr lang="en-US">
                <a:latin typeface="Calibri"/>
                <a:ea typeface="Calibri"/>
                <a:cs typeface="Calibri"/>
                <a:sym typeface="Calibri"/>
              </a:rPr>
              <a:t>PyBaMM allows users to easily:</a:t>
            </a:r>
            <a:endParaRPr/>
          </a:p>
          <a:p>
            <a:pPr indent="-347345" lvl="0" marL="347345" rtl="0" algn="just">
              <a:lnSpc>
                <a:spcPct val="95000"/>
              </a:lnSpc>
              <a:spcBef>
                <a:spcPts val="1200"/>
              </a:spcBef>
              <a:spcAft>
                <a:spcPts val="0"/>
              </a:spcAft>
              <a:buClr>
                <a:srgbClr val="232425"/>
              </a:buClr>
              <a:buSzPts val="3200"/>
              <a:buFont typeface="Noto Sans Symbols"/>
              <a:buChar char="▪"/>
            </a:pPr>
            <a:r>
              <a:rPr lang="en-US">
                <a:latin typeface="Calibri"/>
                <a:ea typeface="Calibri"/>
                <a:cs typeface="Calibri"/>
                <a:sym typeface="Calibri"/>
              </a:rPr>
              <a:t>Change model parameters</a:t>
            </a:r>
            <a:endParaRPr/>
          </a:p>
          <a:p>
            <a:pPr indent="-347345" lvl="0" marL="347345" rtl="0" algn="just">
              <a:lnSpc>
                <a:spcPct val="95000"/>
              </a:lnSpc>
              <a:spcBef>
                <a:spcPts val="1200"/>
              </a:spcBef>
              <a:spcAft>
                <a:spcPts val="0"/>
              </a:spcAft>
              <a:buClr>
                <a:srgbClr val="232425"/>
              </a:buClr>
              <a:buSzPts val="3200"/>
              <a:buFont typeface="Noto Sans Symbols"/>
              <a:buChar char="▪"/>
            </a:pPr>
            <a:r>
              <a:rPr lang="en-US">
                <a:latin typeface="Calibri"/>
                <a:ea typeface="Calibri"/>
                <a:cs typeface="Calibri"/>
                <a:sym typeface="Calibri"/>
              </a:rPr>
              <a:t>Run </a:t>
            </a:r>
            <a:r>
              <a:rPr b="1" lang="en-US"/>
              <a:t>drive cycles</a:t>
            </a:r>
            <a:r>
              <a:rPr lang="en-US">
                <a:latin typeface="Calibri"/>
                <a:ea typeface="Calibri"/>
                <a:cs typeface="Calibri"/>
                <a:sym typeface="Calibri"/>
              </a:rPr>
              <a:t>/standard </a:t>
            </a:r>
            <a:r>
              <a:rPr b="1" lang="en-US"/>
              <a:t>experimental routines</a:t>
            </a:r>
            <a:r>
              <a:rPr lang="en-US">
                <a:latin typeface="Calibri"/>
                <a:ea typeface="Calibri"/>
                <a:cs typeface="Calibri"/>
                <a:sym typeface="Calibri"/>
              </a:rPr>
              <a:t> (CCCV, GITT, etc)</a:t>
            </a:r>
            <a:endParaRPr>
              <a:latin typeface="Calibri"/>
              <a:ea typeface="Calibri"/>
              <a:cs typeface="Calibri"/>
              <a:sym typeface="Calibri"/>
            </a:endParaRPr>
          </a:p>
          <a:p>
            <a:pPr indent="-347345" lvl="0" marL="347345" rtl="0" algn="just">
              <a:lnSpc>
                <a:spcPct val="95000"/>
              </a:lnSpc>
              <a:spcBef>
                <a:spcPts val="1200"/>
              </a:spcBef>
              <a:spcAft>
                <a:spcPts val="0"/>
              </a:spcAft>
              <a:buSzPts val="3200"/>
              <a:buChar char="▪"/>
            </a:pPr>
            <a:r>
              <a:rPr lang="en-US"/>
              <a:t>Simulate </a:t>
            </a:r>
            <a:r>
              <a:rPr b="1" lang="en-US"/>
              <a:t>degradation mechanisms</a:t>
            </a:r>
            <a:r>
              <a:rPr lang="en-US"/>
              <a:t> such as SEI formation, lithium plating, and particle cracking, including </a:t>
            </a:r>
            <a:r>
              <a:rPr b="1" lang="en-US"/>
              <a:t>coupling between mechanisms</a:t>
            </a:r>
            <a:endParaRPr/>
          </a:p>
          <a:p>
            <a:pPr indent="-347345" lvl="0" marL="347345" rtl="0" algn="just">
              <a:lnSpc>
                <a:spcPct val="95000"/>
              </a:lnSpc>
              <a:spcBef>
                <a:spcPts val="1200"/>
              </a:spcBef>
              <a:spcAft>
                <a:spcPts val="0"/>
              </a:spcAft>
              <a:buClr>
                <a:srgbClr val="232425"/>
              </a:buClr>
              <a:buSzPts val="3200"/>
              <a:buFont typeface="Noto Sans Symbols"/>
              <a:buChar char="▪"/>
            </a:pPr>
            <a:r>
              <a:rPr lang="en-US">
                <a:latin typeface="Calibri"/>
                <a:ea typeface="Calibri"/>
                <a:cs typeface="Calibri"/>
                <a:sym typeface="Calibri"/>
              </a:rPr>
              <a:t>Add additional physics (model equations entered symbolically)</a:t>
            </a:r>
            <a:endParaRPr/>
          </a:p>
          <a:p>
            <a:pPr indent="-347345" lvl="0" marL="347345" rtl="0" algn="just">
              <a:lnSpc>
                <a:spcPct val="95000"/>
              </a:lnSpc>
              <a:spcBef>
                <a:spcPts val="1200"/>
              </a:spcBef>
              <a:spcAft>
                <a:spcPts val="0"/>
              </a:spcAft>
              <a:buClr>
                <a:srgbClr val="232425"/>
              </a:buClr>
              <a:buSzPts val="3200"/>
              <a:buFont typeface="Noto Sans Symbols"/>
              <a:buChar char="▪"/>
            </a:pPr>
            <a:r>
              <a:rPr lang="en-US">
                <a:latin typeface="Calibri"/>
                <a:ea typeface="Calibri"/>
                <a:cs typeface="Calibri"/>
                <a:sym typeface="Calibri"/>
              </a:rPr>
              <a:t>Achieve fast simulation times (Doyle-Fuller-Newman model with ~</a:t>
            </a:r>
            <a:r>
              <a:rPr lang="en-US"/>
              <a:t>3000</a:t>
            </a:r>
            <a:r>
              <a:rPr lang="en-US">
                <a:latin typeface="Calibri"/>
                <a:ea typeface="Calibri"/>
                <a:cs typeface="Calibri"/>
                <a:sym typeface="Calibri"/>
              </a:rPr>
              <a:t> states solved in</a:t>
            </a:r>
            <a:r>
              <a:rPr b="1" lang="en-US">
                <a:latin typeface="Calibri"/>
                <a:ea typeface="Calibri"/>
                <a:cs typeface="Calibri"/>
                <a:sym typeface="Calibri"/>
              </a:rPr>
              <a:t> under </a:t>
            </a:r>
            <a:r>
              <a:rPr b="1" lang="en-US"/>
              <a:t>200ms</a:t>
            </a:r>
            <a:r>
              <a:rPr b="1" lang="en-US">
                <a:latin typeface="Calibri"/>
                <a:ea typeface="Calibri"/>
                <a:cs typeface="Calibri"/>
                <a:sym typeface="Calibri"/>
              </a:rPr>
              <a:t> </a:t>
            </a:r>
            <a:r>
              <a:rPr lang="en-US">
                <a:latin typeface="Calibri"/>
                <a:ea typeface="Calibri"/>
                <a:cs typeface="Calibri"/>
                <a:sym typeface="Calibri"/>
              </a:rPr>
              <a:t>for a 1C constant current discharge)</a:t>
            </a:r>
            <a:endParaRPr/>
          </a:p>
          <a:p>
            <a:pPr indent="-144145" lvl="0" marL="347345" rtl="0" algn="just">
              <a:lnSpc>
                <a:spcPct val="95000"/>
              </a:lnSpc>
              <a:spcBef>
                <a:spcPts val="1200"/>
              </a:spcBef>
              <a:spcAft>
                <a:spcPts val="0"/>
              </a:spcAft>
              <a:buClr>
                <a:srgbClr val="232425"/>
              </a:buClr>
              <a:buSzPts val="3200"/>
              <a:buFont typeface="Noto Sans Symbols"/>
              <a:buNone/>
            </a:pPr>
            <a:r>
              <a:t/>
            </a:r>
            <a:endParaRPr b="1"/>
          </a:p>
          <a:p>
            <a:pPr indent="-144145" lvl="0" marL="347345" rtl="0" algn="just">
              <a:lnSpc>
                <a:spcPct val="95000"/>
              </a:lnSpc>
              <a:spcBef>
                <a:spcPts val="1200"/>
              </a:spcBef>
              <a:spcAft>
                <a:spcPts val="0"/>
              </a:spcAft>
              <a:buClr>
                <a:srgbClr val="232425"/>
              </a:buClr>
              <a:buSzPts val="3200"/>
              <a:buFont typeface="Noto Sans Symbols"/>
              <a:buNone/>
            </a:pPr>
            <a:r>
              <a:t/>
            </a:r>
            <a:endParaRPr/>
          </a:p>
        </p:txBody>
      </p:sp>
      <p:sp>
        <p:nvSpPr>
          <p:cNvPr id="86" name="Google Shape;86;p1"/>
          <p:cNvSpPr txBox="1"/>
          <p:nvPr>
            <p:ph idx="20" type="body"/>
          </p:nvPr>
        </p:nvSpPr>
        <p:spPr>
          <a:xfrm>
            <a:off x="16638298" y="39768356"/>
            <a:ext cx="10095000" cy="519300"/>
          </a:xfrm>
          <a:prstGeom prst="rect">
            <a:avLst/>
          </a:prstGeom>
          <a:noFill/>
          <a:ln>
            <a:noFill/>
          </a:ln>
        </p:spPr>
        <p:txBody>
          <a:bodyPr anchorCtr="0" anchor="b" bIns="0" lIns="182875" spcFirstLastPara="1" rIns="0" wrap="square" tIns="0">
            <a:noAutofit/>
          </a:bodyPr>
          <a:lstStyle/>
          <a:p>
            <a:pPr indent="0" lvl="0" marL="0" rtl="0" algn="l">
              <a:lnSpc>
                <a:spcPct val="100000"/>
              </a:lnSpc>
              <a:spcBef>
                <a:spcPts val="0"/>
              </a:spcBef>
              <a:spcAft>
                <a:spcPts val="0"/>
              </a:spcAft>
              <a:buClr>
                <a:srgbClr val="1A2869"/>
              </a:buClr>
              <a:buSzPts val="4200"/>
              <a:buNone/>
            </a:pPr>
            <a:r>
              <a:rPr lang="en-US">
                <a:solidFill>
                  <a:srgbClr val="1C4587"/>
                </a:solidFill>
              </a:rPr>
              <a:t>REFERENCE</a:t>
            </a:r>
            <a:endParaRPr>
              <a:solidFill>
                <a:srgbClr val="1C4587"/>
              </a:solidFill>
            </a:endParaRPr>
          </a:p>
        </p:txBody>
      </p:sp>
      <p:sp>
        <p:nvSpPr>
          <p:cNvPr id="87" name="Google Shape;87;p1"/>
          <p:cNvSpPr txBox="1"/>
          <p:nvPr>
            <p:ph idx="21" type="body"/>
          </p:nvPr>
        </p:nvSpPr>
        <p:spPr>
          <a:xfrm>
            <a:off x="16667829" y="7361838"/>
            <a:ext cx="15426000" cy="731400"/>
          </a:xfrm>
          <a:prstGeom prst="rect">
            <a:avLst/>
          </a:prstGeom>
          <a:noFill/>
          <a:ln>
            <a:noFill/>
          </a:ln>
        </p:spPr>
        <p:txBody>
          <a:bodyPr anchorCtr="0" anchor="b" bIns="0" lIns="182875" spcFirstLastPara="1" rIns="0" wrap="square" tIns="0">
            <a:noAutofit/>
          </a:bodyPr>
          <a:lstStyle/>
          <a:p>
            <a:pPr indent="0" lvl="0" marL="0" rtl="0" algn="l">
              <a:lnSpc>
                <a:spcPct val="100000"/>
              </a:lnSpc>
              <a:spcBef>
                <a:spcPts val="0"/>
              </a:spcBef>
              <a:spcAft>
                <a:spcPts val="0"/>
              </a:spcAft>
              <a:buClr>
                <a:srgbClr val="1A2869"/>
              </a:buClr>
              <a:buSzPts val="4200"/>
              <a:buNone/>
            </a:pPr>
            <a:r>
              <a:rPr lang="en-US">
                <a:solidFill>
                  <a:srgbClr val="073763"/>
                </a:solidFill>
                <a:latin typeface="Calibri"/>
                <a:ea typeface="Calibri"/>
                <a:cs typeface="Calibri"/>
                <a:sym typeface="Calibri"/>
              </a:rPr>
              <a:t>CUSTOM EXPERIMENTAL PROCEDURES </a:t>
            </a:r>
            <a:r>
              <a:rPr b="0" lang="en-US" sz="3800">
                <a:solidFill>
                  <a:srgbClr val="073763"/>
                </a:solidFill>
              </a:rPr>
              <a:t>[</a:t>
            </a:r>
            <a:r>
              <a:rPr b="0" lang="en-US" sz="3800">
                <a:solidFill>
                  <a:srgbClr val="073763"/>
                </a:solidFill>
                <a:uFill>
                  <a:noFill/>
                </a:uFill>
                <a:hlinkClick r:id="rId7">
                  <a:extLst>
                    <a:ext uri="{A12FA001-AC4F-418D-AE19-62706E023703}">
                      <ahyp:hlinkClr val="tx"/>
                    </a:ext>
                  </a:extLst>
                </a:hlinkClick>
              </a:rPr>
              <a:t>code</a:t>
            </a:r>
            <a:r>
              <a:rPr b="0" lang="en-US" sz="3800">
                <a:solidFill>
                  <a:srgbClr val="073763"/>
                </a:solidFill>
              </a:rPr>
              <a:t>]</a:t>
            </a:r>
            <a:r>
              <a:rPr lang="en-US">
                <a:solidFill>
                  <a:srgbClr val="073763"/>
                </a:solidFill>
                <a:latin typeface="Calibri"/>
                <a:ea typeface="Calibri"/>
                <a:cs typeface="Calibri"/>
                <a:sym typeface="Calibri"/>
              </a:rPr>
              <a:t> </a:t>
            </a:r>
            <a:endParaRPr>
              <a:solidFill>
                <a:srgbClr val="073763"/>
              </a:solidFill>
            </a:endParaRPr>
          </a:p>
        </p:txBody>
      </p:sp>
      <p:sp>
        <p:nvSpPr>
          <p:cNvPr id="88" name="Google Shape;88;p1"/>
          <p:cNvSpPr txBox="1"/>
          <p:nvPr>
            <p:ph idx="23" type="body"/>
          </p:nvPr>
        </p:nvSpPr>
        <p:spPr>
          <a:xfrm>
            <a:off x="683866" y="7323581"/>
            <a:ext cx="15426000" cy="731400"/>
          </a:xfrm>
          <a:prstGeom prst="rect">
            <a:avLst/>
          </a:prstGeom>
          <a:noFill/>
          <a:ln>
            <a:noFill/>
          </a:ln>
        </p:spPr>
        <p:txBody>
          <a:bodyPr anchorCtr="0" anchor="b" bIns="0" lIns="182875" spcFirstLastPara="1" rIns="0" wrap="square" tIns="0">
            <a:noAutofit/>
          </a:bodyPr>
          <a:lstStyle/>
          <a:p>
            <a:pPr indent="0" lvl="0" marL="0" rtl="0" algn="l">
              <a:lnSpc>
                <a:spcPct val="100000"/>
              </a:lnSpc>
              <a:spcBef>
                <a:spcPts val="0"/>
              </a:spcBef>
              <a:spcAft>
                <a:spcPts val="0"/>
              </a:spcAft>
              <a:buClr>
                <a:srgbClr val="1A2869"/>
              </a:buClr>
              <a:buSzPts val="4200"/>
              <a:buNone/>
            </a:pPr>
            <a:r>
              <a:rPr lang="en-US">
                <a:solidFill>
                  <a:srgbClr val="1C4587"/>
                </a:solidFill>
              </a:rPr>
              <a:t>ABSTRACT</a:t>
            </a:r>
            <a:endParaRPr>
              <a:solidFill>
                <a:srgbClr val="1C4587"/>
              </a:solidFill>
            </a:endParaRPr>
          </a:p>
        </p:txBody>
      </p:sp>
      <p:sp>
        <p:nvSpPr>
          <p:cNvPr id="89" name="Google Shape;89;p1"/>
          <p:cNvSpPr txBox="1"/>
          <p:nvPr>
            <p:ph idx="24" type="body"/>
          </p:nvPr>
        </p:nvSpPr>
        <p:spPr>
          <a:xfrm>
            <a:off x="704234" y="17440980"/>
            <a:ext cx="15472200" cy="731400"/>
          </a:xfrm>
          <a:prstGeom prst="rect">
            <a:avLst/>
          </a:prstGeom>
          <a:noFill/>
          <a:ln>
            <a:noFill/>
          </a:ln>
        </p:spPr>
        <p:txBody>
          <a:bodyPr anchorCtr="0" anchor="b" bIns="0" lIns="182875" spcFirstLastPara="1" rIns="0" wrap="square" tIns="0">
            <a:noAutofit/>
          </a:bodyPr>
          <a:lstStyle/>
          <a:p>
            <a:pPr indent="0" lvl="0" marL="0" rtl="0" algn="l">
              <a:lnSpc>
                <a:spcPct val="100000"/>
              </a:lnSpc>
              <a:spcBef>
                <a:spcPts val="0"/>
              </a:spcBef>
              <a:spcAft>
                <a:spcPts val="0"/>
              </a:spcAft>
              <a:buClr>
                <a:srgbClr val="1A2869"/>
              </a:buClr>
              <a:buSzPts val="4200"/>
              <a:buNone/>
            </a:pPr>
            <a:r>
              <a:rPr lang="en-US">
                <a:solidFill>
                  <a:srgbClr val="1C4587"/>
                </a:solidFill>
                <a:latin typeface="Calibri"/>
                <a:ea typeface="Calibri"/>
                <a:cs typeface="Calibri"/>
                <a:sym typeface="Calibri"/>
              </a:rPr>
              <a:t>SIMPLE INSTALLATION</a:t>
            </a:r>
            <a:endParaRPr>
              <a:solidFill>
                <a:srgbClr val="1C4587"/>
              </a:solidFill>
            </a:endParaRPr>
          </a:p>
        </p:txBody>
      </p:sp>
      <p:sp>
        <p:nvSpPr>
          <p:cNvPr id="90" name="Google Shape;90;p1"/>
          <p:cNvSpPr txBox="1"/>
          <p:nvPr/>
        </p:nvSpPr>
        <p:spPr>
          <a:xfrm>
            <a:off x="16640948" y="15132188"/>
            <a:ext cx="15426001" cy="731400"/>
          </a:xfrm>
          <a:prstGeom prst="rect">
            <a:avLst/>
          </a:prstGeom>
          <a:noFill/>
          <a:ln>
            <a:noFill/>
          </a:ln>
        </p:spPr>
        <p:txBody>
          <a:bodyPr anchorCtr="0" anchor="b" bIns="0" lIns="182875" spcFirstLastPara="1" rIns="0" wrap="square" tIns="0">
            <a:noAutofit/>
          </a:bodyPr>
          <a:lstStyle/>
          <a:p>
            <a:pPr indent="0" lvl="0" marL="0" marR="0" rtl="0" algn="l">
              <a:lnSpc>
                <a:spcPct val="100000"/>
              </a:lnSpc>
              <a:spcBef>
                <a:spcPts val="0"/>
              </a:spcBef>
              <a:spcAft>
                <a:spcPts val="0"/>
              </a:spcAft>
              <a:buClr>
                <a:srgbClr val="1A2869"/>
              </a:buClr>
              <a:buSzPts val="4200"/>
              <a:buFont typeface="Noto Sans Symbols"/>
              <a:buNone/>
            </a:pPr>
            <a:r>
              <a:rPr b="1" i="0" lang="en-US" sz="4200" u="none" cap="none" strike="noStrike">
                <a:solidFill>
                  <a:srgbClr val="1C4587"/>
                </a:solidFill>
                <a:latin typeface="Calibri"/>
                <a:ea typeface="Calibri"/>
                <a:cs typeface="Calibri"/>
                <a:sym typeface="Calibri"/>
              </a:rPr>
              <a:t>THERMAL MODELLING OF LITHIUM-ION POUCH CELLS </a:t>
            </a:r>
            <a:r>
              <a:rPr b="0" i="0" lang="en-US" sz="3800" u="none" cap="none" strike="noStrike">
                <a:solidFill>
                  <a:srgbClr val="1C4587"/>
                </a:solidFill>
                <a:latin typeface="Calibri"/>
                <a:ea typeface="Calibri"/>
                <a:cs typeface="Calibri"/>
                <a:sym typeface="Calibri"/>
              </a:rPr>
              <a:t>[</a:t>
            </a:r>
            <a:r>
              <a:rPr b="0" i="0" lang="en-US" sz="3800" u="none" cap="none" strike="noStrike">
                <a:solidFill>
                  <a:srgbClr val="1C4587"/>
                </a:solidFill>
                <a:uFill>
                  <a:noFill/>
                </a:uFill>
                <a:latin typeface="Calibri"/>
                <a:ea typeface="Calibri"/>
                <a:cs typeface="Calibri"/>
                <a:sym typeface="Calibri"/>
                <a:hlinkClick r:id="rId8">
                  <a:extLst>
                    <a:ext uri="{A12FA001-AC4F-418D-AE19-62706E023703}">
                      <ahyp:hlinkClr val="tx"/>
                    </a:ext>
                  </a:extLst>
                </a:hlinkClick>
              </a:rPr>
              <a:t>paper</a:t>
            </a:r>
            <a:r>
              <a:rPr b="0" i="0" lang="en-US" sz="3800" u="none" cap="none" strike="noStrike">
                <a:solidFill>
                  <a:srgbClr val="1C4587"/>
                </a:solidFill>
                <a:latin typeface="Calibri"/>
                <a:ea typeface="Calibri"/>
                <a:cs typeface="Calibri"/>
                <a:sym typeface="Calibri"/>
              </a:rPr>
              <a:t>|</a:t>
            </a:r>
            <a:r>
              <a:rPr b="0" i="0" lang="en-US" sz="3800" u="none" cap="none" strike="noStrike">
                <a:solidFill>
                  <a:srgbClr val="1C4587"/>
                </a:solidFill>
                <a:uFill>
                  <a:noFill/>
                </a:uFill>
                <a:latin typeface="Calibri"/>
                <a:ea typeface="Calibri"/>
                <a:cs typeface="Calibri"/>
                <a:sym typeface="Calibri"/>
                <a:hlinkClick r:id="rId9">
                  <a:extLst>
                    <a:ext uri="{A12FA001-AC4F-418D-AE19-62706E023703}">
                      <ahyp:hlinkClr val="tx"/>
                    </a:ext>
                  </a:extLst>
                </a:hlinkClick>
              </a:rPr>
              <a:t>code</a:t>
            </a:r>
            <a:r>
              <a:rPr b="0" i="0" lang="en-US" sz="3800" u="none" cap="none" strike="noStrike">
                <a:solidFill>
                  <a:srgbClr val="1C4587"/>
                </a:solidFill>
                <a:latin typeface="Calibri"/>
                <a:ea typeface="Calibri"/>
                <a:cs typeface="Calibri"/>
                <a:sym typeface="Calibri"/>
              </a:rPr>
              <a:t>]</a:t>
            </a:r>
            <a:endParaRPr b="0" i="0" sz="3800" u="none" cap="none" strike="noStrike">
              <a:solidFill>
                <a:srgbClr val="1C4587"/>
              </a:solidFill>
              <a:latin typeface="Arial"/>
              <a:ea typeface="Arial"/>
              <a:cs typeface="Arial"/>
              <a:sym typeface="Arial"/>
            </a:endParaRPr>
          </a:p>
        </p:txBody>
      </p:sp>
      <p:sp>
        <p:nvSpPr>
          <p:cNvPr id="91" name="Google Shape;91;p1"/>
          <p:cNvSpPr txBox="1"/>
          <p:nvPr/>
        </p:nvSpPr>
        <p:spPr>
          <a:xfrm>
            <a:off x="707075" y="25283988"/>
            <a:ext cx="15539100" cy="45954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0" lvl="0" marL="0" marR="0" rtl="0" algn="l">
              <a:lnSpc>
                <a:spcPct val="95000"/>
              </a:lnSpc>
              <a:spcBef>
                <a:spcPts val="0"/>
              </a:spcBef>
              <a:spcAft>
                <a:spcPts val="0"/>
              </a:spcAft>
              <a:buClr>
                <a:srgbClr val="232425"/>
              </a:buClr>
              <a:buSzPts val="3200"/>
              <a:buFont typeface="Noto Sans Symbols"/>
              <a:buNone/>
            </a:pPr>
            <a:r>
              <a:t/>
            </a:r>
            <a:endParaRPr b="0" i="0" sz="3200" u="none" cap="none" strike="noStrike">
              <a:solidFill>
                <a:srgbClr val="232425"/>
              </a:solidFill>
              <a:latin typeface="Calibri"/>
              <a:ea typeface="Calibri"/>
              <a:cs typeface="Calibri"/>
              <a:sym typeface="Calibri"/>
            </a:endParaRPr>
          </a:p>
        </p:txBody>
      </p:sp>
      <p:sp>
        <p:nvSpPr>
          <p:cNvPr id="92" name="Google Shape;92;p1"/>
          <p:cNvSpPr txBox="1"/>
          <p:nvPr/>
        </p:nvSpPr>
        <p:spPr>
          <a:xfrm>
            <a:off x="818487" y="25345992"/>
            <a:ext cx="15426000" cy="731400"/>
          </a:xfrm>
          <a:prstGeom prst="rect">
            <a:avLst/>
          </a:prstGeom>
          <a:noFill/>
          <a:ln>
            <a:noFill/>
          </a:ln>
        </p:spPr>
        <p:txBody>
          <a:bodyPr anchorCtr="0" anchor="b" bIns="0" lIns="182875" spcFirstLastPara="1" rIns="0" wrap="square" tIns="0">
            <a:noAutofit/>
          </a:bodyPr>
          <a:lstStyle/>
          <a:p>
            <a:pPr indent="0" lvl="0" marL="0" marR="0" rtl="0" algn="l">
              <a:lnSpc>
                <a:spcPct val="100000"/>
              </a:lnSpc>
              <a:spcBef>
                <a:spcPts val="0"/>
              </a:spcBef>
              <a:spcAft>
                <a:spcPts val="0"/>
              </a:spcAft>
              <a:buClr>
                <a:srgbClr val="1A2869"/>
              </a:buClr>
              <a:buSzPts val="4200"/>
              <a:buFont typeface="Noto Sans Symbols"/>
              <a:buNone/>
            </a:pPr>
            <a:r>
              <a:t/>
            </a:r>
            <a:endParaRPr b="1" i="0" sz="4200" u="none" cap="none" strike="noStrike">
              <a:solidFill>
                <a:srgbClr val="1A2869"/>
              </a:solidFill>
              <a:latin typeface="Calibri"/>
              <a:ea typeface="Calibri"/>
              <a:cs typeface="Calibri"/>
              <a:sym typeface="Calibri"/>
            </a:endParaRPr>
          </a:p>
          <a:p>
            <a:pPr indent="0" lvl="0" marL="0" marR="0" rtl="0" algn="l">
              <a:lnSpc>
                <a:spcPct val="100000"/>
              </a:lnSpc>
              <a:spcBef>
                <a:spcPts val="0"/>
              </a:spcBef>
              <a:spcAft>
                <a:spcPts val="0"/>
              </a:spcAft>
              <a:buClr>
                <a:srgbClr val="1A2869"/>
              </a:buClr>
              <a:buSzPts val="4200"/>
              <a:buFont typeface="Noto Sans Symbols"/>
              <a:buNone/>
            </a:pPr>
            <a:r>
              <a:rPr b="1" i="0" lang="en-US" sz="4200" u="none" cap="none" strike="noStrike">
                <a:solidFill>
                  <a:srgbClr val="1C4587"/>
                </a:solidFill>
                <a:latin typeface="Calibri"/>
                <a:ea typeface="Calibri"/>
                <a:cs typeface="Calibri"/>
                <a:sym typeface="Calibri"/>
              </a:rPr>
              <a:t>FAST SOLUTIONS</a:t>
            </a:r>
            <a:endParaRPr b="1" i="0" sz="4200" u="none" cap="none" strike="noStrike">
              <a:solidFill>
                <a:srgbClr val="1C4587"/>
              </a:solidFill>
              <a:latin typeface="Calibri"/>
              <a:ea typeface="Calibri"/>
              <a:cs typeface="Calibri"/>
              <a:sym typeface="Calibri"/>
            </a:endParaRPr>
          </a:p>
        </p:txBody>
      </p:sp>
      <p:graphicFrame>
        <p:nvGraphicFramePr>
          <p:cNvPr id="93" name="Google Shape;93;p1"/>
          <p:cNvGraphicFramePr/>
          <p:nvPr/>
        </p:nvGraphicFramePr>
        <p:xfrm>
          <a:off x="965877" y="27131631"/>
          <a:ext cx="3000000" cy="3000000"/>
        </p:xfrm>
        <a:graphic>
          <a:graphicData uri="http://schemas.openxmlformats.org/drawingml/2006/table">
            <a:tbl>
              <a:tblPr bandRow="1" firstRow="1">
                <a:noFill/>
                <a:tableStyleId>{6A3A6A5A-42CB-453A-9A1B-EC824DEEC964}</a:tableStyleId>
              </a:tblPr>
              <a:tblGrid>
                <a:gridCol w="2765175"/>
                <a:gridCol w="2071000"/>
                <a:gridCol w="2418075"/>
              </a:tblGrid>
              <a:tr h="635275">
                <a:tc>
                  <a:txBody>
                    <a:bodyPr/>
                    <a:lstStyle/>
                    <a:p>
                      <a:pPr indent="0" lvl="0" marL="0" marR="0" rtl="0" algn="l">
                        <a:lnSpc>
                          <a:spcPct val="100000"/>
                        </a:lnSpc>
                        <a:spcBef>
                          <a:spcPts val="0"/>
                        </a:spcBef>
                        <a:spcAft>
                          <a:spcPts val="0"/>
                        </a:spcAft>
                        <a:buClr>
                          <a:schemeClr val="dk1"/>
                        </a:buClr>
                        <a:buSzPts val="3200"/>
                        <a:buFont typeface="Arial"/>
                        <a:buNone/>
                      </a:pPr>
                      <a:r>
                        <a:rPr lang="en-US" sz="3200" u="none" cap="none" strike="noStrike"/>
                        <a:t>Grid points</a:t>
                      </a:r>
                      <a:endParaRPr sz="6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States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Time (ms)</a:t>
                      </a:r>
                      <a:endParaRPr sz="1400" u="none" cap="none" strike="noStrike"/>
                    </a:p>
                  </a:txBody>
                  <a:tcPr marT="45725" marB="45725" marR="91450" marL="91450"/>
                </a:tc>
              </a:tr>
              <a:tr h="577525">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10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21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1.8</a:t>
                      </a:r>
                      <a:endParaRPr sz="3200" u="none" cap="none" strike="noStrike"/>
                    </a:p>
                  </a:txBody>
                  <a:tcPr marT="45725" marB="45725" marR="91450" marL="91450"/>
                </a:tc>
              </a:tr>
              <a:tr h="577525">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40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81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1.9</a:t>
                      </a:r>
                      <a:endParaRPr sz="3200" u="none" cap="none" strike="noStrike"/>
                    </a:p>
                  </a:txBody>
                  <a:tcPr marT="45725" marB="45725" marR="91450" marL="91450"/>
                </a:tc>
              </a:tr>
              <a:tr h="664150">
                <a:tc>
                  <a:txBody>
                    <a:bodyPr/>
                    <a:lstStyle/>
                    <a:p>
                      <a:pPr indent="0" lvl="0" marL="0" marR="0" rtl="0" algn="ctr">
                        <a:lnSpc>
                          <a:spcPct val="100000"/>
                        </a:lnSpc>
                        <a:spcBef>
                          <a:spcPts val="0"/>
                        </a:spcBef>
                        <a:spcAft>
                          <a:spcPts val="0"/>
                        </a:spcAft>
                        <a:buClr>
                          <a:schemeClr val="dk1"/>
                        </a:buClr>
                        <a:buSzPts val="3200"/>
                        <a:buFont typeface="Arial"/>
                        <a:buNone/>
                      </a:pPr>
                      <a:r>
                        <a:rPr lang="en-US" sz="3200" u="none" cap="none" strike="noStrike"/>
                        <a:t>80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Arial"/>
                        <a:buNone/>
                      </a:pPr>
                      <a:r>
                        <a:rPr lang="en-US" sz="3200" u="none" cap="none" strike="noStrike"/>
                        <a:t>321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Arial"/>
                        <a:buNone/>
                      </a:pPr>
                      <a:r>
                        <a:rPr lang="en-US" sz="3200" u="none" cap="none" strike="noStrike"/>
                        <a:t>3.6</a:t>
                      </a:r>
                      <a:endParaRPr sz="3200" u="none" cap="none" strike="noStrike"/>
                    </a:p>
                  </a:txBody>
                  <a:tcPr marT="45725" marB="45725" marR="91450" marL="91450"/>
                </a:tc>
              </a:tr>
            </a:tbl>
          </a:graphicData>
        </a:graphic>
      </p:graphicFrame>
      <p:pic>
        <p:nvPicPr>
          <p:cNvPr descr="A close up of a logo&#10;&#10;Description generated with very high confidence" id="94" name="Google Shape;94;p1"/>
          <p:cNvPicPr preferRelativeResize="0"/>
          <p:nvPr/>
        </p:nvPicPr>
        <p:blipFill rotWithShape="1">
          <a:blip r:embed="rId10">
            <a:alphaModFix/>
          </a:blip>
          <a:srcRect b="0" l="0" r="0" t="0"/>
          <a:stretch/>
        </p:blipFill>
        <p:spPr>
          <a:xfrm>
            <a:off x="16699833" y="41749578"/>
            <a:ext cx="1467854" cy="1419728"/>
          </a:xfrm>
          <a:prstGeom prst="rect">
            <a:avLst/>
          </a:prstGeom>
          <a:noFill/>
          <a:ln>
            <a:noFill/>
          </a:ln>
        </p:spPr>
      </p:pic>
      <p:sp>
        <p:nvSpPr>
          <p:cNvPr id="95" name="Google Shape;95;p1"/>
          <p:cNvSpPr txBox="1"/>
          <p:nvPr/>
        </p:nvSpPr>
        <p:spPr>
          <a:xfrm>
            <a:off x="907902" y="25995188"/>
            <a:ext cx="15569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Millisecond</a:t>
            </a:r>
            <a:r>
              <a:rPr b="0" i="0" lang="en-US" sz="3200" u="none" cap="none" strike="noStrike">
                <a:solidFill>
                  <a:schemeClr val="dk1"/>
                </a:solidFill>
                <a:latin typeface="Calibri"/>
                <a:ea typeface="Calibri"/>
                <a:cs typeface="Calibri"/>
                <a:sym typeface="Calibri"/>
              </a:rPr>
              <a:t> solve times for a 1C discharge using the CasADi solver (n grid points per domain)</a:t>
            </a:r>
            <a:endParaRPr b="0" i="0" sz="1400" u="none" cap="none" strike="noStrike">
              <a:solidFill>
                <a:srgbClr val="000000"/>
              </a:solidFill>
              <a:latin typeface="Arial"/>
              <a:ea typeface="Arial"/>
              <a:cs typeface="Arial"/>
              <a:sym typeface="Arial"/>
            </a:endParaRPr>
          </a:p>
        </p:txBody>
      </p:sp>
      <p:pic>
        <p:nvPicPr>
          <p:cNvPr descr="A black sign with white text&#10;&#10;Description generated with high confidence" id="96" name="Google Shape;96;p1"/>
          <p:cNvPicPr preferRelativeResize="0"/>
          <p:nvPr/>
        </p:nvPicPr>
        <p:blipFill rotWithShape="1">
          <a:blip r:embed="rId11">
            <a:alphaModFix/>
          </a:blip>
          <a:srcRect b="0" l="0" r="0" t="0"/>
          <a:stretch/>
        </p:blipFill>
        <p:spPr>
          <a:xfrm>
            <a:off x="18514595" y="41759606"/>
            <a:ext cx="1447800" cy="1399674"/>
          </a:xfrm>
          <a:prstGeom prst="rect">
            <a:avLst/>
          </a:prstGeom>
          <a:noFill/>
          <a:ln>
            <a:noFill/>
          </a:ln>
        </p:spPr>
      </p:pic>
      <p:pic>
        <p:nvPicPr>
          <p:cNvPr descr="A close up of a logo&#10;&#10;Description generated with very high confidence" id="97" name="Google Shape;97;p1"/>
          <p:cNvPicPr preferRelativeResize="0"/>
          <p:nvPr/>
        </p:nvPicPr>
        <p:blipFill rotWithShape="1">
          <a:blip r:embed="rId12">
            <a:alphaModFix/>
          </a:blip>
          <a:srcRect b="0" l="0" r="0" t="0"/>
          <a:stretch/>
        </p:blipFill>
        <p:spPr>
          <a:xfrm>
            <a:off x="23317200" y="41767988"/>
            <a:ext cx="2165685" cy="1431032"/>
          </a:xfrm>
          <a:prstGeom prst="rect">
            <a:avLst/>
          </a:prstGeom>
          <a:noFill/>
          <a:ln>
            <a:noFill/>
          </a:ln>
        </p:spPr>
      </p:pic>
      <p:pic>
        <p:nvPicPr>
          <p:cNvPr descr="A picture containing drawing&#10;&#10;Description generated with very high confidence" id="98" name="Google Shape;98;p1"/>
          <p:cNvPicPr preferRelativeResize="0"/>
          <p:nvPr/>
        </p:nvPicPr>
        <p:blipFill rotWithShape="1">
          <a:blip r:embed="rId13">
            <a:alphaModFix/>
          </a:blip>
          <a:srcRect b="0" l="0" r="0" t="0"/>
          <a:stretch/>
        </p:blipFill>
        <p:spPr>
          <a:xfrm>
            <a:off x="25506947" y="41634431"/>
            <a:ext cx="2743200" cy="1674088"/>
          </a:xfrm>
          <a:prstGeom prst="rect">
            <a:avLst/>
          </a:prstGeom>
          <a:noFill/>
          <a:ln>
            <a:noFill/>
          </a:ln>
        </p:spPr>
      </p:pic>
      <p:pic>
        <p:nvPicPr>
          <p:cNvPr descr="A picture containing drawing&#10;&#10;Description generated with very high confidence" id="99" name="Google Shape;99;p1"/>
          <p:cNvPicPr preferRelativeResize="0"/>
          <p:nvPr/>
        </p:nvPicPr>
        <p:blipFill rotWithShape="1">
          <a:blip r:embed="rId14">
            <a:alphaModFix/>
          </a:blip>
          <a:srcRect b="0" l="0" r="0" t="0"/>
          <a:stretch/>
        </p:blipFill>
        <p:spPr>
          <a:xfrm>
            <a:off x="20333367" y="41753669"/>
            <a:ext cx="2550695" cy="1411545"/>
          </a:xfrm>
          <a:prstGeom prst="rect">
            <a:avLst/>
          </a:prstGeom>
          <a:noFill/>
          <a:ln>
            <a:noFill/>
          </a:ln>
        </p:spPr>
      </p:pic>
      <p:graphicFrame>
        <p:nvGraphicFramePr>
          <p:cNvPr id="100" name="Google Shape;100;p1"/>
          <p:cNvGraphicFramePr/>
          <p:nvPr/>
        </p:nvGraphicFramePr>
        <p:xfrm>
          <a:off x="8666086" y="27131631"/>
          <a:ext cx="3000000" cy="3000000"/>
        </p:xfrm>
        <a:graphic>
          <a:graphicData uri="http://schemas.openxmlformats.org/drawingml/2006/table">
            <a:tbl>
              <a:tblPr bandRow="1" firstRow="1">
                <a:noFill/>
                <a:tableStyleId>{6A3A6A5A-42CB-453A-9A1B-EC824DEEC964}</a:tableStyleId>
              </a:tblPr>
              <a:tblGrid>
                <a:gridCol w="2765175"/>
                <a:gridCol w="2071000"/>
                <a:gridCol w="2418075"/>
              </a:tblGrid>
              <a:tr h="635275">
                <a:tc>
                  <a:txBody>
                    <a:bodyPr/>
                    <a:lstStyle/>
                    <a:p>
                      <a:pPr indent="0" lvl="0" marL="0" marR="0" rtl="0" algn="l">
                        <a:lnSpc>
                          <a:spcPct val="100000"/>
                        </a:lnSpc>
                        <a:spcBef>
                          <a:spcPts val="0"/>
                        </a:spcBef>
                        <a:spcAft>
                          <a:spcPts val="0"/>
                        </a:spcAft>
                        <a:buClr>
                          <a:schemeClr val="dk1"/>
                        </a:buClr>
                        <a:buSzPts val="3200"/>
                        <a:buFont typeface="Arial"/>
                        <a:buNone/>
                      </a:pPr>
                      <a:r>
                        <a:rPr lang="en-US" sz="3200" u="none" cap="none" strike="noStrike"/>
                        <a:t>Grid points</a:t>
                      </a:r>
                      <a:endParaRPr sz="6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States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Time (ms)</a:t>
                      </a:r>
                      <a:endParaRPr sz="1400" u="none" cap="none" strike="noStrike"/>
                    </a:p>
                  </a:txBody>
                  <a:tcPr marT="45725" marB="45725" marR="91450" marL="91450"/>
                </a:tc>
              </a:tr>
              <a:tr h="577525">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10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281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35</a:t>
                      </a:r>
                      <a:endParaRPr sz="1400" u="none" cap="none" strike="noStrike"/>
                    </a:p>
                  </a:txBody>
                  <a:tcPr marT="45725" marB="45725" marR="91450" marL="91450"/>
                </a:tc>
              </a:tr>
              <a:tr h="577525">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40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3521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3200"/>
                        <a:buFont typeface="Arial"/>
                        <a:buNone/>
                      </a:pPr>
                      <a:r>
                        <a:rPr lang="en-US" sz="3200" u="none" cap="none" strike="noStrike"/>
                        <a:t>190</a:t>
                      </a:r>
                      <a:endParaRPr sz="3200" u="none" cap="none" strike="noStrike"/>
                    </a:p>
                  </a:txBody>
                  <a:tcPr marT="45725" marB="45725" marR="91450" marL="91450"/>
                </a:tc>
              </a:tr>
              <a:tr h="664150">
                <a:tc>
                  <a:txBody>
                    <a:bodyPr/>
                    <a:lstStyle/>
                    <a:p>
                      <a:pPr indent="0" lvl="0" marL="0" marR="0" rtl="0" algn="ctr">
                        <a:lnSpc>
                          <a:spcPct val="100000"/>
                        </a:lnSpc>
                        <a:spcBef>
                          <a:spcPts val="0"/>
                        </a:spcBef>
                        <a:spcAft>
                          <a:spcPts val="0"/>
                        </a:spcAft>
                        <a:buClr>
                          <a:schemeClr val="dk1"/>
                        </a:buClr>
                        <a:buSzPts val="3200"/>
                        <a:buFont typeface="Arial"/>
                        <a:buNone/>
                      </a:pPr>
                      <a:r>
                        <a:rPr lang="en-US" sz="3200" u="none" cap="none" strike="noStrike"/>
                        <a:t>80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Arial"/>
                        <a:buNone/>
                      </a:pPr>
                      <a:r>
                        <a:rPr lang="en-US" sz="3200" u="none" cap="none" strike="noStrike"/>
                        <a:t>13441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3200"/>
                        <a:buFont typeface="Arial"/>
                        <a:buNone/>
                      </a:pPr>
                      <a:r>
                        <a:rPr lang="en-US" sz="3200" u="none" cap="none" strike="noStrike"/>
                        <a:t>870 </a:t>
                      </a:r>
                      <a:endParaRPr sz="3200" u="none" cap="none" strike="noStrike"/>
                    </a:p>
                  </a:txBody>
                  <a:tcPr marT="45725" marB="45725" marR="91450" marL="91450"/>
                </a:tc>
              </a:tr>
            </a:tbl>
          </a:graphicData>
        </a:graphic>
      </p:graphicFrame>
      <p:sp>
        <p:nvSpPr>
          <p:cNvPr id="101" name="Google Shape;101;p1"/>
          <p:cNvSpPr txBox="1"/>
          <p:nvPr/>
        </p:nvSpPr>
        <p:spPr>
          <a:xfrm>
            <a:off x="930906" y="26556213"/>
            <a:ext cx="7177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Single particle model (SPM)</a:t>
            </a:r>
            <a:endParaRPr b="0" i="0" sz="6400" u="none" cap="none" strike="noStrike">
              <a:solidFill>
                <a:schemeClr val="dk1"/>
              </a:solidFill>
              <a:latin typeface="Arial"/>
              <a:ea typeface="Arial"/>
              <a:cs typeface="Arial"/>
              <a:sym typeface="Arial"/>
            </a:endParaRPr>
          </a:p>
        </p:txBody>
      </p:sp>
      <p:sp>
        <p:nvSpPr>
          <p:cNvPr id="102" name="Google Shape;102;p1"/>
          <p:cNvSpPr txBox="1"/>
          <p:nvPr/>
        </p:nvSpPr>
        <p:spPr>
          <a:xfrm>
            <a:off x="8703305" y="26556213"/>
            <a:ext cx="7057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Doyle-Fuller-Newman (DFN)</a:t>
            </a:r>
            <a:endParaRPr b="0" i="0" sz="6400" u="none" cap="none" strike="noStrike">
              <a:solidFill>
                <a:schemeClr val="dk1"/>
              </a:solidFill>
              <a:latin typeface="Arial"/>
              <a:ea typeface="Arial"/>
              <a:cs typeface="Arial"/>
              <a:sym typeface="Arial"/>
            </a:endParaRPr>
          </a:p>
        </p:txBody>
      </p:sp>
      <p:sp>
        <p:nvSpPr>
          <p:cNvPr id="103" name="Google Shape;103;p1"/>
          <p:cNvSpPr txBox="1"/>
          <p:nvPr>
            <p:ph idx="3" type="body"/>
          </p:nvPr>
        </p:nvSpPr>
        <p:spPr>
          <a:xfrm>
            <a:off x="16698825" y="22597850"/>
            <a:ext cx="15581400" cy="70596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514350" lvl="0" marL="514350" rtl="0" algn="l">
              <a:lnSpc>
                <a:spcPct val="95000"/>
              </a:lnSpc>
              <a:spcBef>
                <a:spcPts val="1200"/>
              </a:spcBef>
              <a:spcAft>
                <a:spcPts val="0"/>
              </a:spcAft>
              <a:buSzPts val="3200"/>
              <a:buChar char="▪"/>
            </a:pPr>
            <a:r>
              <a:rPr lang="en-US"/>
              <a:t>Mechanically coupled diffusion physics from Ai et al. 2019</a:t>
            </a:r>
            <a:endParaRPr/>
          </a:p>
          <a:p>
            <a:pPr indent="-514350" lvl="0" marL="514350" rtl="0" algn="l">
              <a:lnSpc>
                <a:spcPct val="95000"/>
              </a:lnSpc>
              <a:spcBef>
                <a:spcPts val="1200"/>
              </a:spcBef>
              <a:spcAft>
                <a:spcPts val="0"/>
              </a:spcAft>
              <a:buSzPts val="3200"/>
              <a:buChar char="▪"/>
            </a:pPr>
            <a:r>
              <a:rPr lang="en-US"/>
              <a:t>Voltage, temperature and thickness change for a lithium cobalt oxide-graphite pouch cell agree well with experimental results</a:t>
            </a:r>
            <a:endParaRPr/>
          </a:p>
        </p:txBody>
      </p:sp>
      <p:sp>
        <p:nvSpPr>
          <p:cNvPr id="104" name="Google Shape;104;p1"/>
          <p:cNvSpPr txBox="1"/>
          <p:nvPr/>
        </p:nvSpPr>
        <p:spPr>
          <a:xfrm>
            <a:off x="16906788" y="8429288"/>
            <a:ext cx="7936500" cy="64539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0"/>
              </a:spcBef>
              <a:spcAft>
                <a:spcPts val="0"/>
              </a:spcAft>
              <a:buClr>
                <a:srgbClr val="232425"/>
              </a:buClr>
              <a:buSzPts val="3200"/>
              <a:buFont typeface="Noto Sans Symbols"/>
              <a:buNone/>
            </a:pPr>
            <a:r>
              <a:rPr b="0" i="0" lang="en-US" sz="3200" u="none" cap="none" strike="noStrike">
                <a:solidFill>
                  <a:srgbClr val="232425"/>
                </a:solidFill>
                <a:latin typeface="Calibri"/>
                <a:ea typeface="Calibri"/>
                <a:cs typeface="Calibri"/>
                <a:sym typeface="Calibri"/>
              </a:rPr>
              <a:t>PyBaMM allows users to enter custom experimental procedures in text form using the </a:t>
            </a:r>
            <a:r>
              <a:rPr b="1" i="0" lang="en-US" sz="3200" u="none" cap="none" strike="noStrike">
                <a:solidFill>
                  <a:srgbClr val="232425"/>
                </a:solidFill>
                <a:latin typeface="Calibri"/>
                <a:ea typeface="Calibri"/>
                <a:cs typeface="Calibri"/>
                <a:sym typeface="Calibri"/>
              </a:rPr>
              <a:t>Experiment</a:t>
            </a:r>
            <a:r>
              <a:rPr b="0" i="0" lang="en-US" sz="3200" u="none" cap="none" strike="noStrike">
                <a:solidFill>
                  <a:srgbClr val="232425"/>
                </a:solidFill>
                <a:latin typeface="Calibri"/>
                <a:ea typeface="Calibri"/>
                <a:cs typeface="Calibri"/>
                <a:sym typeface="Calibri"/>
              </a:rPr>
              <a:t> object, e.g.: </a:t>
            </a:r>
            <a:endParaRPr b="1" i="0" sz="2800" u="none" cap="none" strike="noStrike">
              <a:solidFill>
                <a:schemeClr val="dk1"/>
              </a:solidFill>
              <a:latin typeface="Calibri"/>
              <a:ea typeface="Calibri"/>
              <a:cs typeface="Calibri"/>
              <a:sym typeface="Calibri"/>
            </a:endParaRPr>
          </a:p>
          <a:p>
            <a:pPr indent="0" lvl="0" marL="0" marR="0" rtl="0" algn="l">
              <a:lnSpc>
                <a:spcPct val="95000"/>
              </a:lnSpc>
              <a:spcBef>
                <a:spcPts val="120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pybamm.</a:t>
            </a:r>
            <a:r>
              <a:rPr b="1" i="0" lang="en-US" sz="2800" u="none" cap="none" strike="noStrike">
                <a:solidFill>
                  <a:srgbClr val="FF0000"/>
                </a:solidFill>
                <a:latin typeface="Calibri"/>
                <a:ea typeface="Calibri"/>
                <a:cs typeface="Calibri"/>
                <a:sym typeface="Calibri"/>
              </a:rPr>
              <a:t>Experiment</a:t>
            </a:r>
            <a:r>
              <a:rPr b="1" i="0" lang="en-US" sz="2800" u="none" cap="none" strike="noStrike">
                <a:solidFill>
                  <a:schemeClr val="dk1"/>
                </a:solidFill>
                <a:latin typeface="Calibri"/>
                <a:ea typeface="Calibri"/>
                <a:cs typeface="Calibri"/>
                <a:sym typeface="Calibri"/>
              </a:rPr>
              <a:t>(</a:t>
            </a:r>
            <a:endParaRPr b="1" i="0" sz="2800" u="none" cap="none" strike="noStrike">
              <a:solidFill>
                <a:schemeClr val="dk1"/>
              </a:solidFill>
              <a:latin typeface="Calibri"/>
              <a:ea typeface="Calibri"/>
              <a:cs typeface="Calibri"/>
              <a:sym typeface="Calibri"/>
            </a:endParaRPr>
          </a:p>
          <a:p>
            <a:pPr indent="457200" lvl="0" marL="0" marR="0" rtl="0" algn="l">
              <a:lnSpc>
                <a:spcPct val="95000"/>
              </a:lnSpc>
              <a:spcBef>
                <a:spcPts val="120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a:t>
            </a:r>
            <a:endParaRPr b="1" i="0" sz="2800" u="none" cap="none" strike="noStrike">
              <a:solidFill>
                <a:schemeClr val="dk1"/>
              </a:solidFill>
              <a:latin typeface="Calibri"/>
              <a:ea typeface="Calibri"/>
              <a:cs typeface="Calibri"/>
              <a:sym typeface="Calibri"/>
            </a:endParaRPr>
          </a:p>
          <a:p>
            <a:pPr indent="457200" lvl="0" marL="457200" marR="0" rtl="0" algn="l">
              <a:lnSpc>
                <a:spcPct val="95000"/>
              </a:lnSpc>
              <a:spcBef>
                <a:spcPts val="1200"/>
              </a:spcBef>
              <a:spcAft>
                <a:spcPts val="0"/>
              </a:spcAft>
              <a:buClr>
                <a:srgbClr val="000000"/>
              </a:buClr>
              <a:buSzPts val="2800"/>
              <a:buFont typeface="Arial"/>
              <a:buNone/>
            </a:pPr>
            <a:r>
              <a:rPr b="1" i="0" lang="en-US" sz="2800" u="none" cap="none" strike="noStrike">
                <a:solidFill>
                  <a:srgbClr val="1C4587"/>
                </a:solidFill>
                <a:latin typeface="Calibri"/>
                <a:ea typeface="Calibri"/>
                <a:cs typeface="Calibri"/>
                <a:sym typeface="Calibri"/>
              </a:rPr>
              <a:t>("Discharge at 1C until 2.5V",</a:t>
            </a:r>
            <a:endParaRPr b="1" i="0" sz="2800" u="none" cap="none" strike="noStrike">
              <a:solidFill>
                <a:srgbClr val="1C4587"/>
              </a:solidFill>
              <a:latin typeface="Calibri"/>
              <a:ea typeface="Calibri"/>
              <a:cs typeface="Calibri"/>
              <a:sym typeface="Calibri"/>
            </a:endParaRPr>
          </a:p>
          <a:p>
            <a:pPr indent="457200" lvl="0" marL="457200" marR="0" rtl="0" algn="l">
              <a:lnSpc>
                <a:spcPct val="95000"/>
              </a:lnSpc>
              <a:spcBef>
                <a:spcPts val="1200"/>
              </a:spcBef>
              <a:spcAft>
                <a:spcPts val="0"/>
              </a:spcAft>
              <a:buClr>
                <a:srgbClr val="000000"/>
              </a:buClr>
              <a:buSzPts val="2800"/>
              <a:buFont typeface="Arial"/>
              <a:buNone/>
            </a:pPr>
            <a:r>
              <a:rPr b="1" i="0" lang="en-US" sz="2800" u="none" cap="none" strike="noStrike">
                <a:solidFill>
                  <a:srgbClr val="1C4587"/>
                </a:solidFill>
                <a:latin typeface="Calibri"/>
                <a:ea typeface="Calibri"/>
                <a:cs typeface="Calibri"/>
                <a:sym typeface="Calibri"/>
              </a:rPr>
              <a:t>"Rest for 30 minutes", </a:t>
            </a:r>
            <a:endParaRPr b="1" i="0" sz="2800" u="none" cap="none" strike="noStrike">
              <a:solidFill>
                <a:srgbClr val="1C4587"/>
              </a:solidFill>
              <a:latin typeface="Calibri"/>
              <a:ea typeface="Calibri"/>
              <a:cs typeface="Calibri"/>
              <a:sym typeface="Calibri"/>
            </a:endParaRPr>
          </a:p>
          <a:p>
            <a:pPr indent="457200" lvl="0" marL="457200" marR="0" rtl="0" algn="l">
              <a:lnSpc>
                <a:spcPct val="95000"/>
              </a:lnSpc>
              <a:spcBef>
                <a:spcPts val="1200"/>
              </a:spcBef>
              <a:spcAft>
                <a:spcPts val="0"/>
              </a:spcAft>
              <a:buClr>
                <a:srgbClr val="000000"/>
              </a:buClr>
              <a:buSzPts val="2800"/>
              <a:buFont typeface="Arial"/>
              <a:buNone/>
            </a:pPr>
            <a:r>
              <a:rPr b="1" i="0" lang="en-US" sz="2800" u="none" cap="none" strike="noStrike">
                <a:solidFill>
                  <a:srgbClr val="1C4587"/>
                </a:solidFill>
                <a:latin typeface="Calibri"/>
                <a:ea typeface="Calibri"/>
                <a:cs typeface="Calibri"/>
                <a:sym typeface="Calibri"/>
              </a:rPr>
              <a:t>"Charge at 5A until 4.2V"</a:t>
            </a:r>
            <a:endParaRPr b="1" i="0" sz="2800" u="none" cap="none" strike="noStrike">
              <a:solidFill>
                <a:srgbClr val="1C4587"/>
              </a:solidFill>
              <a:latin typeface="Calibri"/>
              <a:ea typeface="Calibri"/>
              <a:cs typeface="Calibri"/>
              <a:sym typeface="Calibri"/>
            </a:endParaRPr>
          </a:p>
          <a:p>
            <a:pPr indent="457200" lvl="0" marL="457200" marR="0" rtl="0" algn="l">
              <a:lnSpc>
                <a:spcPct val="95000"/>
              </a:lnSpc>
              <a:spcBef>
                <a:spcPts val="1200"/>
              </a:spcBef>
              <a:spcAft>
                <a:spcPts val="0"/>
              </a:spcAft>
              <a:buClr>
                <a:srgbClr val="000000"/>
              </a:buClr>
              <a:buSzPts val="2800"/>
              <a:buFont typeface="Arial"/>
              <a:buNone/>
            </a:pPr>
            <a:r>
              <a:rPr b="1" i="0" lang="en-US" sz="2800" u="none" cap="none" strike="noStrike">
                <a:solidFill>
                  <a:srgbClr val="1C4587"/>
                </a:solidFill>
                <a:latin typeface="Calibri"/>
                <a:ea typeface="Calibri"/>
                <a:cs typeface="Calibri"/>
                <a:sym typeface="Calibri"/>
              </a:rPr>
              <a:t>"Hold at 4.2V until 10mA")</a:t>
            </a:r>
            <a:endParaRPr b="1" i="0" sz="2800" u="none" cap="none" strike="noStrike">
              <a:solidFill>
                <a:srgbClr val="1C4587"/>
              </a:solidFill>
              <a:latin typeface="Calibri"/>
              <a:ea typeface="Calibri"/>
              <a:cs typeface="Calibri"/>
              <a:sym typeface="Calibri"/>
            </a:endParaRPr>
          </a:p>
          <a:p>
            <a:pPr indent="0" lvl="0" marL="457200" marR="0" rtl="0" algn="l">
              <a:lnSpc>
                <a:spcPct val="95000"/>
              </a:lnSpc>
              <a:spcBef>
                <a:spcPts val="120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 * 3</a:t>
            </a:r>
            <a:endParaRPr b="1" i="0" sz="2800" u="none" cap="none" strike="noStrike">
              <a:solidFill>
                <a:schemeClr val="dk1"/>
              </a:solidFill>
              <a:latin typeface="Calibri"/>
              <a:ea typeface="Calibri"/>
              <a:cs typeface="Calibri"/>
              <a:sym typeface="Calibri"/>
            </a:endParaRPr>
          </a:p>
          <a:p>
            <a:pPr indent="0" lvl="0" marL="0" marR="0" rtl="0" algn="l">
              <a:lnSpc>
                <a:spcPct val="95000"/>
              </a:lnSpc>
              <a:spcBef>
                <a:spcPts val="120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a:t>
            </a:r>
            <a:endParaRPr b="1" i="0" sz="2800" u="none" cap="none" strike="noStrike">
              <a:solidFill>
                <a:schemeClr val="dk1"/>
              </a:solidFill>
              <a:latin typeface="Calibri"/>
              <a:ea typeface="Calibri"/>
              <a:cs typeface="Calibri"/>
              <a:sym typeface="Calibri"/>
            </a:endParaRPr>
          </a:p>
          <a:p>
            <a:pPr indent="0" lvl="0" marL="0" marR="0" rtl="0" algn="l">
              <a:lnSpc>
                <a:spcPct val="95000"/>
              </a:lnSpc>
              <a:spcBef>
                <a:spcPts val="1200"/>
              </a:spcBef>
              <a:spcAft>
                <a:spcPts val="0"/>
              </a:spcAft>
              <a:buClr>
                <a:srgbClr val="232425"/>
              </a:buClr>
              <a:buSzPts val="3200"/>
              <a:buFont typeface="Noto Sans Symbols"/>
              <a:buNone/>
            </a:pPr>
            <a:r>
              <a:t/>
            </a:r>
            <a:endParaRPr b="0" i="0" sz="1400" u="none" cap="none" strike="noStrike">
              <a:solidFill>
                <a:srgbClr val="000000"/>
              </a:solidFill>
              <a:latin typeface="Calibri"/>
              <a:ea typeface="Calibri"/>
              <a:cs typeface="Calibri"/>
              <a:sym typeface="Calibri"/>
            </a:endParaRPr>
          </a:p>
        </p:txBody>
      </p:sp>
      <p:sp>
        <p:nvSpPr>
          <p:cNvPr id="105" name="Google Shape;105;p1"/>
          <p:cNvSpPr txBox="1"/>
          <p:nvPr/>
        </p:nvSpPr>
        <p:spPr>
          <a:xfrm>
            <a:off x="16650700" y="22596475"/>
            <a:ext cx="15980101" cy="731400"/>
          </a:xfrm>
          <a:prstGeom prst="rect">
            <a:avLst/>
          </a:prstGeom>
          <a:noFill/>
          <a:ln>
            <a:noFill/>
          </a:ln>
        </p:spPr>
        <p:txBody>
          <a:bodyPr anchorCtr="0" anchor="b" bIns="0" lIns="182875" spcFirstLastPara="1" rIns="0" wrap="square" tIns="0">
            <a:noAutofit/>
          </a:bodyPr>
          <a:lstStyle/>
          <a:p>
            <a:pPr indent="0" lvl="0" marL="0" marR="0" rtl="0" algn="l">
              <a:lnSpc>
                <a:spcPct val="100000"/>
              </a:lnSpc>
              <a:spcBef>
                <a:spcPts val="0"/>
              </a:spcBef>
              <a:spcAft>
                <a:spcPts val="0"/>
              </a:spcAft>
              <a:buClr>
                <a:srgbClr val="1A2869"/>
              </a:buClr>
              <a:buSzPts val="4200"/>
              <a:buFont typeface="Noto Sans Symbols"/>
              <a:buNone/>
            </a:pPr>
            <a:r>
              <a:rPr b="1" i="0" lang="en-US" sz="4200" u="none" cap="none" strike="noStrike">
                <a:solidFill>
                  <a:srgbClr val="1C4587"/>
                </a:solidFill>
                <a:latin typeface="Calibri"/>
                <a:ea typeface="Calibri"/>
                <a:cs typeface="Calibri"/>
                <a:sym typeface="Calibri"/>
              </a:rPr>
              <a:t>MODELLING STRESS RESPONSE IN ELECTRODE PARTICLES </a:t>
            </a:r>
            <a:r>
              <a:rPr b="0" i="0" lang="en-US" sz="3800" u="none" cap="none" strike="noStrike">
                <a:solidFill>
                  <a:srgbClr val="1C4587"/>
                </a:solidFill>
                <a:latin typeface="Calibri"/>
                <a:ea typeface="Calibri"/>
                <a:cs typeface="Calibri"/>
                <a:sym typeface="Calibri"/>
              </a:rPr>
              <a:t>[</a:t>
            </a:r>
            <a:r>
              <a:rPr b="0" i="0" lang="en-US" sz="3800" u="none" cap="none" strike="noStrike">
                <a:solidFill>
                  <a:srgbClr val="1C4587"/>
                </a:solidFill>
                <a:uFill>
                  <a:noFill/>
                </a:uFill>
                <a:latin typeface="Calibri"/>
                <a:ea typeface="Calibri"/>
                <a:cs typeface="Calibri"/>
                <a:sym typeface="Calibri"/>
                <a:hlinkClick r:id="rId15">
                  <a:extLst>
                    <a:ext uri="{A12FA001-AC4F-418D-AE19-62706E023703}">
                      <ahyp:hlinkClr val="tx"/>
                    </a:ext>
                  </a:extLst>
                </a:hlinkClick>
              </a:rPr>
              <a:t>paper</a:t>
            </a:r>
            <a:r>
              <a:rPr b="0" i="0" lang="en-US" sz="3800" u="none" cap="none" strike="noStrike">
                <a:solidFill>
                  <a:srgbClr val="1C4587"/>
                </a:solidFill>
                <a:latin typeface="Calibri"/>
                <a:ea typeface="Calibri"/>
                <a:cs typeface="Calibri"/>
                <a:sym typeface="Calibri"/>
              </a:rPr>
              <a:t>|</a:t>
            </a:r>
            <a:r>
              <a:rPr b="0" i="0" lang="en-US" sz="3800" u="none" cap="none" strike="noStrike">
                <a:solidFill>
                  <a:srgbClr val="1C4587"/>
                </a:solidFill>
                <a:uFill>
                  <a:noFill/>
                </a:uFill>
                <a:latin typeface="Calibri"/>
                <a:ea typeface="Calibri"/>
                <a:cs typeface="Calibri"/>
                <a:sym typeface="Calibri"/>
                <a:hlinkClick r:id="rId16">
                  <a:extLst>
                    <a:ext uri="{A12FA001-AC4F-418D-AE19-62706E023703}">
                      <ahyp:hlinkClr val="tx"/>
                    </a:ext>
                  </a:extLst>
                </a:hlinkClick>
              </a:rPr>
              <a:t>code</a:t>
            </a:r>
            <a:r>
              <a:rPr b="0" i="0" lang="en-US" sz="3800" u="none" cap="none" strike="noStrike">
                <a:solidFill>
                  <a:srgbClr val="1C4587"/>
                </a:solidFill>
                <a:latin typeface="Calibri"/>
                <a:ea typeface="Calibri"/>
                <a:cs typeface="Calibri"/>
                <a:sym typeface="Calibri"/>
              </a:rPr>
              <a:t>]</a:t>
            </a:r>
            <a:endParaRPr b="1" i="0" sz="3800" u="none" cap="none" strike="noStrike">
              <a:solidFill>
                <a:srgbClr val="1C4587"/>
              </a:solidFill>
              <a:latin typeface="Calibri"/>
              <a:ea typeface="Calibri"/>
              <a:cs typeface="Calibri"/>
              <a:sym typeface="Calibri"/>
            </a:endParaRPr>
          </a:p>
        </p:txBody>
      </p:sp>
      <p:pic>
        <p:nvPicPr>
          <p:cNvPr id="106" name="Google Shape;106;p1"/>
          <p:cNvPicPr preferRelativeResize="0"/>
          <p:nvPr/>
        </p:nvPicPr>
        <p:blipFill rotWithShape="1">
          <a:blip r:embed="rId17">
            <a:alphaModFix/>
          </a:blip>
          <a:srcRect b="0" l="0" r="0" t="0"/>
          <a:stretch/>
        </p:blipFill>
        <p:spPr>
          <a:xfrm>
            <a:off x="16850813" y="25214048"/>
            <a:ext cx="15181172" cy="4250750"/>
          </a:xfrm>
          <a:prstGeom prst="rect">
            <a:avLst/>
          </a:prstGeom>
          <a:noFill/>
          <a:ln>
            <a:noFill/>
          </a:ln>
        </p:spPr>
      </p:pic>
      <p:pic>
        <p:nvPicPr>
          <p:cNvPr id="107" name="Google Shape;107;p1">
            <a:hlinkClick r:id="rId18"/>
          </p:cNvPr>
          <p:cNvPicPr preferRelativeResize="0"/>
          <p:nvPr/>
        </p:nvPicPr>
        <p:blipFill rotWithShape="1">
          <a:blip r:embed="rId19">
            <a:alphaModFix/>
          </a:blip>
          <a:srcRect b="0" l="0" r="0" t="0"/>
          <a:stretch/>
        </p:blipFill>
        <p:spPr>
          <a:xfrm>
            <a:off x="298775" y="391850"/>
            <a:ext cx="3958724" cy="3958724"/>
          </a:xfrm>
          <a:prstGeom prst="rect">
            <a:avLst/>
          </a:prstGeom>
          <a:noFill/>
          <a:ln>
            <a:noFill/>
          </a:ln>
        </p:spPr>
      </p:pic>
      <p:sp>
        <p:nvSpPr>
          <p:cNvPr id="108" name="Google Shape;108;p1"/>
          <p:cNvSpPr txBox="1"/>
          <p:nvPr/>
        </p:nvSpPr>
        <p:spPr>
          <a:xfrm>
            <a:off x="21551450" y="21712000"/>
            <a:ext cx="10654200" cy="6525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1200"/>
              </a:spcBef>
              <a:spcAft>
                <a:spcPts val="0"/>
              </a:spcAft>
              <a:buClr>
                <a:srgbClr val="232425"/>
              </a:buClr>
              <a:buSzPts val="3200"/>
              <a:buFont typeface="Arial"/>
              <a:buNone/>
            </a:pPr>
            <a:r>
              <a:rPr b="0" i="0" lang="en-US" sz="3200" u="none" cap="none" strike="noStrike">
                <a:solidFill>
                  <a:srgbClr val="232425"/>
                </a:solidFill>
                <a:latin typeface="Calibri"/>
                <a:ea typeface="Calibri"/>
                <a:cs typeface="Calibri"/>
                <a:sym typeface="Calibri"/>
              </a:rPr>
              <a:t>Thermal results for a selection of single-layer pouch cell models</a:t>
            </a:r>
            <a:endParaRPr b="0" i="0" sz="1400" u="none" cap="none" strike="noStrike">
              <a:solidFill>
                <a:srgbClr val="000000"/>
              </a:solidFill>
              <a:latin typeface="Calibri"/>
              <a:ea typeface="Calibri"/>
              <a:cs typeface="Calibri"/>
              <a:sym typeface="Calibri"/>
            </a:endParaRPr>
          </a:p>
        </p:txBody>
      </p:sp>
      <p:pic>
        <p:nvPicPr>
          <p:cNvPr id="109" name="Google Shape;109;p1"/>
          <p:cNvPicPr preferRelativeResize="0"/>
          <p:nvPr/>
        </p:nvPicPr>
        <p:blipFill rotWithShape="1">
          <a:blip r:embed="rId20">
            <a:alphaModFix/>
          </a:blip>
          <a:srcRect b="0" l="0" r="0" t="0"/>
          <a:stretch/>
        </p:blipFill>
        <p:spPr>
          <a:xfrm>
            <a:off x="7148181" y="19266488"/>
            <a:ext cx="8782134" cy="5122911"/>
          </a:xfrm>
          <a:prstGeom prst="rect">
            <a:avLst/>
          </a:prstGeom>
          <a:noFill/>
          <a:ln>
            <a:noFill/>
          </a:ln>
        </p:spPr>
      </p:pic>
      <p:sp>
        <p:nvSpPr>
          <p:cNvPr id="110" name="Google Shape;110;p1"/>
          <p:cNvSpPr txBox="1"/>
          <p:nvPr>
            <p:ph idx="3" type="body"/>
          </p:nvPr>
        </p:nvSpPr>
        <p:spPr>
          <a:xfrm>
            <a:off x="670900" y="30135500"/>
            <a:ext cx="15581400" cy="64539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514350" lvl="0" marL="514350" rtl="0" algn="l">
              <a:lnSpc>
                <a:spcPct val="95000"/>
              </a:lnSpc>
              <a:spcBef>
                <a:spcPts val="1200"/>
              </a:spcBef>
              <a:spcAft>
                <a:spcPts val="0"/>
              </a:spcAft>
              <a:buSzPts val="3200"/>
              <a:buChar char="▪"/>
            </a:pPr>
            <a:r>
              <a:rPr lang="en-US"/>
              <a:t>Reversible and irreversible lithium plating models from O’Kane et al. 2020.</a:t>
            </a:r>
            <a:endParaRPr/>
          </a:p>
          <a:p>
            <a:pPr indent="-514350" lvl="0" marL="514350" rtl="0" algn="l">
              <a:lnSpc>
                <a:spcPct val="95000"/>
              </a:lnSpc>
              <a:spcBef>
                <a:spcPts val="1200"/>
              </a:spcBef>
              <a:spcAft>
                <a:spcPts val="0"/>
              </a:spcAft>
              <a:buSzPts val="3200"/>
              <a:buChar char="▪"/>
            </a:pPr>
            <a:r>
              <a:rPr lang="en-US"/>
              <a:t>PyBaMM’s framework allows easy coupling with other degradation mechanisms.</a:t>
            </a:r>
            <a:endParaRPr/>
          </a:p>
        </p:txBody>
      </p:sp>
      <p:sp>
        <p:nvSpPr>
          <p:cNvPr id="111" name="Google Shape;111;p1"/>
          <p:cNvSpPr txBox="1"/>
          <p:nvPr/>
        </p:nvSpPr>
        <p:spPr>
          <a:xfrm>
            <a:off x="707086" y="30134125"/>
            <a:ext cx="15426000" cy="731400"/>
          </a:xfrm>
          <a:prstGeom prst="rect">
            <a:avLst/>
          </a:prstGeom>
          <a:noFill/>
          <a:ln>
            <a:noFill/>
          </a:ln>
        </p:spPr>
        <p:txBody>
          <a:bodyPr anchorCtr="0" anchor="b" bIns="0" lIns="182875" spcFirstLastPara="1" rIns="0" wrap="square" tIns="0">
            <a:noAutofit/>
          </a:bodyPr>
          <a:lstStyle/>
          <a:p>
            <a:pPr indent="0" lvl="0" marL="0" marR="0" rtl="0" algn="l">
              <a:lnSpc>
                <a:spcPct val="100000"/>
              </a:lnSpc>
              <a:spcBef>
                <a:spcPts val="0"/>
              </a:spcBef>
              <a:spcAft>
                <a:spcPts val="0"/>
              </a:spcAft>
              <a:buClr>
                <a:srgbClr val="1A2869"/>
              </a:buClr>
              <a:buSzPts val="4200"/>
              <a:buFont typeface="Noto Sans Symbols"/>
              <a:buNone/>
            </a:pPr>
            <a:r>
              <a:rPr b="1" i="0" lang="en-US" sz="4200" u="none" cap="none" strike="noStrike">
                <a:solidFill>
                  <a:srgbClr val="1C4587"/>
                </a:solidFill>
                <a:latin typeface="Calibri"/>
                <a:ea typeface="Calibri"/>
                <a:cs typeface="Calibri"/>
                <a:sym typeface="Calibri"/>
              </a:rPr>
              <a:t>MODELLING LITHIUM PLATING </a:t>
            </a:r>
            <a:r>
              <a:rPr b="0" i="0" lang="en-US" sz="3800" u="none" cap="none" strike="noStrike">
                <a:solidFill>
                  <a:srgbClr val="1C4587"/>
                </a:solidFill>
                <a:latin typeface="Calibri"/>
                <a:ea typeface="Calibri"/>
                <a:cs typeface="Calibri"/>
                <a:sym typeface="Calibri"/>
              </a:rPr>
              <a:t>[</a:t>
            </a:r>
            <a:r>
              <a:rPr b="0" i="0" lang="en-US" sz="3800" u="none" cap="none" strike="noStrike">
                <a:solidFill>
                  <a:srgbClr val="1C4587"/>
                </a:solidFill>
                <a:uFill>
                  <a:noFill/>
                </a:uFill>
                <a:latin typeface="Calibri"/>
                <a:ea typeface="Calibri"/>
                <a:cs typeface="Calibri"/>
                <a:sym typeface="Calibri"/>
                <a:hlinkClick r:id="rId21">
                  <a:extLst>
                    <a:ext uri="{A12FA001-AC4F-418D-AE19-62706E023703}">
                      <ahyp:hlinkClr val="tx"/>
                    </a:ext>
                  </a:extLst>
                </a:hlinkClick>
              </a:rPr>
              <a:t>paper</a:t>
            </a:r>
            <a:r>
              <a:rPr b="0" i="0" lang="en-US" sz="3800" u="none" cap="none" strike="noStrike">
                <a:solidFill>
                  <a:srgbClr val="1C4587"/>
                </a:solidFill>
                <a:latin typeface="Calibri"/>
                <a:ea typeface="Calibri"/>
                <a:cs typeface="Calibri"/>
                <a:sym typeface="Calibri"/>
              </a:rPr>
              <a:t>|</a:t>
            </a:r>
            <a:r>
              <a:rPr b="0" i="0" lang="en-US" sz="3800" u="none" cap="none" strike="noStrike">
                <a:solidFill>
                  <a:srgbClr val="1C4587"/>
                </a:solidFill>
                <a:uFill>
                  <a:noFill/>
                </a:uFill>
                <a:latin typeface="Calibri"/>
                <a:ea typeface="Calibri"/>
                <a:cs typeface="Calibri"/>
                <a:sym typeface="Calibri"/>
                <a:hlinkClick r:id="rId22">
                  <a:extLst>
                    <a:ext uri="{A12FA001-AC4F-418D-AE19-62706E023703}">
                      <ahyp:hlinkClr val="tx"/>
                    </a:ext>
                  </a:extLst>
                </a:hlinkClick>
              </a:rPr>
              <a:t>code</a:t>
            </a:r>
            <a:r>
              <a:rPr b="0" i="0" lang="en-US" sz="3800" u="none" cap="none" strike="noStrike">
                <a:solidFill>
                  <a:srgbClr val="1C4587"/>
                </a:solidFill>
                <a:latin typeface="Calibri"/>
                <a:ea typeface="Calibri"/>
                <a:cs typeface="Calibri"/>
                <a:sym typeface="Calibri"/>
              </a:rPr>
              <a:t>]</a:t>
            </a:r>
            <a:endParaRPr b="0" i="0" sz="1400" u="none" cap="none" strike="noStrike">
              <a:solidFill>
                <a:srgbClr val="1C4587"/>
              </a:solidFill>
              <a:latin typeface="Arial"/>
              <a:ea typeface="Arial"/>
              <a:cs typeface="Arial"/>
              <a:sym typeface="Arial"/>
            </a:endParaRPr>
          </a:p>
        </p:txBody>
      </p:sp>
      <p:grpSp>
        <p:nvGrpSpPr>
          <p:cNvPr id="112" name="Google Shape;112;p1"/>
          <p:cNvGrpSpPr/>
          <p:nvPr/>
        </p:nvGrpSpPr>
        <p:grpSpPr>
          <a:xfrm>
            <a:off x="16740630" y="18053555"/>
            <a:ext cx="7430860" cy="3836237"/>
            <a:chOff x="16705325" y="17824900"/>
            <a:chExt cx="7466700" cy="3836237"/>
          </a:xfrm>
        </p:grpSpPr>
        <p:pic>
          <p:nvPicPr>
            <p:cNvPr id="113" name="Google Shape;113;p1"/>
            <p:cNvPicPr preferRelativeResize="0"/>
            <p:nvPr/>
          </p:nvPicPr>
          <p:blipFill rotWithShape="1">
            <a:blip r:embed="rId23">
              <a:alphaModFix/>
            </a:blip>
            <a:srcRect b="2399" l="0" r="0" t="0"/>
            <a:stretch/>
          </p:blipFill>
          <p:spPr>
            <a:xfrm>
              <a:off x="16705325" y="17824900"/>
              <a:ext cx="7466700" cy="3836237"/>
            </a:xfrm>
            <a:prstGeom prst="rect">
              <a:avLst/>
            </a:prstGeom>
            <a:noFill/>
            <a:ln>
              <a:noFill/>
            </a:ln>
          </p:spPr>
        </p:pic>
        <p:sp>
          <p:nvSpPr>
            <p:cNvPr id="114" name="Google Shape;114;p1"/>
            <p:cNvSpPr/>
            <p:nvPr/>
          </p:nvSpPr>
          <p:spPr>
            <a:xfrm>
              <a:off x="17164575" y="17993150"/>
              <a:ext cx="4438800" cy="296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
          <p:cNvGrpSpPr/>
          <p:nvPr/>
        </p:nvGrpSpPr>
        <p:grpSpPr>
          <a:xfrm>
            <a:off x="23996425" y="17755250"/>
            <a:ext cx="8116601" cy="4029575"/>
            <a:chOff x="23996425" y="17450450"/>
            <a:chExt cx="8116601" cy="4029575"/>
          </a:xfrm>
        </p:grpSpPr>
        <p:pic>
          <p:nvPicPr>
            <p:cNvPr id="116" name="Google Shape;116;p1"/>
            <p:cNvPicPr preferRelativeResize="0"/>
            <p:nvPr/>
          </p:nvPicPr>
          <p:blipFill rotWithShape="1">
            <a:blip r:embed="rId24">
              <a:alphaModFix/>
            </a:blip>
            <a:srcRect b="0" l="0" r="2133" t="0"/>
            <a:stretch/>
          </p:blipFill>
          <p:spPr>
            <a:xfrm>
              <a:off x="23996425" y="18130975"/>
              <a:ext cx="8116601" cy="3349050"/>
            </a:xfrm>
            <a:prstGeom prst="rect">
              <a:avLst/>
            </a:prstGeom>
            <a:noFill/>
            <a:ln>
              <a:noFill/>
            </a:ln>
          </p:spPr>
        </p:pic>
        <p:pic>
          <p:nvPicPr>
            <p:cNvPr id="117" name="Google Shape;117;p1"/>
            <p:cNvPicPr preferRelativeResize="0"/>
            <p:nvPr/>
          </p:nvPicPr>
          <p:blipFill rotWithShape="1">
            <a:blip r:embed="rId25">
              <a:alphaModFix/>
            </a:blip>
            <a:srcRect b="0" l="0" r="0" t="0"/>
            <a:stretch/>
          </p:blipFill>
          <p:spPr>
            <a:xfrm>
              <a:off x="27090328" y="17450450"/>
              <a:ext cx="4941650" cy="958075"/>
            </a:xfrm>
            <a:prstGeom prst="rect">
              <a:avLst/>
            </a:prstGeom>
            <a:noFill/>
            <a:ln>
              <a:noFill/>
            </a:ln>
          </p:spPr>
        </p:pic>
        <p:sp>
          <p:nvSpPr>
            <p:cNvPr id="118" name="Google Shape;118;p1"/>
            <p:cNvSpPr/>
            <p:nvPr/>
          </p:nvSpPr>
          <p:spPr>
            <a:xfrm>
              <a:off x="24384525" y="18107450"/>
              <a:ext cx="476400" cy="370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9" name="Google Shape;119;p1"/>
          <p:cNvPicPr preferRelativeResize="0"/>
          <p:nvPr/>
        </p:nvPicPr>
        <p:blipFill rotWithShape="1">
          <a:blip r:embed="rId26">
            <a:alphaModFix/>
          </a:blip>
          <a:srcRect b="0" l="0" r="0" t="0"/>
          <a:stretch/>
        </p:blipFill>
        <p:spPr>
          <a:xfrm>
            <a:off x="25204088" y="8163138"/>
            <a:ext cx="6248100" cy="6248100"/>
          </a:xfrm>
          <a:prstGeom prst="rect">
            <a:avLst/>
          </a:prstGeom>
          <a:noFill/>
          <a:ln>
            <a:noFill/>
          </a:ln>
        </p:spPr>
      </p:pic>
      <p:pic>
        <p:nvPicPr>
          <p:cNvPr id="120" name="Google Shape;120;p1"/>
          <p:cNvPicPr preferRelativeResize="0"/>
          <p:nvPr/>
        </p:nvPicPr>
        <p:blipFill rotWithShape="1">
          <a:blip r:embed="rId27">
            <a:alphaModFix/>
          </a:blip>
          <a:srcRect b="0" l="0" r="0" t="0"/>
          <a:stretch/>
        </p:blipFill>
        <p:spPr>
          <a:xfrm>
            <a:off x="962025" y="32182459"/>
            <a:ext cx="14998844" cy="4250750"/>
          </a:xfrm>
          <a:prstGeom prst="rect">
            <a:avLst/>
          </a:prstGeom>
          <a:noFill/>
          <a:ln>
            <a:noFill/>
          </a:ln>
        </p:spPr>
      </p:pic>
      <p:sp>
        <p:nvSpPr>
          <p:cNvPr id="121" name="Google Shape;121;p1"/>
          <p:cNvSpPr txBox="1"/>
          <p:nvPr/>
        </p:nvSpPr>
        <p:spPr>
          <a:xfrm>
            <a:off x="16710075" y="29927134"/>
            <a:ext cx="15462600" cy="731400"/>
          </a:xfrm>
          <a:prstGeom prst="rect">
            <a:avLst/>
          </a:prstGeom>
          <a:noFill/>
          <a:ln>
            <a:noFill/>
          </a:ln>
        </p:spPr>
        <p:txBody>
          <a:bodyPr anchorCtr="0" anchor="b" bIns="0" lIns="182875" spcFirstLastPara="1" rIns="0" wrap="square" tIns="0">
            <a:noAutofit/>
          </a:bodyPr>
          <a:lstStyle/>
          <a:p>
            <a:pPr indent="0" lvl="0" marL="0" marR="0" rtl="0" algn="l">
              <a:lnSpc>
                <a:spcPct val="100000"/>
              </a:lnSpc>
              <a:spcBef>
                <a:spcPts val="0"/>
              </a:spcBef>
              <a:spcAft>
                <a:spcPts val="0"/>
              </a:spcAft>
              <a:buClr>
                <a:srgbClr val="000000"/>
              </a:buClr>
              <a:buSzPts val="4200"/>
              <a:buFont typeface="Arial"/>
              <a:buNone/>
            </a:pPr>
            <a:r>
              <a:rPr b="1" i="0" lang="en-US" sz="4200" u="none" cap="none" strike="noStrike">
                <a:solidFill>
                  <a:srgbClr val="1C4587"/>
                </a:solidFill>
                <a:latin typeface="Calibri"/>
                <a:ea typeface="Calibri"/>
                <a:cs typeface="Calibri"/>
                <a:sym typeface="Calibri"/>
              </a:rPr>
              <a:t>MODELLING OF JELLYROLL CELLS </a:t>
            </a:r>
            <a:r>
              <a:rPr b="0" i="0" lang="en-US" sz="3800" u="none" cap="none" strike="noStrike">
                <a:solidFill>
                  <a:srgbClr val="1C4587"/>
                </a:solidFill>
                <a:latin typeface="Calibri"/>
                <a:ea typeface="Calibri"/>
                <a:cs typeface="Calibri"/>
                <a:sym typeface="Calibri"/>
              </a:rPr>
              <a:t>[</a:t>
            </a:r>
            <a:r>
              <a:rPr b="0" i="0" lang="en-US" sz="3800" u="none" cap="none" strike="noStrike">
                <a:solidFill>
                  <a:srgbClr val="1C4587"/>
                </a:solidFill>
                <a:uFill>
                  <a:noFill/>
                </a:uFill>
                <a:latin typeface="Calibri"/>
                <a:ea typeface="Calibri"/>
                <a:cs typeface="Calibri"/>
                <a:sym typeface="Calibri"/>
                <a:hlinkClick r:id="rId28">
                  <a:extLst>
                    <a:ext uri="{A12FA001-AC4F-418D-AE19-62706E023703}">
                      <ahyp:hlinkClr val="tx"/>
                    </a:ext>
                  </a:extLst>
                </a:hlinkClick>
              </a:rPr>
              <a:t>paper 1</a:t>
            </a:r>
            <a:r>
              <a:rPr b="0" i="0" lang="en-US" sz="3800" u="none" cap="none" strike="noStrike">
                <a:solidFill>
                  <a:srgbClr val="1C4587"/>
                </a:solidFill>
                <a:latin typeface="Calibri"/>
                <a:ea typeface="Calibri"/>
                <a:cs typeface="Calibri"/>
                <a:sym typeface="Calibri"/>
              </a:rPr>
              <a:t>|</a:t>
            </a:r>
            <a:r>
              <a:rPr b="0" i="0" lang="en-US" sz="3800" u="none" cap="none" strike="noStrike">
                <a:solidFill>
                  <a:srgbClr val="1C4587"/>
                </a:solidFill>
                <a:uFill>
                  <a:noFill/>
                </a:uFill>
                <a:latin typeface="Calibri"/>
                <a:ea typeface="Calibri"/>
                <a:cs typeface="Calibri"/>
                <a:sym typeface="Calibri"/>
                <a:hlinkClick r:id="rId29">
                  <a:extLst>
                    <a:ext uri="{A12FA001-AC4F-418D-AE19-62706E023703}">
                      <ahyp:hlinkClr val="tx"/>
                    </a:ext>
                  </a:extLst>
                </a:hlinkClick>
              </a:rPr>
              <a:t>paper 2</a:t>
            </a:r>
            <a:r>
              <a:rPr b="0" i="0" lang="en-US" sz="3800" u="none" cap="none" strike="noStrike">
                <a:solidFill>
                  <a:srgbClr val="1C4587"/>
                </a:solidFill>
                <a:latin typeface="Calibri"/>
                <a:ea typeface="Calibri"/>
                <a:cs typeface="Calibri"/>
                <a:sym typeface="Calibri"/>
              </a:rPr>
              <a:t>]</a:t>
            </a:r>
            <a:endParaRPr b="1" i="0" sz="4200" u="none" cap="none" strike="noStrike">
              <a:solidFill>
                <a:srgbClr val="1C4587"/>
              </a:solidFill>
              <a:latin typeface="Calibri"/>
              <a:ea typeface="Calibri"/>
              <a:cs typeface="Calibri"/>
              <a:sym typeface="Calibri"/>
            </a:endParaRPr>
          </a:p>
        </p:txBody>
      </p:sp>
      <p:pic>
        <p:nvPicPr>
          <p:cNvPr descr="A picture containing shape&#10;&#10;Description automatically generated" id="122" name="Google Shape;122;p1"/>
          <p:cNvPicPr preferRelativeResize="0"/>
          <p:nvPr/>
        </p:nvPicPr>
        <p:blipFill rotWithShape="1">
          <a:blip r:embed="rId30">
            <a:alphaModFix/>
          </a:blip>
          <a:srcRect b="2536" l="0" r="6015" t="2801"/>
          <a:stretch/>
        </p:blipFill>
        <p:spPr>
          <a:xfrm>
            <a:off x="28624913" y="30128644"/>
            <a:ext cx="3392678" cy="8434567"/>
          </a:xfrm>
          <a:prstGeom prst="rect">
            <a:avLst/>
          </a:prstGeom>
          <a:noFill/>
          <a:ln>
            <a:noFill/>
          </a:ln>
        </p:spPr>
      </p:pic>
      <p:pic>
        <p:nvPicPr>
          <p:cNvPr id="123" name="Google Shape;123;p1"/>
          <p:cNvPicPr preferRelativeResize="0"/>
          <p:nvPr/>
        </p:nvPicPr>
        <p:blipFill rotWithShape="1">
          <a:blip r:embed="rId31">
            <a:alphaModFix/>
          </a:blip>
          <a:srcRect b="15014" l="33922" r="31628" t="15728"/>
          <a:stretch/>
        </p:blipFill>
        <p:spPr>
          <a:xfrm>
            <a:off x="26207764" y="33020753"/>
            <a:ext cx="2309736" cy="2283957"/>
          </a:xfrm>
          <a:prstGeom prst="rect">
            <a:avLst/>
          </a:prstGeom>
          <a:noFill/>
          <a:ln>
            <a:noFill/>
          </a:ln>
        </p:spPr>
      </p:pic>
      <p:pic>
        <p:nvPicPr>
          <p:cNvPr id="124" name="Google Shape;124;p1"/>
          <p:cNvPicPr preferRelativeResize="0"/>
          <p:nvPr/>
        </p:nvPicPr>
        <p:blipFill rotWithShape="1">
          <a:blip r:embed="rId32">
            <a:alphaModFix/>
          </a:blip>
          <a:srcRect b="5016" l="7038" r="5640" t="6495"/>
          <a:stretch/>
        </p:blipFill>
        <p:spPr>
          <a:xfrm>
            <a:off x="26215788" y="30689272"/>
            <a:ext cx="2245186" cy="2283957"/>
          </a:xfrm>
          <a:prstGeom prst="rect">
            <a:avLst/>
          </a:prstGeom>
          <a:noFill/>
          <a:ln>
            <a:noFill/>
          </a:ln>
        </p:spPr>
      </p:pic>
      <p:pic>
        <p:nvPicPr>
          <p:cNvPr id="125" name="Google Shape;125;p1"/>
          <p:cNvPicPr preferRelativeResize="0"/>
          <p:nvPr/>
        </p:nvPicPr>
        <p:blipFill rotWithShape="1">
          <a:blip r:embed="rId33">
            <a:alphaModFix/>
          </a:blip>
          <a:srcRect b="0" l="0" r="0" t="0"/>
          <a:stretch/>
        </p:blipFill>
        <p:spPr>
          <a:xfrm>
            <a:off x="26215788" y="35657781"/>
            <a:ext cx="2333287" cy="2283956"/>
          </a:xfrm>
          <a:prstGeom prst="rect">
            <a:avLst/>
          </a:prstGeom>
          <a:noFill/>
          <a:ln>
            <a:noFill/>
          </a:ln>
        </p:spPr>
      </p:pic>
      <p:sp>
        <p:nvSpPr>
          <p:cNvPr id="126" name="Google Shape;126;p1"/>
          <p:cNvSpPr txBox="1"/>
          <p:nvPr/>
        </p:nvSpPr>
        <p:spPr>
          <a:xfrm>
            <a:off x="16718100" y="29927125"/>
            <a:ext cx="9794100" cy="5349600"/>
          </a:xfrm>
          <a:prstGeom prst="rect">
            <a:avLst/>
          </a:prstGeom>
          <a:noFill/>
          <a:ln>
            <a:noFill/>
          </a:ln>
        </p:spPr>
        <p:txBody>
          <a:bodyPr anchorCtr="0" anchor="t" bIns="256000" lIns="256000" spcFirstLastPara="1" rIns="256000" wrap="square" tIns="768000">
            <a:noAutofit/>
          </a:bodyPr>
          <a:lstStyle/>
          <a:p>
            <a:pPr indent="-347345" lvl="0" marL="347345" marR="0" rtl="0" algn="l">
              <a:lnSpc>
                <a:spcPct val="95000"/>
              </a:lnSpc>
              <a:spcBef>
                <a:spcPts val="0"/>
              </a:spcBef>
              <a:spcAft>
                <a:spcPts val="0"/>
              </a:spcAft>
              <a:buClr>
                <a:srgbClr val="232425"/>
              </a:buClr>
              <a:buSzPts val="3200"/>
              <a:buFont typeface="Noto Sans Symbols"/>
              <a:buChar char="▪"/>
            </a:pPr>
            <a:r>
              <a:rPr b="0" i="0" lang="en-US" sz="3200" u="none" cap="none" strike="noStrike">
                <a:solidFill>
                  <a:srgbClr val="232425"/>
                </a:solidFill>
                <a:latin typeface="Calibri"/>
                <a:ea typeface="Calibri"/>
                <a:cs typeface="Calibri"/>
                <a:sym typeface="Calibri"/>
              </a:rPr>
              <a:t>PyBaMM can be used in circuits forming cells or packs. Jellyroll models are constructed from tomography or from geometric spirals with resistor networks representing current collector foils and 1000s of DFN models are computed in parallel representing electrochemistry in each section</a:t>
            </a:r>
            <a:endParaRPr b="0" i="0" sz="1400" u="none" cap="none" strike="noStrike">
              <a:solidFill>
                <a:srgbClr val="000000"/>
              </a:solidFill>
              <a:latin typeface="Arial"/>
              <a:ea typeface="Arial"/>
              <a:cs typeface="Arial"/>
              <a:sym typeface="Arial"/>
            </a:endParaRPr>
          </a:p>
          <a:p>
            <a:pPr indent="-347345" lvl="0" marL="347345" marR="0" rtl="0" algn="l">
              <a:lnSpc>
                <a:spcPct val="95000"/>
              </a:lnSpc>
              <a:spcBef>
                <a:spcPts val="0"/>
              </a:spcBef>
              <a:spcAft>
                <a:spcPts val="0"/>
              </a:spcAft>
              <a:buClr>
                <a:srgbClr val="232425"/>
              </a:buClr>
              <a:buSzPts val="3200"/>
              <a:buFont typeface="Noto Sans Symbols"/>
              <a:buChar char="▪"/>
            </a:pPr>
            <a:r>
              <a:rPr b="0" i="0" lang="en-US" sz="3200" u="none" cap="none" strike="noStrike">
                <a:solidFill>
                  <a:srgbClr val="232425"/>
                </a:solidFill>
                <a:latin typeface="Calibri"/>
                <a:ea typeface="Calibri"/>
                <a:cs typeface="Calibri"/>
                <a:sym typeface="Calibri"/>
              </a:rPr>
              <a:t>Tab locations and ohmic losses in cc’s play major role in cell heating and current heterogeneity</a:t>
            </a:r>
            <a:endParaRPr b="0" i="0" sz="1400" u="none" cap="none" strike="noStrike">
              <a:solidFill>
                <a:srgbClr val="000000"/>
              </a:solidFill>
              <a:latin typeface="Arial"/>
              <a:ea typeface="Arial"/>
              <a:cs typeface="Arial"/>
              <a:sym typeface="Arial"/>
            </a:endParaRPr>
          </a:p>
          <a:p>
            <a:pPr indent="-347345" lvl="0" marL="347345" marR="0" rtl="0" algn="l">
              <a:lnSpc>
                <a:spcPct val="95000"/>
              </a:lnSpc>
              <a:spcBef>
                <a:spcPts val="0"/>
              </a:spcBef>
              <a:spcAft>
                <a:spcPts val="0"/>
              </a:spcAft>
              <a:buClr>
                <a:srgbClr val="232425"/>
              </a:buClr>
              <a:buSzPts val="3200"/>
              <a:buFont typeface="Noto Sans Symbols"/>
              <a:buChar char="▪"/>
            </a:pPr>
            <a:r>
              <a:rPr b="0" i="0" lang="en-US" sz="3200" u="none" cap="none" strike="noStrike">
                <a:solidFill>
                  <a:srgbClr val="232425"/>
                </a:solidFill>
                <a:latin typeface="Calibri"/>
                <a:ea typeface="Calibri"/>
                <a:cs typeface="Calibri"/>
                <a:sym typeface="Calibri"/>
              </a:rPr>
              <a:t>Standard tabs (a) are compared to Tesla’s new ‘tab-less’ (b) design showing large differences</a:t>
            </a:r>
            <a:endParaRPr b="0" i="0" sz="1400" u="none" cap="none" strike="noStrike">
              <a:solidFill>
                <a:srgbClr val="000000"/>
              </a:solidFill>
              <a:latin typeface="Arial"/>
              <a:ea typeface="Arial"/>
              <a:cs typeface="Arial"/>
              <a:sym typeface="Arial"/>
            </a:endParaRPr>
          </a:p>
        </p:txBody>
      </p:sp>
      <p:cxnSp>
        <p:nvCxnSpPr>
          <p:cNvPr id="127" name="Google Shape;127;p1"/>
          <p:cNvCxnSpPr/>
          <p:nvPr/>
        </p:nvCxnSpPr>
        <p:spPr>
          <a:xfrm>
            <a:off x="24863700" y="35248100"/>
            <a:ext cx="228600" cy="823500"/>
          </a:xfrm>
          <a:prstGeom prst="straightConnector1">
            <a:avLst/>
          </a:prstGeom>
          <a:noFill/>
          <a:ln cap="flat" cmpd="sng" w="38100">
            <a:solidFill>
              <a:srgbClr val="CD202C"/>
            </a:solidFill>
            <a:prstDash val="solid"/>
            <a:round/>
            <a:headEnd len="sm" w="sm" type="none"/>
            <a:tailEnd len="med" w="med" type="triangle"/>
          </a:ln>
        </p:spPr>
      </p:cxnSp>
      <p:cxnSp>
        <p:nvCxnSpPr>
          <p:cNvPr id="128" name="Google Shape;128;p1"/>
          <p:cNvCxnSpPr/>
          <p:nvPr/>
        </p:nvCxnSpPr>
        <p:spPr>
          <a:xfrm>
            <a:off x="24978000" y="35076650"/>
            <a:ext cx="1143000" cy="833700"/>
          </a:xfrm>
          <a:prstGeom prst="straightConnector1">
            <a:avLst/>
          </a:prstGeom>
          <a:noFill/>
          <a:ln cap="flat" cmpd="sng" w="38100">
            <a:solidFill>
              <a:srgbClr val="CD202C"/>
            </a:solidFill>
            <a:prstDash val="solid"/>
            <a:round/>
            <a:headEnd len="sm" w="sm" type="none"/>
            <a:tailEnd len="med" w="med" type="triangle"/>
          </a:ln>
        </p:spPr>
      </p:cxnSp>
      <p:cxnSp>
        <p:nvCxnSpPr>
          <p:cNvPr id="129" name="Google Shape;129;p1"/>
          <p:cNvCxnSpPr/>
          <p:nvPr/>
        </p:nvCxnSpPr>
        <p:spPr>
          <a:xfrm>
            <a:off x="25111350" y="32796500"/>
            <a:ext cx="995100" cy="514500"/>
          </a:xfrm>
          <a:prstGeom prst="straightConnector1">
            <a:avLst/>
          </a:prstGeom>
          <a:noFill/>
          <a:ln cap="flat" cmpd="sng" w="38100">
            <a:solidFill>
              <a:srgbClr val="CD202C"/>
            </a:solidFill>
            <a:prstDash val="solid"/>
            <a:round/>
            <a:headEnd len="sm" w="sm" type="none"/>
            <a:tailEnd len="med" w="med" type="triangle"/>
          </a:ln>
        </p:spPr>
      </p:cxnSp>
      <p:cxnSp>
        <p:nvCxnSpPr>
          <p:cNvPr id="130" name="Google Shape;130;p1"/>
          <p:cNvCxnSpPr/>
          <p:nvPr/>
        </p:nvCxnSpPr>
        <p:spPr>
          <a:xfrm flipH="1" rot="10800000">
            <a:off x="24939900" y="31196450"/>
            <a:ext cx="1166400" cy="285600"/>
          </a:xfrm>
          <a:prstGeom prst="straightConnector1">
            <a:avLst/>
          </a:prstGeom>
          <a:noFill/>
          <a:ln cap="flat" cmpd="sng" w="38100">
            <a:solidFill>
              <a:srgbClr val="CD202C"/>
            </a:solidFill>
            <a:prstDash val="solid"/>
            <a:round/>
            <a:headEnd len="sm" w="sm" type="none"/>
            <a:tailEnd len="med" w="med" type="triangle"/>
          </a:ln>
        </p:spPr>
      </p:cxnSp>
      <p:sp>
        <p:nvSpPr>
          <p:cNvPr id="131" name="Google Shape;131;p1"/>
          <p:cNvSpPr txBox="1"/>
          <p:nvPr/>
        </p:nvSpPr>
        <p:spPr>
          <a:xfrm>
            <a:off x="30966088" y="29821253"/>
            <a:ext cx="1664700" cy="1548600"/>
          </a:xfrm>
          <a:prstGeom prst="rect">
            <a:avLst/>
          </a:prstGeom>
          <a:noFill/>
          <a:ln>
            <a:noFill/>
          </a:ln>
        </p:spPr>
        <p:txBody>
          <a:bodyPr anchorCtr="0" anchor="t" bIns="256000" lIns="256000" spcFirstLastPara="1" rIns="256000" wrap="square" tIns="768000">
            <a:noAutofit/>
          </a:bodyPr>
          <a:lstStyle/>
          <a:p>
            <a:pPr indent="0" lvl="0" marL="0" marR="0" rtl="0" algn="l">
              <a:lnSpc>
                <a:spcPct val="95000"/>
              </a:lnSpc>
              <a:spcBef>
                <a:spcPts val="0"/>
              </a:spcBef>
              <a:spcAft>
                <a:spcPts val="0"/>
              </a:spcAft>
              <a:buClr>
                <a:srgbClr val="000000"/>
              </a:buClr>
              <a:buSzPts val="3200"/>
              <a:buFont typeface="Arial"/>
              <a:buNone/>
            </a:pPr>
            <a:r>
              <a:rPr b="0" i="0" lang="en-US" sz="3200" u="none" cap="none" strike="noStrike">
                <a:solidFill>
                  <a:srgbClr val="232425"/>
                </a:solidFill>
                <a:latin typeface="Calibri"/>
                <a:ea typeface="Calibri"/>
                <a:cs typeface="Calibri"/>
                <a:sym typeface="Calibri"/>
              </a:rPr>
              <a:t>A/m</a:t>
            </a:r>
            <a:r>
              <a:rPr b="0" baseline="30000" i="0" lang="en-US" sz="3200" u="none" cap="none" strike="noStrike">
                <a:solidFill>
                  <a:srgbClr val="232425"/>
                </a:solidFill>
                <a:latin typeface="Calibri"/>
                <a:ea typeface="Calibri"/>
                <a:cs typeface="Calibri"/>
                <a:sym typeface="Calibri"/>
              </a:rPr>
              <a:t>2</a:t>
            </a:r>
            <a:endParaRPr b="0" i="0" sz="3200" u="none" cap="none" strike="noStrike">
              <a:solidFill>
                <a:srgbClr val="232425"/>
              </a:solidFill>
              <a:latin typeface="Calibri"/>
              <a:ea typeface="Calibri"/>
              <a:cs typeface="Calibri"/>
              <a:sym typeface="Calibri"/>
            </a:endParaRPr>
          </a:p>
        </p:txBody>
      </p:sp>
      <p:grpSp>
        <p:nvGrpSpPr>
          <p:cNvPr id="132" name="Google Shape;132;p1"/>
          <p:cNvGrpSpPr/>
          <p:nvPr/>
        </p:nvGrpSpPr>
        <p:grpSpPr>
          <a:xfrm>
            <a:off x="16531094" y="35256234"/>
            <a:ext cx="8907641" cy="4120208"/>
            <a:chOff x="16543844" y="34737659"/>
            <a:chExt cx="8907641" cy="4120208"/>
          </a:xfrm>
        </p:grpSpPr>
        <p:pic>
          <p:nvPicPr>
            <p:cNvPr id="133" name="Google Shape;133;p1"/>
            <p:cNvPicPr preferRelativeResize="0"/>
            <p:nvPr/>
          </p:nvPicPr>
          <p:blipFill rotWithShape="1">
            <a:blip r:embed="rId34">
              <a:alphaModFix/>
            </a:blip>
            <a:srcRect b="0" l="0" r="0" t="68884"/>
            <a:stretch/>
          </p:blipFill>
          <p:spPr>
            <a:xfrm>
              <a:off x="16757934" y="35533691"/>
              <a:ext cx="8693550" cy="3324177"/>
            </a:xfrm>
            <a:prstGeom prst="rect">
              <a:avLst/>
            </a:prstGeom>
            <a:noFill/>
            <a:ln>
              <a:noFill/>
            </a:ln>
          </p:spPr>
        </p:pic>
        <p:sp>
          <p:nvSpPr>
            <p:cNvPr id="134" name="Google Shape;134;p1"/>
            <p:cNvSpPr txBox="1"/>
            <p:nvPr/>
          </p:nvSpPr>
          <p:spPr>
            <a:xfrm>
              <a:off x="16543844" y="34737659"/>
              <a:ext cx="1664700" cy="1548600"/>
            </a:xfrm>
            <a:prstGeom prst="rect">
              <a:avLst/>
            </a:prstGeom>
            <a:noFill/>
            <a:ln>
              <a:noFill/>
            </a:ln>
          </p:spPr>
          <p:txBody>
            <a:bodyPr anchorCtr="0" anchor="t" bIns="256000" lIns="256000" spcFirstLastPara="1" rIns="256000" wrap="square" tIns="768000">
              <a:noAutofit/>
            </a:bodyPr>
            <a:lstStyle/>
            <a:p>
              <a:pPr indent="0" lvl="0" marL="0" marR="0" rtl="0" algn="l">
                <a:lnSpc>
                  <a:spcPct val="95000"/>
                </a:lnSpc>
                <a:spcBef>
                  <a:spcPts val="0"/>
                </a:spcBef>
                <a:spcAft>
                  <a:spcPts val="0"/>
                </a:spcAft>
                <a:buClr>
                  <a:srgbClr val="000000"/>
                </a:buClr>
                <a:buSzPts val="2400"/>
                <a:buFont typeface="Arial"/>
                <a:buNone/>
              </a:pPr>
              <a:r>
                <a:rPr b="0" i="0" lang="en-US" sz="2400" u="none" cap="none" strike="noStrike">
                  <a:solidFill>
                    <a:srgbClr val="232425"/>
                  </a:solidFill>
                  <a:latin typeface="Calibri"/>
                  <a:ea typeface="Calibri"/>
                  <a:cs typeface="Calibri"/>
                  <a:sym typeface="Calibri"/>
                </a:rPr>
                <a:t>(a)</a:t>
              </a:r>
              <a:endParaRPr b="0" i="0" sz="2400" u="none" cap="none" strike="noStrike">
                <a:solidFill>
                  <a:srgbClr val="000000"/>
                </a:solidFill>
                <a:latin typeface="Arial"/>
                <a:ea typeface="Arial"/>
                <a:cs typeface="Arial"/>
                <a:sym typeface="Arial"/>
              </a:endParaRPr>
            </a:p>
          </p:txBody>
        </p:sp>
        <p:sp>
          <p:nvSpPr>
            <p:cNvPr id="135" name="Google Shape;135;p1"/>
            <p:cNvSpPr txBox="1"/>
            <p:nvPr/>
          </p:nvSpPr>
          <p:spPr>
            <a:xfrm>
              <a:off x="20828995" y="34737659"/>
              <a:ext cx="1664700" cy="1548600"/>
            </a:xfrm>
            <a:prstGeom prst="rect">
              <a:avLst/>
            </a:prstGeom>
            <a:noFill/>
            <a:ln>
              <a:noFill/>
            </a:ln>
          </p:spPr>
          <p:txBody>
            <a:bodyPr anchorCtr="0" anchor="t" bIns="256000" lIns="256000" spcFirstLastPara="1" rIns="256000" wrap="square" tIns="768000">
              <a:noAutofit/>
            </a:bodyPr>
            <a:lstStyle/>
            <a:p>
              <a:pPr indent="0" lvl="0" marL="0" marR="0" rtl="0" algn="l">
                <a:lnSpc>
                  <a:spcPct val="95000"/>
                </a:lnSpc>
                <a:spcBef>
                  <a:spcPts val="0"/>
                </a:spcBef>
                <a:spcAft>
                  <a:spcPts val="0"/>
                </a:spcAft>
                <a:buClr>
                  <a:srgbClr val="000000"/>
                </a:buClr>
                <a:buSzPts val="2400"/>
                <a:buFont typeface="Arial"/>
                <a:buNone/>
              </a:pPr>
              <a:r>
                <a:rPr b="0" i="0" lang="en-US" sz="2400" u="none" cap="none" strike="noStrike">
                  <a:solidFill>
                    <a:srgbClr val="232425"/>
                  </a:solidFill>
                  <a:latin typeface="Calibri"/>
                  <a:ea typeface="Calibri"/>
                  <a:cs typeface="Calibri"/>
                  <a:sym typeface="Calibri"/>
                </a:rPr>
                <a:t>(b)</a:t>
              </a:r>
              <a:endParaRPr b="0" i="0" sz="2400" u="none" cap="none" strike="noStrike">
                <a:solidFill>
                  <a:srgbClr val="000000"/>
                </a:solidFill>
                <a:latin typeface="Arial"/>
                <a:ea typeface="Arial"/>
                <a:cs typeface="Arial"/>
                <a:sym typeface="Arial"/>
              </a:endParaRPr>
            </a:p>
          </p:txBody>
        </p:sp>
      </p:grpSp>
      <p:sp>
        <p:nvSpPr>
          <p:cNvPr id="136" name="Google Shape;136;p1"/>
          <p:cNvSpPr txBox="1"/>
          <p:nvPr/>
        </p:nvSpPr>
        <p:spPr>
          <a:xfrm>
            <a:off x="25438727" y="37164563"/>
            <a:ext cx="7057200" cy="2457600"/>
          </a:xfrm>
          <a:prstGeom prst="rect">
            <a:avLst/>
          </a:prstGeom>
          <a:noFill/>
          <a:ln>
            <a:noFill/>
          </a:ln>
        </p:spPr>
        <p:txBody>
          <a:bodyPr anchorCtr="0" anchor="t" bIns="256000" lIns="256000" spcFirstLastPara="1" rIns="256000" wrap="square" tIns="768000">
            <a:noAutofit/>
          </a:bodyPr>
          <a:lstStyle/>
          <a:p>
            <a:pPr indent="0" lvl="0" marL="0" marR="0" rtl="0" algn="l">
              <a:lnSpc>
                <a:spcPct val="95000"/>
              </a:lnSpc>
              <a:spcBef>
                <a:spcPts val="0"/>
              </a:spcBef>
              <a:spcAft>
                <a:spcPts val="0"/>
              </a:spcAft>
              <a:buClr>
                <a:srgbClr val="000000"/>
              </a:buClr>
              <a:buSzPts val="3200"/>
              <a:buFont typeface="Arial"/>
              <a:buNone/>
            </a:pPr>
            <a:r>
              <a:rPr b="0" i="0" lang="en-US" sz="3200" u="none" cap="none" strike="noStrike">
                <a:solidFill>
                  <a:srgbClr val="232425"/>
                </a:solidFill>
                <a:latin typeface="Calibri"/>
                <a:ea typeface="Calibri"/>
                <a:cs typeface="Calibri"/>
                <a:sym typeface="Calibri"/>
              </a:rPr>
              <a:t>Current density</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3200"/>
              <a:buFont typeface="Arial"/>
              <a:buNone/>
            </a:pPr>
            <a:r>
              <a:rPr b="0" i="0" lang="en-US" sz="3200" u="none" cap="none" strike="noStrike">
                <a:solidFill>
                  <a:srgbClr val="232425"/>
                </a:solidFill>
                <a:latin typeface="Calibri"/>
                <a:ea typeface="Calibri"/>
                <a:cs typeface="Calibri"/>
                <a:sym typeface="Calibri"/>
              </a:rPr>
              <a:t>heterogeneity in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3200"/>
              <a:buFont typeface="Arial"/>
              <a:buNone/>
            </a:pPr>
            <a:r>
              <a:rPr b="0" i="0" lang="en-US" sz="3200" u="none" cap="none" strike="noStrike">
                <a:solidFill>
                  <a:srgbClr val="232425"/>
                </a:solidFill>
                <a:latin typeface="Calibri"/>
                <a:ea typeface="Calibri"/>
                <a:cs typeface="Calibri"/>
                <a:sym typeface="Calibri"/>
              </a:rPr>
              <a:t>standard tabbed cells</a:t>
            </a:r>
            <a:endParaRPr b="0" i="0" sz="1400" u="none" cap="none" strike="noStrike">
              <a:solidFill>
                <a:srgbClr val="000000"/>
              </a:solidFill>
              <a:latin typeface="Arial"/>
              <a:ea typeface="Arial"/>
              <a:cs typeface="Arial"/>
              <a:sym typeface="Arial"/>
            </a:endParaRPr>
          </a:p>
        </p:txBody>
      </p:sp>
      <p:sp>
        <p:nvSpPr>
          <p:cNvPr id="137" name="Google Shape;137;p1"/>
          <p:cNvSpPr txBox="1"/>
          <p:nvPr>
            <p:ph idx="3" type="body"/>
          </p:nvPr>
        </p:nvSpPr>
        <p:spPr>
          <a:xfrm>
            <a:off x="670900" y="36764900"/>
            <a:ext cx="15581400" cy="6620400"/>
          </a:xfrm>
          <a:prstGeom prst="rect">
            <a:avLst/>
          </a:prstGeom>
          <a:noFill/>
          <a:ln cap="flat" cmpd="sng" w="9525">
            <a:solidFill>
              <a:srgbClr val="B4B4B6"/>
            </a:solidFill>
            <a:prstDash val="solid"/>
            <a:round/>
            <a:headEnd len="sm" w="sm" type="none"/>
            <a:tailEnd len="sm" w="sm" type="none"/>
          </a:ln>
        </p:spPr>
        <p:txBody>
          <a:bodyPr anchorCtr="0" anchor="t" bIns="256000" lIns="256000" spcFirstLastPara="1" rIns="256000" wrap="square" tIns="768000">
            <a:noAutofit/>
          </a:bodyPr>
          <a:lstStyle/>
          <a:p>
            <a:pPr indent="0" lvl="0" marL="0" rtl="0" algn="l">
              <a:lnSpc>
                <a:spcPct val="95000"/>
              </a:lnSpc>
              <a:spcBef>
                <a:spcPts val="1200"/>
              </a:spcBef>
              <a:spcAft>
                <a:spcPts val="0"/>
              </a:spcAft>
              <a:buNone/>
            </a:pPr>
            <a:r>
              <a:t/>
            </a:r>
            <a:endParaRPr/>
          </a:p>
        </p:txBody>
      </p:sp>
      <p:sp>
        <p:nvSpPr>
          <p:cNvPr id="138" name="Google Shape;138;p1"/>
          <p:cNvSpPr txBox="1"/>
          <p:nvPr/>
        </p:nvSpPr>
        <p:spPr>
          <a:xfrm>
            <a:off x="707086" y="36763525"/>
            <a:ext cx="15426000" cy="731400"/>
          </a:xfrm>
          <a:prstGeom prst="rect">
            <a:avLst/>
          </a:prstGeom>
          <a:noFill/>
          <a:ln>
            <a:noFill/>
          </a:ln>
        </p:spPr>
        <p:txBody>
          <a:bodyPr anchorCtr="0" anchor="b" bIns="0" lIns="182875" spcFirstLastPara="1" rIns="0" wrap="square" tIns="0">
            <a:noAutofit/>
          </a:bodyPr>
          <a:lstStyle/>
          <a:p>
            <a:pPr indent="0" lvl="0" marL="0" marR="0" rtl="0" algn="l">
              <a:lnSpc>
                <a:spcPct val="100000"/>
              </a:lnSpc>
              <a:spcBef>
                <a:spcPts val="0"/>
              </a:spcBef>
              <a:spcAft>
                <a:spcPts val="0"/>
              </a:spcAft>
              <a:buClr>
                <a:srgbClr val="1A2869"/>
              </a:buClr>
              <a:buSzPts val="4200"/>
              <a:buFont typeface="Noto Sans Symbols"/>
              <a:buNone/>
            </a:pPr>
            <a:r>
              <a:rPr b="1" i="0" lang="en-US" sz="4200" u="none" cap="none" strike="noStrike">
                <a:solidFill>
                  <a:srgbClr val="1C4587"/>
                </a:solidFill>
                <a:latin typeface="Calibri"/>
                <a:ea typeface="Calibri"/>
                <a:cs typeface="Calibri"/>
                <a:sym typeface="Calibri"/>
              </a:rPr>
              <a:t>MODELLING SEI LAYER GROWTH</a:t>
            </a:r>
            <a:endParaRPr b="0" i="0" sz="1400" u="none" cap="none" strike="noStrike">
              <a:solidFill>
                <a:srgbClr val="1C4587"/>
              </a:solidFill>
              <a:latin typeface="Arial"/>
              <a:ea typeface="Arial"/>
              <a:cs typeface="Arial"/>
              <a:sym typeface="Arial"/>
            </a:endParaRPr>
          </a:p>
        </p:txBody>
      </p:sp>
      <p:pic>
        <p:nvPicPr>
          <p:cNvPr id="139" name="Google Shape;139;p1">
            <a:hlinkClick r:id="rId35"/>
          </p:cNvPr>
          <p:cNvPicPr preferRelativeResize="0"/>
          <p:nvPr/>
        </p:nvPicPr>
        <p:blipFill rotWithShape="1">
          <a:blip r:embed="rId36">
            <a:alphaModFix/>
          </a:blip>
          <a:srcRect b="0" l="0" r="0" t="0"/>
          <a:stretch/>
        </p:blipFill>
        <p:spPr>
          <a:xfrm>
            <a:off x="19191213" y="5424465"/>
            <a:ext cx="731520" cy="731520"/>
          </a:xfrm>
          <a:prstGeom prst="rect">
            <a:avLst/>
          </a:prstGeom>
          <a:noFill/>
          <a:ln>
            <a:noFill/>
          </a:ln>
        </p:spPr>
      </p:pic>
      <p:sp>
        <p:nvSpPr>
          <p:cNvPr id="140" name="Google Shape;140;p1"/>
          <p:cNvSpPr txBox="1"/>
          <p:nvPr/>
        </p:nvSpPr>
        <p:spPr>
          <a:xfrm>
            <a:off x="20083050" y="5424525"/>
            <a:ext cx="2743200" cy="73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000"/>
              <a:buFont typeface="Arial"/>
              <a:buNone/>
            </a:pPr>
            <a:r>
              <a:rPr b="0" i="0" lang="en-US" sz="4000" u="none" cap="none" strike="noStrike">
                <a:solidFill>
                  <a:schemeClr val="accent2"/>
                </a:solidFill>
                <a:uFill>
                  <a:noFill/>
                </a:uFill>
                <a:latin typeface="Calibri"/>
                <a:ea typeface="Calibri"/>
                <a:cs typeface="Calibri"/>
                <a:sym typeface="Calibri"/>
                <a:hlinkClick r:id="rId37">
                  <a:extLst>
                    <a:ext uri="{A12FA001-AC4F-418D-AE19-62706E023703}">
                      <ahyp:hlinkClr val="tx"/>
                    </a:ext>
                  </a:extLst>
                </a:hlinkClick>
              </a:rPr>
              <a:t>@pybamm_</a:t>
            </a:r>
            <a:endParaRPr b="0" i="0" sz="2200" u="none" cap="none" strike="noStrike">
              <a:solidFill>
                <a:schemeClr val="accent2"/>
              </a:solidFill>
              <a:latin typeface="Calibri"/>
              <a:ea typeface="Calibri"/>
              <a:cs typeface="Calibri"/>
              <a:sym typeface="Calibri"/>
            </a:endParaRPr>
          </a:p>
        </p:txBody>
      </p:sp>
      <p:pic>
        <p:nvPicPr>
          <p:cNvPr id="141" name="Google Shape;141;p1">
            <a:hlinkClick r:id="rId38"/>
          </p:cNvPr>
          <p:cNvPicPr preferRelativeResize="0"/>
          <p:nvPr/>
        </p:nvPicPr>
        <p:blipFill rotWithShape="1">
          <a:blip r:embed="rId39">
            <a:alphaModFix/>
          </a:blip>
          <a:srcRect b="0" l="0" r="0" t="0"/>
          <a:stretch/>
        </p:blipFill>
        <p:spPr>
          <a:xfrm>
            <a:off x="23565864" y="5424471"/>
            <a:ext cx="731520" cy="731520"/>
          </a:xfrm>
          <a:prstGeom prst="rect">
            <a:avLst/>
          </a:prstGeom>
          <a:noFill/>
          <a:ln>
            <a:noFill/>
          </a:ln>
        </p:spPr>
      </p:pic>
      <p:sp>
        <p:nvSpPr>
          <p:cNvPr id="142" name="Google Shape;142;p1"/>
          <p:cNvSpPr txBox="1"/>
          <p:nvPr/>
        </p:nvSpPr>
        <p:spPr>
          <a:xfrm>
            <a:off x="24493497" y="5424525"/>
            <a:ext cx="2550600" cy="73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4000" u="none" cap="none" strike="noStrike">
                <a:solidFill>
                  <a:schemeClr val="accent2"/>
                </a:solidFill>
                <a:uFill>
                  <a:noFill/>
                </a:uFill>
                <a:latin typeface="Calibri"/>
                <a:ea typeface="Calibri"/>
                <a:cs typeface="Calibri"/>
                <a:sym typeface="Calibri"/>
                <a:hlinkClick r:id="rId40">
                  <a:extLst>
                    <a:ext uri="{A12FA001-AC4F-418D-AE19-62706E023703}">
                      <ahyp:hlinkClr val="tx"/>
                    </a:ext>
                  </a:extLst>
                </a:hlinkClick>
              </a:rPr>
              <a:t>join Slack</a:t>
            </a:r>
            <a:endParaRPr b="0" i="0" sz="4000" u="none" cap="none" strike="noStrike">
              <a:solidFill>
                <a:schemeClr val="accent2"/>
              </a:solidFill>
              <a:latin typeface="Calibri"/>
              <a:ea typeface="Calibri"/>
              <a:cs typeface="Calibri"/>
              <a:sym typeface="Calibri"/>
            </a:endParaRPr>
          </a:p>
        </p:txBody>
      </p:sp>
      <p:pic>
        <p:nvPicPr>
          <p:cNvPr id="143" name="Google Shape;143;p1">
            <a:hlinkClick r:id="rId41"/>
          </p:cNvPr>
          <p:cNvPicPr preferRelativeResize="0"/>
          <p:nvPr/>
        </p:nvPicPr>
        <p:blipFill rotWithShape="1">
          <a:blip r:embed="rId42">
            <a:alphaModFix/>
          </a:blip>
          <a:srcRect b="0" l="0" r="0" t="0"/>
          <a:stretch/>
        </p:blipFill>
        <p:spPr>
          <a:xfrm>
            <a:off x="27250625" y="5391638"/>
            <a:ext cx="731520" cy="731520"/>
          </a:xfrm>
          <a:prstGeom prst="rect">
            <a:avLst/>
          </a:prstGeom>
          <a:noFill/>
          <a:ln>
            <a:noFill/>
          </a:ln>
        </p:spPr>
      </p:pic>
      <p:sp>
        <p:nvSpPr>
          <p:cNvPr id="144" name="Google Shape;144;p1"/>
          <p:cNvSpPr txBox="1"/>
          <p:nvPr/>
        </p:nvSpPr>
        <p:spPr>
          <a:xfrm>
            <a:off x="28124925" y="5391700"/>
            <a:ext cx="4521900" cy="73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4000" u="none" cap="none" strike="noStrike">
                <a:solidFill>
                  <a:schemeClr val="accent2"/>
                </a:solidFill>
                <a:uFill>
                  <a:noFill/>
                </a:uFill>
                <a:latin typeface="Calibri"/>
                <a:ea typeface="Calibri"/>
                <a:cs typeface="Calibri"/>
                <a:sym typeface="Calibri"/>
                <a:hlinkClick r:id="rId43">
                  <a:extLst>
                    <a:ext uri="{A12FA001-AC4F-418D-AE19-62706E023703}">
                      <ahyp:hlinkClr val="tx"/>
                    </a:ext>
                  </a:extLst>
                </a:hlinkClick>
              </a:rPr>
              <a:t>www.pybamm.org</a:t>
            </a:r>
            <a:endParaRPr b="0" i="0" sz="4000" u="none" cap="none" strike="noStrike">
              <a:solidFill>
                <a:schemeClr val="accent2"/>
              </a:solidFill>
              <a:latin typeface="Calibri"/>
              <a:ea typeface="Calibri"/>
              <a:cs typeface="Calibri"/>
              <a:sym typeface="Calibri"/>
            </a:endParaRPr>
          </a:p>
        </p:txBody>
      </p:sp>
      <p:sp>
        <p:nvSpPr>
          <p:cNvPr id="145" name="Google Shape;145;p1"/>
          <p:cNvSpPr txBox="1"/>
          <p:nvPr/>
        </p:nvSpPr>
        <p:spPr>
          <a:xfrm>
            <a:off x="962025" y="37597725"/>
            <a:ext cx="7661100" cy="5787600"/>
          </a:xfrm>
          <a:prstGeom prst="rect">
            <a:avLst/>
          </a:prstGeom>
          <a:noFill/>
          <a:ln>
            <a:noFill/>
          </a:ln>
        </p:spPr>
        <p:txBody>
          <a:bodyPr anchorCtr="0" anchor="t" bIns="91425" lIns="91425" spcFirstLastPara="1" rIns="91425" wrap="square" tIns="91425">
            <a:spAutoFit/>
          </a:bodyPr>
          <a:lstStyle/>
          <a:p>
            <a:pPr indent="-514350" lvl="0" marL="514350" rtl="0" algn="l">
              <a:lnSpc>
                <a:spcPct val="95000"/>
              </a:lnSpc>
              <a:spcBef>
                <a:spcPts val="1200"/>
              </a:spcBef>
              <a:spcAft>
                <a:spcPts val="0"/>
              </a:spcAft>
              <a:buClr>
                <a:srgbClr val="232425"/>
              </a:buClr>
              <a:buSzPts val="3200"/>
              <a:buFont typeface="Noto Sans Symbols"/>
              <a:buChar char="▪"/>
            </a:pPr>
            <a:r>
              <a:rPr lang="en-US" sz="3200">
                <a:solidFill>
                  <a:srgbClr val="232425"/>
                </a:solidFill>
                <a:latin typeface="Calibri"/>
                <a:ea typeface="Calibri"/>
                <a:cs typeface="Calibri"/>
                <a:sym typeface="Calibri"/>
              </a:rPr>
              <a:t>Several models for SEI layer growth are available, including:</a:t>
            </a:r>
            <a:endParaRPr sz="3200">
              <a:solidFill>
                <a:srgbClr val="232425"/>
              </a:solidFill>
              <a:latin typeface="Calibri"/>
              <a:ea typeface="Calibri"/>
              <a:cs typeface="Calibri"/>
              <a:sym typeface="Calibri"/>
            </a:endParaRPr>
          </a:p>
          <a:p>
            <a:pPr indent="-431800" lvl="1" marL="914400" rtl="0" algn="l">
              <a:lnSpc>
                <a:spcPct val="95000"/>
              </a:lnSpc>
              <a:spcBef>
                <a:spcPts val="1200"/>
              </a:spcBef>
              <a:spcAft>
                <a:spcPts val="0"/>
              </a:spcAft>
              <a:buClr>
                <a:srgbClr val="232425"/>
              </a:buClr>
              <a:buSzPts val="3200"/>
              <a:buChar char="−"/>
            </a:pPr>
            <a:r>
              <a:rPr lang="en-US" sz="3200">
                <a:solidFill>
                  <a:srgbClr val="232425"/>
                </a:solidFill>
                <a:latin typeface="Calibri"/>
                <a:ea typeface="Calibri"/>
                <a:cs typeface="Calibri"/>
                <a:sym typeface="Calibri"/>
              </a:rPr>
              <a:t>reaction limited</a:t>
            </a:r>
            <a:endParaRPr sz="3200">
              <a:solidFill>
                <a:srgbClr val="232425"/>
              </a:solidFill>
              <a:latin typeface="Calibri"/>
              <a:ea typeface="Calibri"/>
              <a:cs typeface="Calibri"/>
              <a:sym typeface="Calibri"/>
            </a:endParaRPr>
          </a:p>
          <a:p>
            <a:pPr indent="-431800" lvl="1" marL="914400" rtl="0" algn="l">
              <a:lnSpc>
                <a:spcPct val="95000"/>
              </a:lnSpc>
              <a:spcBef>
                <a:spcPts val="1200"/>
              </a:spcBef>
              <a:spcAft>
                <a:spcPts val="0"/>
              </a:spcAft>
              <a:buClr>
                <a:srgbClr val="232425"/>
              </a:buClr>
              <a:buSzPts val="3200"/>
              <a:buChar char="−"/>
            </a:pPr>
            <a:r>
              <a:rPr lang="en-US" sz="3200">
                <a:solidFill>
                  <a:srgbClr val="232425"/>
                </a:solidFill>
                <a:latin typeface="Calibri"/>
                <a:ea typeface="Calibri"/>
                <a:cs typeface="Calibri"/>
                <a:sym typeface="Calibri"/>
              </a:rPr>
              <a:t>diffusion limited</a:t>
            </a:r>
            <a:endParaRPr sz="3200">
              <a:solidFill>
                <a:srgbClr val="232425"/>
              </a:solidFill>
              <a:latin typeface="Calibri"/>
              <a:ea typeface="Calibri"/>
              <a:cs typeface="Calibri"/>
              <a:sym typeface="Calibri"/>
            </a:endParaRPr>
          </a:p>
          <a:p>
            <a:pPr indent="-431800" lvl="1" marL="914400" rtl="0" algn="l">
              <a:lnSpc>
                <a:spcPct val="95000"/>
              </a:lnSpc>
              <a:spcBef>
                <a:spcPts val="1200"/>
              </a:spcBef>
              <a:spcAft>
                <a:spcPts val="0"/>
              </a:spcAft>
              <a:buClr>
                <a:srgbClr val="232425"/>
              </a:buClr>
              <a:buSzPts val="3200"/>
              <a:buChar char="−"/>
            </a:pPr>
            <a:r>
              <a:rPr lang="en-US" sz="3200">
                <a:solidFill>
                  <a:srgbClr val="232425"/>
                </a:solidFill>
                <a:latin typeface="Calibri"/>
                <a:ea typeface="Calibri"/>
                <a:cs typeface="Calibri"/>
                <a:sym typeface="Calibri"/>
              </a:rPr>
              <a:t>electron-migration limited</a:t>
            </a:r>
            <a:endParaRPr sz="3200">
              <a:solidFill>
                <a:srgbClr val="232425"/>
              </a:solidFill>
              <a:latin typeface="Calibri"/>
              <a:ea typeface="Calibri"/>
              <a:cs typeface="Calibri"/>
              <a:sym typeface="Calibri"/>
            </a:endParaRPr>
          </a:p>
          <a:p>
            <a:pPr indent="-514350" lvl="0" marL="514350" rtl="0" algn="l">
              <a:lnSpc>
                <a:spcPct val="95000"/>
              </a:lnSpc>
              <a:spcBef>
                <a:spcPts val="1200"/>
              </a:spcBef>
              <a:spcAft>
                <a:spcPts val="0"/>
              </a:spcAft>
              <a:buClr>
                <a:srgbClr val="232425"/>
              </a:buClr>
              <a:buSzPts val="3200"/>
              <a:buFont typeface="Noto Sans Symbols"/>
              <a:buChar char="▪"/>
            </a:pPr>
            <a:r>
              <a:rPr lang="en-US" sz="3200">
                <a:solidFill>
                  <a:srgbClr val="232425"/>
                </a:solidFill>
                <a:latin typeface="Calibri"/>
                <a:ea typeface="Calibri"/>
                <a:cs typeface="Calibri"/>
                <a:sym typeface="Calibri"/>
              </a:rPr>
              <a:t>SEI layer resistance and pore clogging included</a:t>
            </a:r>
            <a:endParaRPr sz="3200">
              <a:solidFill>
                <a:srgbClr val="232425"/>
              </a:solidFill>
              <a:latin typeface="Calibri"/>
              <a:ea typeface="Calibri"/>
              <a:cs typeface="Calibri"/>
              <a:sym typeface="Calibri"/>
            </a:endParaRPr>
          </a:p>
          <a:p>
            <a:pPr indent="-514350" lvl="0" marL="514350" rtl="0" algn="l">
              <a:lnSpc>
                <a:spcPct val="95000"/>
              </a:lnSpc>
              <a:spcBef>
                <a:spcPts val="1200"/>
              </a:spcBef>
              <a:spcAft>
                <a:spcPts val="0"/>
              </a:spcAft>
              <a:buClr>
                <a:srgbClr val="232425"/>
              </a:buClr>
              <a:buSzPts val="3200"/>
              <a:buFont typeface="Calibri"/>
              <a:buChar char="▪"/>
            </a:pPr>
            <a:r>
              <a:rPr lang="en-US" sz="3200">
                <a:solidFill>
                  <a:srgbClr val="232425"/>
                </a:solidFill>
                <a:latin typeface="Calibri"/>
                <a:ea typeface="Calibri"/>
                <a:cs typeface="Calibri"/>
                <a:sym typeface="Calibri"/>
              </a:rPr>
              <a:t>Simulates </a:t>
            </a:r>
            <a:r>
              <a:rPr lang="en-US" sz="3200" u="sng">
                <a:solidFill>
                  <a:schemeClr val="hlink"/>
                </a:solidFill>
                <a:latin typeface="Calibri"/>
                <a:ea typeface="Calibri"/>
                <a:cs typeface="Calibri"/>
                <a:sym typeface="Calibri"/>
                <a:hlinkClick r:id="rId44"/>
              </a:rPr>
              <a:t>calendar aging</a:t>
            </a:r>
            <a:r>
              <a:rPr lang="en-US" sz="3200">
                <a:solidFill>
                  <a:srgbClr val="232425"/>
                </a:solidFill>
                <a:latin typeface="Calibri"/>
                <a:ea typeface="Calibri"/>
                <a:cs typeface="Calibri"/>
                <a:sym typeface="Calibri"/>
              </a:rPr>
              <a:t> and </a:t>
            </a:r>
            <a:r>
              <a:rPr lang="en-US" sz="3200" u="sng">
                <a:solidFill>
                  <a:schemeClr val="hlink"/>
                </a:solidFill>
                <a:latin typeface="Calibri"/>
                <a:ea typeface="Calibri"/>
                <a:cs typeface="Calibri"/>
                <a:sym typeface="Calibri"/>
                <a:hlinkClick r:id="rId45"/>
              </a:rPr>
              <a:t>cycle aging</a:t>
            </a:r>
            <a:endParaRPr sz="3200">
              <a:solidFill>
                <a:srgbClr val="232425"/>
              </a:solidFill>
              <a:latin typeface="Calibri"/>
              <a:ea typeface="Calibri"/>
              <a:cs typeface="Calibri"/>
              <a:sym typeface="Calibri"/>
            </a:endParaRPr>
          </a:p>
          <a:p>
            <a:pPr indent="-514350" lvl="0" marL="514350" rtl="0" algn="l">
              <a:lnSpc>
                <a:spcPct val="95000"/>
              </a:lnSpc>
              <a:spcBef>
                <a:spcPts val="1200"/>
              </a:spcBef>
              <a:spcAft>
                <a:spcPts val="0"/>
              </a:spcAft>
              <a:buClr>
                <a:srgbClr val="232425"/>
              </a:buClr>
              <a:buSzPts val="3200"/>
              <a:buFont typeface="Calibri"/>
              <a:buChar char="▪"/>
            </a:pPr>
            <a:r>
              <a:rPr lang="en-US" sz="3200">
                <a:solidFill>
                  <a:srgbClr val="232425"/>
                </a:solidFill>
                <a:latin typeface="Calibri"/>
                <a:ea typeface="Calibri"/>
                <a:cs typeface="Calibri"/>
                <a:sym typeface="Calibri"/>
              </a:rPr>
              <a:t>Can be coupled with other degradation mechanisms</a:t>
            </a:r>
            <a:endParaRPr sz="3200">
              <a:solidFill>
                <a:srgbClr val="232425"/>
              </a:solidFill>
              <a:latin typeface="Calibri"/>
              <a:ea typeface="Calibri"/>
              <a:cs typeface="Calibri"/>
              <a:sym typeface="Calibri"/>
            </a:endParaRPr>
          </a:p>
        </p:txBody>
      </p:sp>
      <p:pic>
        <p:nvPicPr>
          <p:cNvPr id="146" name="Google Shape;146;p1"/>
          <p:cNvPicPr preferRelativeResize="0"/>
          <p:nvPr/>
        </p:nvPicPr>
        <p:blipFill>
          <a:blip r:embed="rId46">
            <a:alphaModFix/>
          </a:blip>
          <a:stretch>
            <a:fillRect/>
          </a:stretch>
        </p:blipFill>
        <p:spPr>
          <a:xfrm>
            <a:off x="8904613" y="36842850"/>
            <a:ext cx="7057201" cy="6230240"/>
          </a:xfrm>
          <a:prstGeom prst="rect">
            <a:avLst/>
          </a:prstGeom>
          <a:noFill/>
          <a:ln>
            <a:noFill/>
          </a:ln>
        </p:spPr>
      </p:pic>
      <p:pic>
        <p:nvPicPr>
          <p:cNvPr id="147" name="Google Shape;147;p1"/>
          <p:cNvPicPr preferRelativeResize="0"/>
          <p:nvPr/>
        </p:nvPicPr>
        <p:blipFill>
          <a:blip r:embed="rId47">
            <a:alphaModFix/>
          </a:blip>
          <a:stretch>
            <a:fillRect/>
          </a:stretch>
        </p:blipFill>
        <p:spPr>
          <a:xfrm>
            <a:off x="28274225" y="42047686"/>
            <a:ext cx="3911648" cy="82350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_4x3 1-11-16">
  <a:themeElements>
    <a:clrScheme name="Argonne Scientific Posters">
      <a:dk1>
        <a:srgbClr val="47484A"/>
      </a:dk1>
      <a:lt1>
        <a:srgbClr val="FFFFFF"/>
      </a:lt1>
      <a:dk2>
        <a:srgbClr val="0082CA"/>
      </a:dk2>
      <a:lt2>
        <a:srgbClr val="F8B200"/>
      </a:lt2>
      <a:accent1>
        <a:srgbClr val="77B300"/>
      </a:accent1>
      <a:accent2>
        <a:srgbClr val="00609C"/>
      </a:accent2>
      <a:accent3>
        <a:srgbClr val="5B0091"/>
      </a:accent3>
      <a:accent4>
        <a:srgbClr val="FF7900"/>
      </a:accent4>
      <a:accent5>
        <a:srgbClr val="00A19C"/>
      </a:accent5>
      <a:accent6>
        <a:srgbClr val="CD202C"/>
      </a:accent6>
      <a:hlink>
        <a:srgbClr val="00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2016-01-12T15:59:02Z</dcterms:created>
  <dc:creator>MJ</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0x010100042656A422E11F4CB7271A70685B1A02</vt:lpwstr>
  </property>
</Properties>
</file>