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1"/>
    <p:restoredTop sz="94694"/>
  </p:normalViewPr>
  <p:slideViewPr>
    <p:cSldViewPr snapToGrid="0">
      <p:cViewPr varScale="1">
        <p:scale>
          <a:sx n="70" d="100"/>
          <a:sy n="70" d="100"/>
        </p:scale>
        <p:origin x="1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81EA2-CF07-4D6A-A65E-69AA497C64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B7B010-6C8F-41D2-B9FB-2EA3961CE609}">
      <dgm:prSet/>
      <dgm:spPr/>
      <dgm:t>
        <a:bodyPr/>
        <a:lstStyle/>
        <a:p>
          <a:r>
            <a:rPr lang="en-US"/>
            <a:t>Successfully implemented </a:t>
          </a:r>
          <a:r>
            <a:rPr lang="en-US" b="1"/>
            <a:t>CRUD endpoints</a:t>
          </a:r>
          <a:r>
            <a:rPr lang="en-US"/>
            <a:t>.</a:t>
          </a:r>
        </a:p>
      </dgm:t>
    </dgm:pt>
    <dgm:pt modelId="{540A017B-67C1-441F-9BF3-0CAC1BC60625}" type="parTrans" cxnId="{6C421A13-0CE3-49A7-A9CD-43AF5D8D2255}">
      <dgm:prSet/>
      <dgm:spPr/>
      <dgm:t>
        <a:bodyPr/>
        <a:lstStyle/>
        <a:p>
          <a:endParaRPr lang="en-US"/>
        </a:p>
      </dgm:t>
    </dgm:pt>
    <dgm:pt modelId="{FF1EC32C-7362-4314-A2EA-5971ABEC940A}" type="sibTrans" cxnId="{6C421A13-0CE3-49A7-A9CD-43AF5D8D2255}">
      <dgm:prSet/>
      <dgm:spPr/>
      <dgm:t>
        <a:bodyPr/>
        <a:lstStyle/>
        <a:p>
          <a:endParaRPr lang="en-US"/>
        </a:p>
      </dgm:t>
    </dgm:pt>
    <dgm:pt modelId="{85C815FD-68D7-4800-9063-7F863D2E7466}">
      <dgm:prSet/>
      <dgm:spPr/>
      <dgm:t>
        <a:bodyPr/>
        <a:lstStyle/>
        <a:p>
          <a:r>
            <a:rPr lang="en-US" b="1"/>
            <a:t>Lesson learned:</a:t>
          </a:r>
          <a:r>
            <a:rPr lang="en-US"/>
            <a:t> Routing and structuring custom API endpoints in Express with TypeScript.</a:t>
          </a:r>
        </a:p>
      </dgm:t>
    </dgm:pt>
    <dgm:pt modelId="{528BC20F-9873-485D-825E-B723359C5863}" type="parTrans" cxnId="{E74DE342-4DBB-423F-B2EF-7E0DD0FD6AD3}">
      <dgm:prSet/>
      <dgm:spPr/>
      <dgm:t>
        <a:bodyPr/>
        <a:lstStyle/>
        <a:p>
          <a:endParaRPr lang="en-US"/>
        </a:p>
      </dgm:t>
    </dgm:pt>
    <dgm:pt modelId="{577E662B-CB4E-49E3-8ADE-1F79BDBCF597}" type="sibTrans" cxnId="{E74DE342-4DBB-423F-B2EF-7E0DD0FD6AD3}">
      <dgm:prSet/>
      <dgm:spPr/>
      <dgm:t>
        <a:bodyPr/>
        <a:lstStyle/>
        <a:p>
          <a:endParaRPr lang="en-US"/>
        </a:p>
      </dgm:t>
    </dgm:pt>
    <dgm:pt modelId="{E8E55AB6-E2EC-405C-8D8D-616CFE1E7109}">
      <dgm:prSet/>
      <dgm:spPr/>
      <dgm:t>
        <a:bodyPr/>
        <a:lstStyle/>
        <a:p>
          <a:r>
            <a:rPr lang="en-US"/>
            <a:t>Smooth workflow; </a:t>
          </a:r>
          <a:r>
            <a:rPr lang="en-US" b="1"/>
            <a:t>no major bugs</a:t>
          </a:r>
          <a:r>
            <a:rPr lang="en-US"/>
            <a:t> or issues encountered.</a:t>
          </a:r>
        </a:p>
      </dgm:t>
    </dgm:pt>
    <dgm:pt modelId="{1A75DF57-9BB1-4106-A790-C646A03B75F5}" type="parTrans" cxnId="{A9DBC1F9-D1CC-4DE5-A2D2-AE13F9802BEA}">
      <dgm:prSet/>
      <dgm:spPr/>
      <dgm:t>
        <a:bodyPr/>
        <a:lstStyle/>
        <a:p>
          <a:endParaRPr lang="en-US"/>
        </a:p>
      </dgm:t>
    </dgm:pt>
    <dgm:pt modelId="{6A1863B2-BDCD-41EA-9043-AAE30034C21D}" type="sibTrans" cxnId="{A9DBC1F9-D1CC-4DE5-A2D2-AE13F9802BEA}">
      <dgm:prSet/>
      <dgm:spPr/>
      <dgm:t>
        <a:bodyPr/>
        <a:lstStyle/>
        <a:p>
          <a:endParaRPr lang="en-US"/>
        </a:p>
      </dgm:t>
    </dgm:pt>
    <dgm:pt modelId="{C4335E19-6036-405D-ACB5-DB9A1971E238}">
      <dgm:prSet/>
      <dgm:spPr/>
      <dgm:t>
        <a:bodyPr/>
        <a:lstStyle/>
        <a:p>
          <a:r>
            <a:rPr lang="en-US"/>
            <a:t>Postman used to verify API functionality; database changes confirmed in MySQL Workbench.</a:t>
          </a:r>
        </a:p>
      </dgm:t>
    </dgm:pt>
    <dgm:pt modelId="{DDFED41F-E724-41AA-AF10-ED767B96C979}" type="parTrans" cxnId="{EDFB30AD-A959-44AB-844B-D21589A900C3}">
      <dgm:prSet/>
      <dgm:spPr/>
      <dgm:t>
        <a:bodyPr/>
        <a:lstStyle/>
        <a:p>
          <a:endParaRPr lang="en-US"/>
        </a:p>
      </dgm:t>
    </dgm:pt>
    <dgm:pt modelId="{96FFE4B2-9711-4104-8078-1F1AFE06381A}" type="sibTrans" cxnId="{EDFB30AD-A959-44AB-844B-D21589A900C3}">
      <dgm:prSet/>
      <dgm:spPr/>
      <dgm:t>
        <a:bodyPr/>
        <a:lstStyle/>
        <a:p>
          <a:endParaRPr lang="en-US"/>
        </a:p>
      </dgm:t>
    </dgm:pt>
    <dgm:pt modelId="{8139C885-15E9-42B0-826A-9276146BFD4E}" type="pres">
      <dgm:prSet presAssocID="{35881EA2-CF07-4D6A-A65E-69AA497C644B}" presName="root" presStyleCnt="0">
        <dgm:presLayoutVars>
          <dgm:dir/>
          <dgm:resizeHandles val="exact"/>
        </dgm:presLayoutVars>
      </dgm:prSet>
      <dgm:spPr/>
    </dgm:pt>
    <dgm:pt modelId="{6058646B-24A3-45E5-9932-A4FFB11587F4}" type="pres">
      <dgm:prSet presAssocID="{DBB7B010-6C8F-41D2-B9FB-2EA3961CE609}" presName="compNode" presStyleCnt="0"/>
      <dgm:spPr/>
    </dgm:pt>
    <dgm:pt modelId="{9BDC3932-E6F3-4740-A33E-1E423F2068D9}" type="pres">
      <dgm:prSet presAssocID="{DBB7B010-6C8F-41D2-B9FB-2EA3961CE609}" presName="bgRect" presStyleLbl="bgShp" presStyleIdx="0" presStyleCnt="4"/>
      <dgm:spPr/>
    </dgm:pt>
    <dgm:pt modelId="{EBA0D90E-DAD9-4A4B-AF02-38F1AA31A452}" type="pres">
      <dgm:prSet presAssocID="{DBB7B010-6C8F-41D2-B9FB-2EA3961CE6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7DCFC65-A11D-4531-B67B-0B2D2C5F3B4B}" type="pres">
      <dgm:prSet presAssocID="{DBB7B010-6C8F-41D2-B9FB-2EA3961CE609}" presName="spaceRect" presStyleCnt="0"/>
      <dgm:spPr/>
    </dgm:pt>
    <dgm:pt modelId="{1ECBD31A-F393-43A1-8A9C-A480D63E0874}" type="pres">
      <dgm:prSet presAssocID="{DBB7B010-6C8F-41D2-B9FB-2EA3961CE609}" presName="parTx" presStyleLbl="revTx" presStyleIdx="0" presStyleCnt="4">
        <dgm:presLayoutVars>
          <dgm:chMax val="0"/>
          <dgm:chPref val="0"/>
        </dgm:presLayoutVars>
      </dgm:prSet>
      <dgm:spPr/>
    </dgm:pt>
    <dgm:pt modelId="{C6E9CBD4-2A65-4FDF-AAFB-994AD4C15A5A}" type="pres">
      <dgm:prSet presAssocID="{FF1EC32C-7362-4314-A2EA-5971ABEC940A}" presName="sibTrans" presStyleCnt="0"/>
      <dgm:spPr/>
    </dgm:pt>
    <dgm:pt modelId="{79414FC7-9378-454F-A037-0BF90A920632}" type="pres">
      <dgm:prSet presAssocID="{85C815FD-68D7-4800-9063-7F863D2E7466}" presName="compNode" presStyleCnt="0"/>
      <dgm:spPr/>
    </dgm:pt>
    <dgm:pt modelId="{0B26A914-D32F-438D-8489-4D641CFBD107}" type="pres">
      <dgm:prSet presAssocID="{85C815FD-68D7-4800-9063-7F863D2E7466}" presName="bgRect" presStyleLbl="bgShp" presStyleIdx="1" presStyleCnt="4"/>
      <dgm:spPr/>
    </dgm:pt>
    <dgm:pt modelId="{C002211C-CC74-4044-8EA5-3E5DAF7DE9E6}" type="pres">
      <dgm:prSet presAssocID="{85C815FD-68D7-4800-9063-7F863D2E74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80FC453-C30B-4C9F-A766-C0C2C8781FC3}" type="pres">
      <dgm:prSet presAssocID="{85C815FD-68D7-4800-9063-7F863D2E7466}" presName="spaceRect" presStyleCnt="0"/>
      <dgm:spPr/>
    </dgm:pt>
    <dgm:pt modelId="{BB1D8AD7-8E84-4DD7-8CE4-1186D216363A}" type="pres">
      <dgm:prSet presAssocID="{85C815FD-68D7-4800-9063-7F863D2E7466}" presName="parTx" presStyleLbl="revTx" presStyleIdx="1" presStyleCnt="4">
        <dgm:presLayoutVars>
          <dgm:chMax val="0"/>
          <dgm:chPref val="0"/>
        </dgm:presLayoutVars>
      </dgm:prSet>
      <dgm:spPr/>
    </dgm:pt>
    <dgm:pt modelId="{14AC9849-521B-4EA5-973B-D7C6D586E8D7}" type="pres">
      <dgm:prSet presAssocID="{577E662B-CB4E-49E3-8ADE-1F79BDBCF597}" presName="sibTrans" presStyleCnt="0"/>
      <dgm:spPr/>
    </dgm:pt>
    <dgm:pt modelId="{4708AF3E-3BF0-4232-8E69-F402A68F6A58}" type="pres">
      <dgm:prSet presAssocID="{E8E55AB6-E2EC-405C-8D8D-616CFE1E7109}" presName="compNode" presStyleCnt="0"/>
      <dgm:spPr/>
    </dgm:pt>
    <dgm:pt modelId="{7FC679AA-898D-44BE-A789-4196E9C73D8C}" type="pres">
      <dgm:prSet presAssocID="{E8E55AB6-E2EC-405C-8D8D-616CFE1E7109}" presName="bgRect" presStyleLbl="bgShp" presStyleIdx="2" presStyleCnt="4"/>
      <dgm:spPr/>
    </dgm:pt>
    <dgm:pt modelId="{FFCA93FF-1C17-4382-BB13-A3DF5A0A13FD}" type="pres">
      <dgm:prSet presAssocID="{E8E55AB6-E2EC-405C-8D8D-616CFE1E71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371B227F-A07B-472F-9414-6FEFF93A58D4}" type="pres">
      <dgm:prSet presAssocID="{E8E55AB6-E2EC-405C-8D8D-616CFE1E7109}" presName="spaceRect" presStyleCnt="0"/>
      <dgm:spPr/>
    </dgm:pt>
    <dgm:pt modelId="{AFF7C12A-F7DD-440D-961E-DF6FB204F505}" type="pres">
      <dgm:prSet presAssocID="{E8E55AB6-E2EC-405C-8D8D-616CFE1E7109}" presName="parTx" presStyleLbl="revTx" presStyleIdx="2" presStyleCnt="4">
        <dgm:presLayoutVars>
          <dgm:chMax val="0"/>
          <dgm:chPref val="0"/>
        </dgm:presLayoutVars>
      </dgm:prSet>
      <dgm:spPr/>
    </dgm:pt>
    <dgm:pt modelId="{6C16B824-2855-425F-A56D-BBEA6E494595}" type="pres">
      <dgm:prSet presAssocID="{6A1863B2-BDCD-41EA-9043-AAE30034C21D}" presName="sibTrans" presStyleCnt="0"/>
      <dgm:spPr/>
    </dgm:pt>
    <dgm:pt modelId="{F112B8CA-C725-4BAF-B4CD-14659119437F}" type="pres">
      <dgm:prSet presAssocID="{C4335E19-6036-405D-ACB5-DB9A1971E238}" presName="compNode" presStyleCnt="0"/>
      <dgm:spPr/>
    </dgm:pt>
    <dgm:pt modelId="{8E4F2E37-4E96-4528-99B6-0B4411336ED8}" type="pres">
      <dgm:prSet presAssocID="{C4335E19-6036-405D-ACB5-DB9A1971E238}" presName="bgRect" presStyleLbl="bgShp" presStyleIdx="3" presStyleCnt="4"/>
      <dgm:spPr/>
    </dgm:pt>
    <dgm:pt modelId="{1004C9FE-78D5-4F88-99D5-29B7E3A6C851}" type="pres">
      <dgm:prSet presAssocID="{C4335E19-6036-405D-ACB5-DB9A1971E2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18983E-7923-456F-8B4F-285F199AF4A9}" type="pres">
      <dgm:prSet presAssocID="{C4335E19-6036-405D-ACB5-DB9A1971E238}" presName="spaceRect" presStyleCnt="0"/>
      <dgm:spPr/>
    </dgm:pt>
    <dgm:pt modelId="{F8789958-C045-4887-9721-C97AB31C90BB}" type="pres">
      <dgm:prSet presAssocID="{C4335E19-6036-405D-ACB5-DB9A1971E2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421A13-0CE3-49A7-A9CD-43AF5D8D2255}" srcId="{35881EA2-CF07-4D6A-A65E-69AA497C644B}" destId="{DBB7B010-6C8F-41D2-B9FB-2EA3961CE609}" srcOrd="0" destOrd="0" parTransId="{540A017B-67C1-441F-9BF3-0CAC1BC60625}" sibTransId="{FF1EC32C-7362-4314-A2EA-5971ABEC940A}"/>
    <dgm:cxn modelId="{1AEA922A-28B0-4B48-B6A4-D363E8844CB9}" type="presOf" srcId="{85C815FD-68D7-4800-9063-7F863D2E7466}" destId="{BB1D8AD7-8E84-4DD7-8CE4-1186D216363A}" srcOrd="0" destOrd="0" presId="urn:microsoft.com/office/officeart/2018/2/layout/IconVerticalSolidList"/>
    <dgm:cxn modelId="{CD785F35-777C-4F3A-A0BF-4409A05DE0C2}" type="presOf" srcId="{35881EA2-CF07-4D6A-A65E-69AA497C644B}" destId="{8139C885-15E9-42B0-826A-9276146BFD4E}" srcOrd="0" destOrd="0" presId="urn:microsoft.com/office/officeart/2018/2/layout/IconVerticalSolidList"/>
    <dgm:cxn modelId="{E74DE342-4DBB-423F-B2EF-7E0DD0FD6AD3}" srcId="{35881EA2-CF07-4D6A-A65E-69AA497C644B}" destId="{85C815FD-68D7-4800-9063-7F863D2E7466}" srcOrd="1" destOrd="0" parTransId="{528BC20F-9873-485D-825E-B723359C5863}" sibTransId="{577E662B-CB4E-49E3-8ADE-1F79BDBCF597}"/>
    <dgm:cxn modelId="{2C34ADA9-4961-4587-9611-CA9D1747D12D}" type="presOf" srcId="{E8E55AB6-E2EC-405C-8D8D-616CFE1E7109}" destId="{AFF7C12A-F7DD-440D-961E-DF6FB204F505}" srcOrd="0" destOrd="0" presId="urn:microsoft.com/office/officeart/2018/2/layout/IconVerticalSolidList"/>
    <dgm:cxn modelId="{EDFB30AD-A959-44AB-844B-D21589A900C3}" srcId="{35881EA2-CF07-4D6A-A65E-69AA497C644B}" destId="{C4335E19-6036-405D-ACB5-DB9A1971E238}" srcOrd="3" destOrd="0" parTransId="{DDFED41F-E724-41AA-AF10-ED767B96C979}" sibTransId="{96FFE4B2-9711-4104-8078-1F1AFE06381A}"/>
    <dgm:cxn modelId="{811A69B1-5FCF-447E-8165-15548153A7D5}" type="presOf" srcId="{C4335E19-6036-405D-ACB5-DB9A1971E238}" destId="{F8789958-C045-4887-9721-C97AB31C90BB}" srcOrd="0" destOrd="0" presId="urn:microsoft.com/office/officeart/2018/2/layout/IconVerticalSolidList"/>
    <dgm:cxn modelId="{A9DBC1F9-D1CC-4DE5-A2D2-AE13F9802BEA}" srcId="{35881EA2-CF07-4D6A-A65E-69AA497C644B}" destId="{E8E55AB6-E2EC-405C-8D8D-616CFE1E7109}" srcOrd="2" destOrd="0" parTransId="{1A75DF57-9BB1-4106-A790-C646A03B75F5}" sibTransId="{6A1863B2-BDCD-41EA-9043-AAE30034C21D}"/>
    <dgm:cxn modelId="{C2F19AFF-7EA7-4108-A0D1-B6519B5B3943}" type="presOf" srcId="{DBB7B010-6C8F-41D2-B9FB-2EA3961CE609}" destId="{1ECBD31A-F393-43A1-8A9C-A480D63E0874}" srcOrd="0" destOrd="0" presId="urn:microsoft.com/office/officeart/2018/2/layout/IconVerticalSolidList"/>
    <dgm:cxn modelId="{F61E2B13-25B3-4803-A918-D282912977A2}" type="presParOf" srcId="{8139C885-15E9-42B0-826A-9276146BFD4E}" destId="{6058646B-24A3-45E5-9932-A4FFB11587F4}" srcOrd="0" destOrd="0" presId="urn:microsoft.com/office/officeart/2018/2/layout/IconVerticalSolidList"/>
    <dgm:cxn modelId="{421B4F27-03AC-45FA-A1CB-D5F4199DA150}" type="presParOf" srcId="{6058646B-24A3-45E5-9932-A4FFB11587F4}" destId="{9BDC3932-E6F3-4740-A33E-1E423F2068D9}" srcOrd="0" destOrd="0" presId="urn:microsoft.com/office/officeart/2018/2/layout/IconVerticalSolidList"/>
    <dgm:cxn modelId="{C204FB27-F248-4EF9-9671-E41D26D4D552}" type="presParOf" srcId="{6058646B-24A3-45E5-9932-A4FFB11587F4}" destId="{EBA0D90E-DAD9-4A4B-AF02-38F1AA31A452}" srcOrd="1" destOrd="0" presId="urn:microsoft.com/office/officeart/2018/2/layout/IconVerticalSolidList"/>
    <dgm:cxn modelId="{7331616B-502E-42FC-B334-5663CF46B79E}" type="presParOf" srcId="{6058646B-24A3-45E5-9932-A4FFB11587F4}" destId="{C7DCFC65-A11D-4531-B67B-0B2D2C5F3B4B}" srcOrd="2" destOrd="0" presId="urn:microsoft.com/office/officeart/2018/2/layout/IconVerticalSolidList"/>
    <dgm:cxn modelId="{359791E7-DD76-4F78-804C-5C884D7347B2}" type="presParOf" srcId="{6058646B-24A3-45E5-9932-A4FFB11587F4}" destId="{1ECBD31A-F393-43A1-8A9C-A480D63E0874}" srcOrd="3" destOrd="0" presId="urn:microsoft.com/office/officeart/2018/2/layout/IconVerticalSolidList"/>
    <dgm:cxn modelId="{991A5F8D-B742-452C-B071-7AE417A46E90}" type="presParOf" srcId="{8139C885-15E9-42B0-826A-9276146BFD4E}" destId="{C6E9CBD4-2A65-4FDF-AAFB-994AD4C15A5A}" srcOrd="1" destOrd="0" presId="urn:microsoft.com/office/officeart/2018/2/layout/IconVerticalSolidList"/>
    <dgm:cxn modelId="{9DD75851-034C-4C27-B6D4-7B993AF85C75}" type="presParOf" srcId="{8139C885-15E9-42B0-826A-9276146BFD4E}" destId="{79414FC7-9378-454F-A037-0BF90A920632}" srcOrd="2" destOrd="0" presId="urn:microsoft.com/office/officeart/2018/2/layout/IconVerticalSolidList"/>
    <dgm:cxn modelId="{F2886465-7F09-4AE6-8D19-FA29A12B04A8}" type="presParOf" srcId="{79414FC7-9378-454F-A037-0BF90A920632}" destId="{0B26A914-D32F-438D-8489-4D641CFBD107}" srcOrd="0" destOrd="0" presId="urn:microsoft.com/office/officeart/2018/2/layout/IconVerticalSolidList"/>
    <dgm:cxn modelId="{AA4F08C2-EEDC-4355-A749-BAD1743F74F6}" type="presParOf" srcId="{79414FC7-9378-454F-A037-0BF90A920632}" destId="{C002211C-CC74-4044-8EA5-3E5DAF7DE9E6}" srcOrd="1" destOrd="0" presId="urn:microsoft.com/office/officeart/2018/2/layout/IconVerticalSolidList"/>
    <dgm:cxn modelId="{0F70C793-E359-4F15-9874-D855CD584C70}" type="presParOf" srcId="{79414FC7-9378-454F-A037-0BF90A920632}" destId="{680FC453-C30B-4C9F-A766-C0C2C8781FC3}" srcOrd="2" destOrd="0" presId="urn:microsoft.com/office/officeart/2018/2/layout/IconVerticalSolidList"/>
    <dgm:cxn modelId="{9D224339-70C6-4B60-B85E-838CDAA79DC0}" type="presParOf" srcId="{79414FC7-9378-454F-A037-0BF90A920632}" destId="{BB1D8AD7-8E84-4DD7-8CE4-1186D216363A}" srcOrd="3" destOrd="0" presId="urn:microsoft.com/office/officeart/2018/2/layout/IconVerticalSolidList"/>
    <dgm:cxn modelId="{CC2B2C7C-127E-4670-9FDB-A0EE92B00744}" type="presParOf" srcId="{8139C885-15E9-42B0-826A-9276146BFD4E}" destId="{14AC9849-521B-4EA5-973B-D7C6D586E8D7}" srcOrd="3" destOrd="0" presId="urn:microsoft.com/office/officeart/2018/2/layout/IconVerticalSolidList"/>
    <dgm:cxn modelId="{AA7B7174-8AC0-4A28-9C64-9BFB3F7007E2}" type="presParOf" srcId="{8139C885-15E9-42B0-826A-9276146BFD4E}" destId="{4708AF3E-3BF0-4232-8E69-F402A68F6A58}" srcOrd="4" destOrd="0" presId="urn:microsoft.com/office/officeart/2018/2/layout/IconVerticalSolidList"/>
    <dgm:cxn modelId="{C95FA65C-5FF6-40DD-A6E0-45BF42BC6004}" type="presParOf" srcId="{4708AF3E-3BF0-4232-8E69-F402A68F6A58}" destId="{7FC679AA-898D-44BE-A789-4196E9C73D8C}" srcOrd="0" destOrd="0" presId="urn:microsoft.com/office/officeart/2018/2/layout/IconVerticalSolidList"/>
    <dgm:cxn modelId="{5819E2CB-D7E2-461C-8C00-DE06B14E77B8}" type="presParOf" srcId="{4708AF3E-3BF0-4232-8E69-F402A68F6A58}" destId="{FFCA93FF-1C17-4382-BB13-A3DF5A0A13FD}" srcOrd="1" destOrd="0" presId="urn:microsoft.com/office/officeart/2018/2/layout/IconVerticalSolidList"/>
    <dgm:cxn modelId="{4910D0E0-0C5C-4DC5-AEC0-B1C0AFEB9888}" type="presParOf" srcId="{4708AF3E-3BF0-4232-8E69-F402A68F6A58}" destId="{371B227F-A07B-472F-9414-6FEFF93A58D4}" srcOrd="2" destOrd="0" presId="urn:microsoft.com/office/officeart/2018/2/layout/IconVerticalSolidList"/>
    <dgm:cxn modelId="{F4B08E86-6983-43FE-B0F9-98F808AC2928}" type="presParOf" srcId="{4708AF3E-3BF0-4232-8E69-F402A68F6A58}" destId="{AFF7C12A-F7DD-440D-961E-DF6FB204F505}" srcOrd="3" destOrd="0" presId="urn:microsoft.com/office/officeart/2018/2/layout/IconVerticalSolidList"/>
    <dgm:cxn modelId="{F7E70B82-8F2C-4866-AE88-049E79C02582}" type="presParOf" srcId="{8139C885-15E9-42B0-826A-9276146BFD4E}" destId="{6C16B824-2855-425F-A56D-BBEA6E494595}" srcOrd="5" destOrd="0" presId="urn:microsoft.com/office/officeart/2018/2/layout/IconVerticalSolidList"/>
    <dgm:cxn modelId="{7D775E5B-AAAA-4A56-B1E0-160A431E1B32}" type="presParOf" srcId="{8139C885-15E9-42B0-826A-9276146BFD4E}" destId="{F112B8CA-C725-4BAF-B4CD-14659119437F}" srcOrd="6" destOrd="0" presId="urn:microsoft.com/office/officeart/2018/2/layout/IconVerticalSolidList"/>
    <dgm:cxn modelId="{9EF35F8B-E5B5-4E81-AE08-7E12D3AA9A0E}" type="presParOf" srcId="{F112B8CA-C725-4BAF-B4CD-14659119437F}" destId="{8E4F2E37-4E96-4528-99B6-0B4411336ED8}" srcOrd="0" destOrd="0" presId="urn:microsoft.com/office/officeart/2018/2/layout/IconVerticalSolidList"/>
    <dgm:cxn modelId="{BDA8A93F-2E94-4A2E-A0B3-04A0E52B5E6C}" type="presParOf" srcId="{F112B8CA-C725-4BAF-B4CD-14659119437F}" destId="{1004C9FE-78D5-4F88-99D5-29B7E3A6C851}" srcOrd="1" destOrd="0" presId="urn:microsoft.com/office/officeart/2018/2/layout/IconVerticalSolidList"/>
    <dgm:cxn modelId="{F69F9F30-0B3A-4358-9B86-009844F251FF}" type="presParOf" srcId="{F112B8CA-C725-4BAF-B4CD-14659119437F}" destId="{FF18983E-7923-456F-8B4F-285F199AF4A9}" srcOrd="2" destOrd="0" presId="urn:microsoft.com/office/officeart/2018/2/layout/IconVerticalSolidList"/>
    <dgm:cxn modelId="{C4BC465C-3624-4900-B979-CCA98D46C84F}" type="presParOf" srcId="{F112B8CA-C725-4BAF-B4CD-14659119437F}" destId="{F8789958-C045-4887-9721-C97AB31C90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9EE31-BDB6-49D7-9394-D3A6A8ECDF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D9CA14-A284-45EC-8F02-E25D4E6F6AD6}">
      <dgm:prSet/>
      <dgm:spPr/>
      <dgm:t>
        <a:bodyPr/>
        <a:lstStyle/>
        <a:p>
          <a:r>
            <a:rPr lang="en-US"/>
            <a:t>Continue improving API documentation.</a:t>
          </a:r>
        </a:p>
      </dgm:t>
    </dgm:pt>
    <dgm:pt modelId="{8AAA9628-9214-4D8C-9BD4-2DDF977FBC5E}" type="parTrans" cxnId="{E29EFA7D-5467-4B66-9B6B-65CE85C7869D}">
      <dgm:prSet/>
      <dgm:spPr/>
      <dgm:t>
        <a:bodyPr/>
        <a:lstStyle/>
        <a:p>
          <a:endParaRPr lang="en-US"/>
        </a:p>
      </dgm:t>
    </dgm:pt>
    <dgm:pt modelId="{53FE7118-A8BD-43FC-B198-5D123DFD781F}" type="sibTrans" cxnId="{E29EFA7D-5467-4B66-9B6B-65CE85C7869D}">
      <dgm:prSet/>
      <dgm:spPr/>
      <dgm:t>
        <a:bodyPr/>
        <a:lstStyle/>
        <a:p>
          <a:endParaRPr lang="en-US"/>
        </a:p>
      </dgm:t>
    </dgm:pt>
    <dgm:pt modelId="{37A44824-F1EE-4478-966D-B6D55708C91A}">
      <dgm:prSet/>
      <dgm:spPr/>
      <dgm:t>
        <a:bodyPr/>
        <a:lstStyle/>
        <a:p>
          <a:r>
            <a:rPr lang="en-US"/>
            <a:t>Prepare for integrated frontend connections in future milestones.</a:t>
          </a:r>
        </a:p>
      </dgm:t>
    </dgm:pt>
    <dgm:pt modelId="{E3893697-BD0C-4867-8A9F-E4052148B8FD}" type="parTrans" cxnId="{90047111-C1CD-42B9-B3E9-EB5D9DD9B5DB}">
      <dgm:prSet/>
      <dgm:spPr/>
      <dgm:t>
        <a:bodyPr/>
        <a:lstStyle/>
        <a:p>
          <a:endParaRPr lang="en-US"/>
        </a:p>
      </dgm:t>
    </dgm:pt>
    <dgm:pt modelId="{5A5943E6-6103-483E-81BE-5D9F99EF7423}" type="sibTrans" cxnId="{90047111-C1CD-42B9-B3E9-EB5D9DD9B5DB}">
      <dgm:prSet/>
      <dgm:spPr/>
      <dgm:t>
        <a:bodyPr/>
        <a:lstStyle/>
        <a:p>
          <a:endParaRPr lang="en-US"/>
        </a:p>
      </dgm:t>
    </dgm:pt>
    <dgm:pt modelId="{797536A7-3A3B-447C-9ABA-E0FE7E03B1D6}">
      <dgm:prSet/>
      <dgm:spPr/>
      <dgm:t>
        <a:bodyPr/>
        <a:lstStyle/>
        <a:p>
          <a:r>
            <a:rPr lang="en-US"/>
            <a:t>Refine database queries and potential error handling for scalability.</a:t>
          </a:r>
        </a:p>
      </dgm:t>
    </dgm:pt>
    <dgm:pt modelId="{3912198E-62E1-4C3F-89D4-AE1250AB5C0B}" type="parTrans" cxnId="{AE1186AD-79A8-4605-8CB9-43216B9BB29F}">
      <dgm:prSet/>
      <dgm:spPr/>
      <dgm:t>
        <a:bodyPr/>
        <a:lstStyle/>
        <a:p>
          <a:endParaRPr lang="en-US"/>
        </a:p>
      </dgm:t>
    </dgm:pt>
    <dgm:pt modelId="{055AB19D-D368-47BA-A5FC-570E0E11C750}" type="sibTrans" cxnId="{AE1186AD-79A8-4605-8CB9-43216B9BB29F}">
      <dgm:prSet/>
      <dgm:spPr/>
      <dgm:t>
        <a:bodyPr/>
        <a:lstStyle/>
        <a:p>
          <a:endParaRPr lang="en-US"/>
        </a:p>
      </dgm:t>
    </dgm:pt>
    <dgm:pt modelId="{FBFCE47E-E270-40CF-9EE0-7589E75A3333}" type="pres">
      <dgm:prSet presAssocID="{1ED9EE31-BDB6-49D7-9394-D3A6A8ECDF89}" presName="root" presStyleCnt="0">
        <dgm:presLayoutVars>
          <dgm:dir/>
          <dgm:resizeHandles val="exact"/>
        </dgm:presLayoutVars>
      </dgm:prSet>
      <dgm:spPr/>
    </dgm:pt>
    <dgm:pt modelId="{42E24953-ADB1-42AE-919D-AD36D453FD18}" type="pres">
      <dgm:prSet presAssocID="{F6D9CA14-A284-45EC-8F02-E25D4E6F6AD6}" presName="compNode" presStyleCnt="0"/>
      <dgm:spPr/>
    </dgm:pt>
    <dgm:pt modelId="{D47A5D4D-BAAB-462B-ABC5-FFADB12F4812}" type="pres">
      <dgm:prSet presAssocID="{F6D9CA14-A284-45EC-8F02-E25D4E6F6AD6}" presName="bgRect" presStyleLbl="bgShp" presStyleIdx="0" presStyleCnt="3"/>
      <dgm:spPr/>
    </dgm:pt>
    <dgm:pt modelId="{9DEA0CA1-42C8-4C3E-B084-4EC9AD0BC66F}" type="pres">
      <dgm:prSet presAssocID="{F6D9CA14-A284-45EC-8F02-E25D4E6F6A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193198-611C-4A4C-BB94-9E8F62A04114}" type="pres">
      <dgm:prSet presAssocID="{F6D9CA14-A284-45EC-8F02-E25D4E6F6AD6}" presName="spaceRect" presStyleCnt="0"/>
      <dgm:spPr/>
    </dgm:pt>
    <dgm:pt modelId="{D8DAFB0A-B577-43FF-9236-B195343A5F10}" type="pres">
      <dgm:prSet presAssocID="{F6D9CA14-A284-45EC-8F02-E25D4E6F6AD6}" presName="parTx" presStyleLbl="revTx" presStyleIdx="0" presStyleCnt="3">
        <dgm:presLayoutVars>
          <dgm:chMax val="0"/>
          <dgm:chPref val="0"/>
        </dgm:presLayoutVars>
      </dgm:prSet>
      <dgm:spPr/>
    </dgm:pt>
    <dgm:pt modelId="{92A6F0BB-6FAF-45C6-809B-94BDCE0944A3}" type="pres">
      <dgm:prSet presAssocID="{53FE7118-A8BD-43FC-B198-5D123DFD781F}" presName="sibTrans" presStyleCnt="0"/>
      <dgm:spPr/>
    </dgm:pt>
    <dgm:pt modelId="{13D5B7E9-FB8A-4DAC-8793-4D6B06358A17}" type="pres">
      <dgm:prSet presAssocID="{37A44824-F1EE-4478-966D-B6D55708C91A}" presName="compNode" presStyleCnt="0"/>
      <dgm:spPr/>
    </dgm:pt>
    <dgm:pt modelId="{AB3F300B-C5D5-41EF-BA50-70AA670A7D0A}" type="pres">
      <dgm:prSet presAssocID="{37A44824-F1EE-4478-966D-B6D55708C91A}" presName="bgRect" presStyleLbl="bgShp" presStyleIdx="1" presStyleCnt="3"/>
      <dgm:spPr/>
    </dgm:pt>
    <dgm:pt modelId="{07508F05-8EC7-4E5C-BB56-B876EFD933D6}" type="pres">
      <dgm:prSet presAssocID="{37A44824-F1EE-4478-966D-B6D55708C9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5B731E5C-688E-4099-86C3-CD328FB09E6F}" type="pres">
      <dgm:prSet presAssocID="{37A44824-F1EE-4478-966D-B6D55708C91A}" presName="spaceRect" presStyleCnt="0"/>
      <dgm:spPr/>
    </dgm:pt>
    <dgm:pt modelId="{9442A8CC-E2CE-4604-943D-FED2B16E2277}" type="pres">
      <dgm:prSet presAssocID="{37A44824-F1EE-4478-966D-B6D55708C91A}" presName="parTx" presStyleLbl="revTx" presStyleIdx="1" presStyleCnt="3">
        <dgm:presLayoutVars>
          <dgm:chMax val="0"/>
          <dgm:chPref val="0"/>
        </dgm:presLayoutVars>
      </dgm:prSet>
      <dgm:spPr/>
    </dgm:pt>
    <dgm:pt modelId="{44CED02A-8629-4F4B-BB79-F4CBC8F7EA39}" type="pres">
      <dgm:prSet presAssocID="{5A5943E6-6103-483E-81BE-5D9F99EF7423}" presName="sibTrans" presStyleCnt="0"/>
      <dgm:spPr/>
    </dgm:pt>
    <dgm:pt modelId="{BFB97FC7-DB22-49FA-8BBD-E13C647BBED8}" type="pres">
      <dgm:prSet presAssocID="{797536A7-3A3B-447C-9ABA-E0FE7E03B1D6}" presName="compNode" presStyleCnt="0"/>
      <dgm:spPr/>
    </dgm:pt>
    <dgm:pt modelId="{B3601A5D-4969-4DF5-917F-CB6A1246D423}" type="pres">
      <dgm:prSet presAssocID="{797536A7-3A3B-447C-9ABA-E0FE7E03B1D6}" presName="bgRect" presStyleLbl="bgShp" presStyleIdx="2" presStyleCnt="3"/>
      <dgm:spPr/>
    </dgm:pt>
    <dgm:pt modelId="{331926B2-1A4F-4826-8A1A-0842D341F133}" type="pres">
      <dgm:prSet presAssocID="{797536A7-3A3B-447C-9ABA-E0FE7E03B1D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D459051-0363-4B28-9A66-C2F9324701FD}" type="pres">
      <dgm:prSet presAssocID="{797536A7-3A3B-447C-9ABA-E0FE7E03B1D6}" presName="spaceRect" presStyleCnt="0"/>
      <dgm:spPr/>
    </dgm:pt>
    <dgm:pt modelId="{29637248-C635-4F90-B3A6-4B8E02761301}" type="pres">
      <dgm:prSet presAssocID="{797536A7-3A3B-447C-9ABA-E0FE7E03B1D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047111-C1CD-42B9-B3E9-EB5D9DD9B5DB}" srcId="{1ED9EE31-BDB6-49D7-9394-D3A6A8ECDF89}" destId="{37A44824-F1EE-4478-966D-B6D55708C91A}" srcOrd="1" destOrd="0" parTransId="{E3893697-BD0C-4867-8A9F-E4052148B8FD}" sibTransId="{5A5943E6-6103-483E-81BE-5D9F99EF7423}"/>
    <dgm:cxn modelId="{16A65616-72EE-4ABE-9A46-43E8265650C0}" type="presOf" srcId="{37A44824-F1EE-4478-966D-B6D55708C91A}" destId="{9442A8CC-E2CE-4604-943D-FED2B16E2277}" srcOrd="0" destOrd="0" presId="urn:microsoft.com/office/officeart/2018/2/layout/IconVerticalSolidList"/>
    <dgm:cxn modelId="{5CDFE73A-1972-40D6-9837-98B2090EE7E9}" type="presOf" srcId="{797536A7-3A3B-447C-9ABA-E0FE7E03B1D6}" destId="{29637248-C635-4F90-B3A6-4B8E02761301}" srcOrd="0" destOrd="0" presId="urn:microsoft.com/office/officeart/2018/2/layout/IconVerticalSolidList"/>
    <dgm:cxn modelId="{E29EFA7D-5467-4B66-9B6B-65CE85C7869D}" srcId="{1ED9EE31-BDB6-49D7-9394-D3A6A8ECDF89}" destId="{F6D9CA14-A284-45EC-8F02-E25D4E6F6AD6}" srcOrd="0" destOrd="0" parTransId="{8AAA9628-9214-4D8C-9BD4-2DDF977FBC5E}" sibTransId="{53FE7118-A8BD-43FC-B198-5D123DFD781F}"/>
    <dgm:cxn modelId="{E47ED996-69BC-44B9-83C0-93A74B103E65}" type="presOf" srcId="{F6D9CA14-A284-45EC-8F02-E25D4E6F6AD6}" destId="{D8DAFB0A-B577-43FF-9236-B195343A5F10}" srcOrd="0" destOrd="0" presId="urn:microsoft.com/office/officeart/2018/2/layout/IconVerticalSolidList"/>
    <dgm:cxn modelId="{9E8ABDA3-166F-44BA-9F52-228B957B62CB}" type="presOf" srcId="{1ED9EE31-BDB6-49D7-9394-D3A6A8ECDF89}" destId="{FBFCE47E-E270-40CF-9EE0-7589E75A3333}" srcOrd="0" destOrd="0" presId="urn:microsoft.com/office/officeart/2018/2/layout/IconVerticalSolidList"/>
    <dgm:cxn modelId="{AE1186AD-79A8-4605-8CB9-43216B9BB29F}" srcId="{1ED9EE31-BDB6-49D7-9394-D3A6A8ECDF89}" destId="{797536A7-3A3B-447C-9ABA-E0FE7E03B1D6}" srcOrd="2" destOrd="0" parTransId="{3912198E-62E1-4C3F-89D4-AE1250AB5C0B}" sibTransId="{055AB19D-D368-47BA-A5FC-570E0E11C750}"/>
    <dgm:cxn modelId="{324FCB5C-891B-4E2D-BDE3-1EB216454186}" type="presParOf" srcId="{FBFCE47E-E270-40CF-9EE0-7589E75A3333}" destId="{42E24953-ADB1-42AE-919D-AD36D453FD18}" srcOrd="0" destOrd="0" presId="urn:microsoft.com/office/officeart/2018/2/layout/IconVerticalSolidList"/>
    <dgm:cxn modelId="{E87DAC42-6C74-400F-9E27-9FFAE9D04623}" type="presParOf" srcId="{42E24953-ADB1-42AE-919D-AD36D453FD18}" destId="{D47A5D4D-BAAB-462B-ABC5-FFADB12F4812}" srcOrd="0" destOrd="0" presId="urn:microsoft.com/office/officeart/2018/2/layout/IconVerticalSolidList"/>
    <dgm:cxn modelId="{823B0CAF-473E-4377-92D2-27024679BA27}" type="presParOf" srcId="{42E24953-ADB1-42AE-919D-AD36D453FD18}" destId="{9DEA0CA1-42C8-4C3E-B084-4EC9AD0BC66F}" srcOrd="1" destOrd="0" presId="urn:microsoft.com/office/officeart/2018/2/layout/IconVerticalSolidList"/>
    <dgm:cxn modelId="{CE468277-2055-4AB1-B3CB-EFC8F210D605}" type="presParOf" srcId="{42E24953-ADB1-42AE-919D-AD36D453FD18}" destId="{6C193198-611C-4A4C-BB94-9E8F62A04114}" srcOrd="2" destOrd="0" presId="urn:microsoft.com/office/officeart/2018/2/layout/IconVerticalSolidList"/>
    <dgm:cxn modelId="{1ECA489C-3E6A-40C9-84C7-8CE6C93D3F5E}" type="presParOf" srcId="{42E24953-ADB1-42AE-919D-AD36D453FD18}" destId="{D8DAFB0A-B577-43FF-9236-B195343A5F10}" srcOrd="3" destOrd="0" presId="urn:microsoft.com/office/officeart/2018/2/layout/IconVerticalSolidList"/>
    <dgm:cxn modelId="{3755EEB5-D4D4-453C-9B78-9F1559A836E2}" type="presParOf" srcId="{FBFCE47E-E270-40CF-9EE0-7589E75A3333}" destId="{92A6F0BB-6FAF-45C6-809B-94BDCE0944A3}" srcOrd="1" destOrd="0" presId="urn:microsoft.com/office/officeart/2018/2/layout/IconVerticalSolidList"/>
    <dgm:cxn modelId="{DCA4DE7F-CC27-4E8F-8B13-8AE5095C33F0}" type="presParOf" srcId="{FBFCE47E-E270-40CF-9EE0-7589E75A3333}" destId="{13D5B7E9-FB8A-4DAC-8793-4D6B06358A17}" srcOrd="2" destOrd="0" presId="urn:microsoft.com/office/officeart/2018/2/layout/IconVerticalSolidList"/>
    <dgm:cxn modelId="{B2F6E6C3-3C17-429A-B81E-1F1DFA432E16}" type="presParOf" srcId="{13D5B7E9-FB8A-4DAC-8793-4D6B06358A17}" destId="{AB3F300B-C5D5-41EF-BA50-70AA670A7D0A}" srcOrd="0" destOrd="0" presId="urn:microsoft.com/office/officeart/2018/2/layout/IconVerticalSolidList"/>
    <dgm:cxn modelId="{1078CCA6-2EF8-4332-A098-FD3196D33AAE}" type="presParOf" srcId="{13D5B7E9-FB8A-4DAC-8793-4D6B06358A17}" destId="{07508F05-8EC7-4E5C-BB56-B876EFD933D6}" srcOrd="1" destOrd="0" presId="urn:microsoft.com/office/officeart/2018/2/layout/IconVerticalSolidList"/>
    <dgm:cxn modelId="{CF94913E-CCF1-4277-9677-FFD4FA7059C1}" type="presParOf" srcId="{13D5B7E9-FB8A-4DAC-8793-4D6B06358A17}" destId="{5B731E5C-688E-4099-86C3-CD328FB09E6F}" srcOrd="2" destOrd="0" presId="urn:microsoft.com/office/officeart/2018/2/layout/IconVerticalSolidList"/>
    <dgm:cxn modelId="{EFB4B522-E288-407E-A792-D21FFB69D481}" type="presParOf" srcId="{13D5B7E9-FB8A-4DAC-8793-4D6B06358A17}" destId="{9442A8CC-E2CE-4604-943D-FED2B16E2277}" srcOrd="3" destOrd="0" presId="urn:microsoft.com/office/officeart/2018/2/layout/IconVerticalSolidList"/>
    <dgm:cxn modelId="{9B364D6C-9E68-4D6E-8E68-AD13EA64E165}" type="presParOf" srcId="{FBFCE47E-E270-40CF-9EE0-7589E75A3333}" destId="{44CED02A-8629-4F4B-BB79-F4CBC8F7EA39}" srcOrd="3" destOrd="0" presId="urn:microsoft.com/office/officeart/2018/2/layout/IconVerticalSolidList"/>
    <dgm:cxn modelId="{F802881A-B2F3-4711-8609-005166F54C52}" type="presParOf" srcId="{FBFCE47E-E270-40CF-9EE0-7589E75A3333}" destId="{BFB97FC7-DB22-49FA-8BBD-E13C647BBED8}" srcOrd="4" destOrd="0" presId="urn:microsoft.com/office/officeart/2018/2/layout/IconVerticalSolidList"/>
    <dgm:cxn modelId="{2503777D-5F8F-4F0C-BCCE-59614CB869F3}" type="presParOf" srcId="{BFB97FC7-DB22-49FA-8BBD-E13C647BBED8}" destId="{B3601A5D-4969-4DF5-917F-CB6A1246D423}" srcOrd="0" destOrd="0" presId="urn:microsoft.com/office/officeart/2018/2/layout/IconVerticalSolidList"/>
    <dgm:cxn modelId="{A0FBB6B6-5A65-4E3E-957B-F84C57B81890}" type="presParOf" srcId="{BFB97FC7-DB22-49FA-8BBD-E13C647BBED8}" destId="{331926B2-1A4F-4826-8A1A-0842D341F133}" srcOrd="1" destOrd="0" presId="urn:microsoft.com/office/officeart/2018/2/layout/IconVerticalSolidList"/>
    <dgm:cxn modelId="{C5C89DFB-AB5C-4382-A5C0-F4D3383DD218}" type="presParOf" srcId="{BFB97FC7-DB22-49FA-8BBD-E13C647BBED8}" destId="{2D459051-0363-4B28-9A66-C2F9324701FD}" srcOrd="2" destOrd="0" presId="urn:microsoft.com/office/officeart/2018/2/layout/IconVerticalSolidList"/>
    <dgm:cxn modelId="{D15E3ADC-2FC3-4F5C-A8FF-0A7274C2E87F}" type="presParOf" srcId="{BFB97FC7-DB22-49FA-8BBD-E13C647BBED8}" destId="{29637248-C635-4F90-B3A6-4B8E027613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C3932-E6F3-4740-A33E-1E423F2068D9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0D90E-DAD9-4A4B-AF02-38F1AA31A452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BD31A-F393-43A1-8A9C-A480D63E0874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Successfully implemented </a:t>
          </a:r>
          <a:r>
            <a:rPr lang="en-US" sz="2200" b="1" kern="1200"/>
            <a:t>CRUD endpoints</a:t>
          </a:r>
          <a:r>
            <a:rPr lang="en-US" sz="2200" kern="1200"/>
            <a:t>.</a:t>
          </a:r>
        </a:p>
      </dsp:txBody>
      <dsp:txXfrm>
        <a:off x="1405898" y="2401"/>
        <a:ext cx="5543541" cy="1217228"/>
      </dsp:txXfrm>
    </dsp:sp>
    <dsp:sp modelId="{0B26A914-D32F-438D-8489-4D641CFBD107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2211C-CC74-4044-8EA5-3E5DAF7DE9E6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1D8AD7-8E84-4DD7-8CE4-1186D216363A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Lesson learned:</a:t>
          </a:r>
          <a:r>
            <a:rPr lang="en-US" sz="2200" kern="1200"/>
            <a:t> Routing and structuring custom API endpoints in Express with TypeScript.</a:t>
          </a:r>
        </a:p>
      </dsp:txBody>
      <dsp:txXfrm>
        <a:off x="1405898" y="1523937"/>
        <a:ext cx="5543541" cy="1217228"/>
      </dsp:txXfrm>
    </dsp:sp>
    <dsp:sp modelId="{7FC679AA-898D-44BE-A789-4196E9C73D8C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A93FF-1C17-4382-BB13-A3DF5A0A13FD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7C12A-F7DD-440D-961E-DF6FB204F505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Smooth workflow; </a:t>
          </a:r>
          <a:r>
            <a:rPr lang="en-US" sz="2200" b="1" kern="1200"/>
            <a:t>no major bugs</a:t>
          </a:r>
          <a:r>
            <a:rPr lang="en-US" sz="2200" kern="1200"/>
            <a:t> or issues encountered.</a:t>
          </a:r>
        </a:p>
      </dsp:txBody>
      <dsp:txXfrm>
        <a:off x="1405898" y="3045472"/>
        <a:ext cx="5543541" cy="1217228"/>
      </dsp:txXfrm>
    </dsp:sp>
    <dsp:sp modelId="{8E4F2E37-4E96-4528-99B6-0B4411336ED8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4C9FE-78D5-4F88-99D5-29B7E3A6C851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89958-C045-4887-9721-C97AB31C90BB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Postman used to verify API functionality; database changes confirmed in MySQL Workbench.</a:t>
          </a:r>
        </a:p>
      </dsp:txBody>
      <dsp:txXfrm>
        <a:off x="1405898" y="4567007"/>
        <a:ext cx="5543541" cy="121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A5D4D-BAAB-462B-ABC5-FFADB12F4812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A0CA1-42C8-4C3E-B084-4EC9AD0BC66F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AFB0A-B577-43FF-9236-B195343A5F10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Continue improving API documentation.</a:t>
          </a:r>
        </a:p>
      </dsp:txBody>
      <dsp:txXfrm>
        <a:off x="1909124" y="706"/>
        <a:ext cx="5040315" cy="1652921"/>
      </dsp:txXfrm>
    </dsp:sp>
    <dsp:sp modelId="{AB3F300B-C5D5-41EF-BA50-70AA670A7D0A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508F05-8EC7-4E5C-BB56-B876EFD933D6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42A8CC-E2CE-4604-943D-FED2B16E2277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Prepare for integrated frontend connections in future milestones.</a:t>
          </a:r>
        </a:p>
      </dsp:txBody>
      <dsp:txXfrm>
        <a:off x="1909124" y="2066858"/>
        <a:ext cx="5040315" cy="1652921"/>
      </dsp:txXfrm>
    </dsp:sp>
    <dsp:sp modelId="{B3601A5D-4969-4DF5-917F-CB6A1246D423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926B2-1A4F-4826-8A1A-0842D341F133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37248-C635-4F90-B3A6-4B8E02761301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Refine database queries and potential error handling for scalability.</a:t>
          </a:r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8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5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6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C3CA6-B2E6-2391-C32A-07824235A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Inclusion – Milestone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7831-0BDE-8E0E-38A0-E41FE4E29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Andrew Rodriguez</a:t>
            </a:r>
          </a:p>
          <a:p>
            <a:pPr algn="l"/>
            <a:r>
              <a:rPr lang="en-US" dirty="0"/>
              <a:t>14 Sep 2025</a:t>
            </a:r>
          </a:p>
          <a:p>
            <a:pPr algn="l"/>
            <a:r>
              <a:rPr lang="en-US" dirty="0"/>
              <a:t>CST-391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472E6-3E4F-1A7F-ED63-25EDEF622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69" r="6834" b="-1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C9D13-CF90-2DBE-47C4-2B8C4F7B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6AAF-9B88-EC72-8421-77716B955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 b="1"/>
              <a:t>Purpose:</a:t>
            </a:r>
            <a:r>
              <a:rPr lang="en-US" sz="1800"/>
              <a:t> Personal Bible study web app to manage verse-specific comments across translations.</a:t>
            </a:r>
          </a:p>
          <a:p>
            <a:r>
              <a:rPr lang="en-US" sz="1800" b="1"/>
              <a:t>Backend:</a:t>
            </a:r>
            <a:r>
              <a:rPr lang="en-US" sz="1800"/>
              <a:t> REST API with CRUD operations.</a:t>
            </a:r>
          </a:p>
          <a:p>
            <a:r>
              <a:rPr lang="en-US" sz="1800" b="1"/>
              <a:t>Database:</a:t>
            </a:r>
            <a:r>
              <a:rPr lang="en-US" sz="1800"/>
              <a:t> MySQL with multiple tables to support functionality.</a:t>
            </a:r>
          </a:p>
          <a:p>
            <a:r>
              <a:rPr lang="en-US" sz="1800" b="1"/>
              <a:t>Tools:</a:t>
            </a:r>
            <a:r>
              <a:rPr lang="en-US" sz="1800"/>
              <a:t> Node.js, Express, TypeScript, Postman, MySQL Workbench</a:t>
            </a:r>
          </a:p>
          <a:p>
            <a:pPr marL="0" indent="0">
              <a:buNone/>
            </a:pPr>
            <a:endParaRPr lang="en-US" sz="18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39642CC-7784-0906-FE38-64953A2B91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2" r="46757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5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541FB-FC97-D024-FE29-AF3398FA4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400" i="0" u="none" strike="noStrike">
                <a:effectLst/>
              </a:rPr>
              <a:t>Implementation &amp; Key Learnings</a:t>
            </a:r>
            <a:endParaRPr lang="en-US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FD2DB-5021-A088-7938-5E148D089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77576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7A9B9-B474-4F35-4317-60522587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i="0" u="none" strike="noStrike">
                <a:effectLst/>
              </a:rPr>
              <a:t>Next Steps / Future Work</a:t>
            </a: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068451-07E2-1437-D645-9F599BB1D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9614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06437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134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VanillaVTI</vt:lpstr>
      <vt:lpstr>Inclusion – Milestone 3</vt:lpstr>
      <vt:lpstr>Project Overview</vt:lpstr>
      <vt:lpstr>Implementation &amp; Key Learnings</vt:lpstr>
      <vt:lpstr>Next Steps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 Rodriguez</dc:creator>
  <cp:lastModifiedBy>Andrew S Rodriguez</cp:lastModifiedBy>
  <cp:revision>4</cp:revision>
  <dcterms:created xsi:type="dcterms:W3CDTF">2025-09-15T01:30:01Z</dcterms:created>
  <dcterms:modified xsi:type="dcterms:W3CDTF">2025-09-15T01:38:48Z</dcterms:modified>
</cp:coreProperties>
</file>