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75"/>
    <p:restoredTop sz="94694"/>
  </p:normalViewPr>
  <p:slideViewPr>
    <p:cSldViewPr snapToGrid="0">
      <p:cViewPr varScale="1">
        <p:scale>
          <a:sx n="74" d="100"/>
          <a:sy n="74" d="100"/>
        </p:scale>
        <p:origin x="18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11C4E-E974-41EC-BBC1-9D3AD68ACEA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B2399D-76BA-49EB-850C-4C2A757A2427}">
      <dgm:prSet/>
      <dgm:spPr/>
      <dgm:t>
        <a:bodyPr/>
        <a:lstStyle/>
        <a:p>
          <a:pPr>
            <a:defRPr b="1"/>
          </a:pPr>
          <a:r>
            <a:rPr lang="en-US" b="1" i="0"/>
            <a:t>Challenges:</a:t>
          </a:r>
          <a:endParaRPr lang="en-US"/>
        </a:p>
      </dgm:t>
    </dgm:pt>
    <dgm:pt modelId="{269020DA-9723-4743-A56C-612CA081FEBE}" type="parTrans" cxnId="{61BC7E2A-AC80-4909-8266-9A99CAF852A8}">
      <dgm:prSet/>
      <dgm:spPr/>
      <dgm:t>
        <a:bodyPr/>
        <a:lstStyle/>
        <a:p>
          <a:endParaRPr lang="en-US"/>
        </a:p>
      </dgm:t>
    </dgm:pt>
    <dgm:pt modelId="{A2EB4B73-8587-485A-8697-C5C8497F6688}" type="sibTrans" cxnId="{61BC7E2A-AC80-4909-8266-9A99CAF852A8}">
      <dgm:prSet/>
      <dgm:spPr/>
      <dgm:t>
        <a:bodyPr/>
        <a:lstStyle/>
        <a:p>
          <a:endParaRPr lang="en-US"/>
        </a:p>
      </dgm:t>
    </dgm:pt>
    <dgm:pt modelId="{11A7038B-60E4-4E0E-856E-A22A2FE592F0}">
      <dgm:prSet/>
      <dgm:spPr/>
      <dgm:t>
        <a:bodyPr/>
        <a:lstStyle/>
        <a:p>
          <a:r>
            <a:rPr lang="en-US" b="0" i="0"/>
            <a:t>Aligning frontend routes (Angular/React Router) with backend API endpoints.</a:t>
          </a:r>
          <a:endParaRPr lang="en-US"/>
        </a:p>
      </dgm:t>
    </dgm:pt>
    <dgm:pt modelId="{ABF8DB82-B26C-4239-BA47-FD1F54175EAB}" type="parTrans" cxnId="{58E9273C-1C79-4F89-B520-0D83AF5CEC58}">
      <dgm:prSet/>
      <dgm:spPr/>
      <dgm:t>
        <a:bodyPr/>
        <a:lstStyle/>
        <a:p>
          <a:endParaRPr lang="en-US"/>
        </a:p>
      </dgm:t>
    </dgm:pt>
    <dgm:pt modelId="{963576F8-2D7D-4C2C-9347-78771770CB03}" type="sibTrans" cxnId="{58E9273C-1C79-4F89-B520-0D83AF5CEC58}">
      <dgm:prSet/>
      <dgm:spPr/>
      <dgm:t>
        <a:bodyPr/>
        <a:lstStyle/>
        <a:p>
          <a:endParaRPr lang="en-US"/>
        </a:p>
      </dgm:t>
    </dgm:pt>
    <dgm:pt modelId="{382F2A3A-9FF5-44EC-9817-A68523C63B79}">
      <dgm:prSet/>
      <dgm:spPr/>
      <dgm:t>
        <a:bodyPr/>
        <a:lstStyle/>
        <a:p>
          <a:r>
            <a:rPr lang="en-US" b="0" i="0"/>
            <a:t>Debugging asynchronous API calls, data binding, and component state management.</a:t>
          </a:r>
          <a:endParaRPr lang="en-US"/>
        </a:p>
      </dgm:t>
    </dgm:pt>
    <dgm:pt modelId="{F0117F48-C15A-47D4-88C2-3A7AD4E94E04}" type="parTrans" cxnId="{021E4D8D-59DF-419C-B930-E7B48FA77792}">
      <dgm:prSet/>
      <dgm:spPr/>
      <dgm:t>
        <a:bodyPr/>
        <a:lstStyle/>
        <a:p>
          <a:endParaRPr lang="en-US"/>
        </a:p>
      </dgm:t>
    </dgm:pt>
    <dgm:pt modelId="{FC06D973-785E-4CA8-A931-A04A4CD61290}" type="sibTrans" cxnId="{021E4D8D-59DF-419C-B930-E7B48FA77792}">
      <dgm:prSet/>
      <dgm:spPr/>
      <dgm:t>
        <a:bodyPr/>
        <a:lstStyle/>
        <a:p>
          <a:endParaRPr lang="en-US"/>
        </a:p>
      </dgm:t>
    </dgm:pt>
    <dgm:pt modelId="{03C8CB70-349E-4630-8373-6081BB7D2921}">
      <dgm:prSet/>
      <dgm:spPr/>
      <dgm:t>
        <a:bodyPr/>
        <a:lstStyle/>
        <a:p>
          <a:r>
            <a:rPr lang="en-US" b="0" i="0"/>
            <a:t>Configuring CORS policies and environment variables for smooth communication.</a:t>
          </a:r>
          <a:endParaRPr lang="en-US"/>
        </a:p>
      </dgm:t>
    </dgm:pt>
    <dgm:pt modelId="{E6534EAD-A694-4B73-A97E-82B71320E05E}" type="parTrans" cxnId="{2779E2F0-9A14-44B3-8841-5CD75B74813D}">
      <dgm:prSet/>
      <dgm:spPr/>
      <dgm:t>
        <a:bodyPr/>
        <a:lstStyle/>
        <a:p>
          <a:endParaRPr lang="en-US"/>
        </a:p>
      </dgm:t>
    </dgm:pt>
    <dgm:pt modelId="{970DBE01-AC9A-4CAE-8FBF-E509BF6FD9DD}" type="sibTrans" cxnId="{2779E2F0-9A14-44B3-8841-5CD75B74813D}">
      <dgm:prSet/>
      <dgm:spPr/>
      <dgm:t>
        <a:bodyPr/>
        <a:lstStyle/>
        <a:p>
          <a:endParaRPr lang="en-US"/>
        </a:p>
      </dgm:t>
    </dgm:pt>
    <dgm:pt modelId="{5CD151A2-A07B-4AA4-8AE4-47860981E58A}">
      <dgm:prSet/>
      <dgm:spPr/>
      <dgm:t>
        <a:bodyPr/>
        <a:lstStyle/>
        <a:p>
          <a:pPr>
            <a:defRPr b="1"/>
          </a:pPr>
          <a:r>
            <a:rPr lang="en-US" b="1" i="0"/>
            <a:t>Pending Issues:</a:t>
          </a:r>
          <a:endParaRPr lang="en-US"/>
        </a:p>
      </dgm:t>
    </dgm:pt>
    <dgm:pt modelId="{C21232D7-B35E-461A-AF92-69017E467B12}" type="parTrans" cxnId="{5FA1B40C-97B8-4C12-B1F7-E9255A5E7EF5}">
      <dgm:prSet/>
      <dgm:spPr/>
      <dgm:t>
        <a:bodyPr/>
        <a:lstStyle/>
        <a:p>
          <a:endParaRPr lang="en-US"/>
        </a:p>
      </dgm:t>
    </dgm:pt>
    <dgm:pt modelId="{9E8484DF-B2E3-44F3-8162-63CCC84623CC}" type="sibTrans" cxnId="{5FA1B40C-97B8-4C12-B1F7-E9255A5E7EF5}">
      <dgm:prSet/>
      <dgm:spPr/>
      <dgm:t>
        <a:bodyPr/>
        <a:lstStyle/>
        <a:p>
          <a:endParaRPr lang="en-US"/>
        </a:p>
      </dgm:t>
    </dgm:pt>
    <dgm:pt modelId="{504BE96B-9DC4-49B6-BC21-46D83BD8A528}">
      <dgm:prSet/>
      <dgm:spPr/>
      <dgm:t>
        <a:bodyPr/>
        <a:lstStyle/>
        <a:p>
          <a:r>
            <a:rPr lang="en-US" b="0" i="0"/>
            <a:t>Comment confirmation and book selection dropdowns remain incomplete.</a:t>
          </a:r>
          <a:endParaRPr lang="en-US"/>
        </a:p>
      </dgm:t>
    </dgm:pt>
    <dgm:pt modelId="{5EA2EB83-3CCB-4CA9-BBDE-E3DD396195E4}" type="parTrans" cxnId="{8A62D5EB-DBCB-412C-8BD8-D2B1D43C5CFD}">
      <dgm:prSet/>
      <dgm:spPr/>
      <dgm:t>
        <a:bodyPr/>
        <a:lstStyle/>
        <a:p>
          <a:endParaRPr lang="en-US"/>
        </a:p>
      </dgm:t>
    </dgm:pt>
    <dgm:pt modelId="{040A32C9-0D3F-44F2-A92E-3B7942682CBC}" type="sibTrans" cxnId="{8A62D5EB-DBCB-412C-8BD8-D2B1D43C5CFD}">
      <dgm:prSet/>
      <dgm:spPr/>
      <dgm:t>
        <a:bodyPr/>
        <a:lstStyle/>
        <a:p>
          <a:endParaRPr lang="en-US"/>
        </a:p>
      </dgm:t>
    </dgm:pt>
    <dgm:pt modelId="{789CB596-DB7B-4B3E-B1CD-7B70467D7786}">
      <dgm:prSet/>
      <dgm:spPr/>
      <dgm:t>
        <a:bodyPr/>
        <a:lstStyle/>
        <a:p>
          <a:r>
            <a:rPr lang="en-US" b="0" i="0"/>
            <a:t>Performance concerns when handling large verse datasets.</a:t>
          </a:r>
          <a:endParaRPr lang="en-US"/>
        </a:p>
      </dgm:t>
    </dgm:pt>
    <dgm:pt modelId="{CF398136-2A3F-484F-8C43-3D91E9FE7D89}" type="parTrans" cxnId="{03B0DD02-1E2A-4551-BC1B-7D3975826F70}">
      <dgm:prSet/>
      <dgm:spPr/>
      <dgm:t>
        <a:bodyPr/>
        <a:lstStyle/>
        <a:p>
          <a:endParaRPr lang="en-US"/>
        </a:p>
      </dgm:t>
    </dgm:pt>
    <dgm:pt modelId="{CA22CC44-1AA2-42D3-AEFE-5D6298A37BB2}" type="sibTrans" cxnId="{03B0DD02-1E2A-4551-BC1B-7D3975826F70}">
      <dgm:prSet/>
      <dgm:spPr/>
      <dgm:t>
        <a:bodyPr/>
        <a:lstStyle/>
        <a:p>
          <a:endParaRPr lang="en-US"/>
        </a:p>
      </dgm:t>
    </dgm:pt>
    <dgm:pt modelId="{9E2D0EBA-E9AE-486C-9D56-8938FFB08D28}">
      <dgm:prSet/>
      <dgm:spPr/>
      <dgm:t>
        <a:bodyPr/>
        <a:lstStyle/>
        <a:p>
          <a:r>
            <a:rPr lang="en-US" b="0" i="0"/>
            <a:t>Input validation for comments still pending implementation.</a:t>
          </a:r>
          <a:endParaRPr lang="en-US"/>
        </a:p>
      </dgm:t>
    </dgm:pt>
    <dgm:pt modelId="{847FA89B-8656-44AB-BFED-8F04E6D5D71C}" type="parTrans" cxnId="{4AA9D934-2EF6-4D68-BDE3-2076D3EAC33F}">
      <dgm:prSet/>
      <dgm:spPr/>
      <dgm:t>
        <a:bodyPr/>
        <a:lstStyle/>
        <a:p>
          <a:endParaRPr lang="en-US"/>
        </a:p>
      </dgm:t>
    </dgm:pt>
    <dgm:pt modelId="{A61FFF26-66AC-493D-9955-297A9873113B}" type="sibTrans" cxnId="{4AA9D934-2EF6-4D68-BDE3-2076D3EAC33F}">
      <dgm:prSet/>
      <dgm:spPr/>
      <dgm:t>
        <a:bodyPr/>
        <a:lstStyle/>
        <a:p>
          <a:endParaRPr lang="en-US"/>
        </a:p>
      </dgm:t>
    </dgm:pt>
    <dgm:pt modelId="{0953EF3E-7354-46DA-B07E-D0E8577D6562}" type="pres">
      <dgm:prSet presAssocID="{4ED11C4E-E974-41EC-BBC1-9D3AD68ACEAA}" presName="root" presStyleCnt="0">
        <dgm:presLayoutVars>
          <dgm:dir/>
          <dgm:resizeHandles val="exact"/>
        </dgm:presLayoutVars>
      </dgm:prSet>
      <dgm:spPr/>
    </dgm:pt>
    <dgm:pt modelId="{2CD114B6-2533-47A1-851A-6EC752811EF3}" type="pres">
      <dgm:prSet presAssocID="{D8B2399D-76BA-49EB-850C-4C2A757A2427}" presName="compNode" presStyleCnt="0"/>
      <dgm:spPr/>
    </dgm:pt>
    <dgm:pt modelId="{A154116C-1AEC-4BA2-A0EA-0D0D09E3F2D4}" type="pres">
      <dgm:prSet presAssocID="{D8B2399D-76BA-49EB-850C-4C2A757A24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601DA0B-21D1-4A24-9374-7D63924BB240}" type="pres">
      <dgm:prSet presAssocID="{D8B2399D-76BA-49EB-850C-4C2A757A2427}" presName="iconSpace" presStyleCnt="0"/>
      <dgm:spPr/>
    </dgm:pt>
    <dgm:pt modelId="{26074961-8381-4B80-8F84-61722B7BA81C}" type="pres">
      <dgm:prSet presAssocID="{D8B2399D-76BA-49EB-850C-4C2A757A2427}" presName="parTx" presStyleLbl="revTx" presStyleIdx="0" presStyleCnt="4">
        <dgm:presLayoutVars>
          <dgm:chMax val="0"/>
          <dgm:chPref val="0"/>
        </dgm:presLayoutVars>
      </dgm:prSet>
      <dgm:spPr/>
    </dgm:pt>
    <dgm:pt modelId="{AE5FDDC7-DD06-4DF1-8AFC-A8EDF54AC006}" type="pres">
      <dgm:prSet presAssocID="{D8B2399D-76BA-49EB-850C-4C2A757A2427}" presName="txSpace" presStyleCnt="0"/>
      <dgm:spPr/>
    </dgm:pt>
    <dgm:pt modelId="{00D7A957-8628-4BA8-B0C0-370C3ED6F527}" type="pres">
      <dgm:prSet presAssocID="{D8B2399D-76BA-49EB-850C-4C2A757A2427}" presName="desTx" presStyleLbl="revTx" presStyleIdx="1" presStyleCnt="4">
        <dgm:presLayoutVars/>
      </dgm:prSet>
      <dgm:spPr/>
    </dgm:pt>
    <dgm:pt modelId="{84BC6F3E-EE91-431E-8B04-4DA9DBCBDC56}" type="pres">
      <dgm:prSet presAssocID="{A2EB4B73-8587-485A-8697-C5C8497F6688}" presName="sibTrans" presStyleCnt="0"/>
      <dgm:spPr/>
    </dgm:pt>
    <dgm:pt modelId="{568B74CC-018F-4F28-AE6A-C1548BB63735}" type="pres">
      <dgm:prSet presAssocID="{5CD151A2-A07B-4AA4-8AE4-47860981E58A}" presName="compNode" presStyleCnt="0"/>
      <dgm:spPr/>
    </dgm:pt>
    <dgm:pt modelId="{60EB33C5-54E2-4F18-A286-A409AAA7D8D5}" type="pres">
      <dgm:prSet presAssocID="{5CD151A2-A07B-4AA4-8AE4-47860981E5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95749EE-5567-4120-B6A8-A0379AF55108}" type="pres">
      <dgm:prSet presAssocID="{5CD151A2-A07B-4AA4-8AE4-47860981E58A}" presName="iconSpace" presStyleCnt="0"/>
      <dgm:spPr/>
    </dgm:pt>
    <dgm:pt modelId="{14293386-2323-401F-A14D-CEA44233FC49}" type="pres">
      <dgm:prSet presAssocID="{5CD151A2-A07B-4AA4-8AE4-47860981E58A}" presName="parTx" presStyleLbl="revTx" presStyleIdx="2" presStyleCnt="4">
        <dgm:presLayoutVars>
          <dgm:chMax val="0"/>
          <dgm:chPref val="0"/>
        </dgm:presLayoutVars>
      </dgm:prSet>
      <dgm:spPr/>
    </dgm:pt>
    <dgm:pt modelId="{FE4AA19A-8D04-46F5-8C1F-31E8BB9FA428}" type="pres">
      <dgm:prSet presAssocID="{5CD151A2-A07B-4AA4-8AE4-47860981E58A}" presName="txSpace" presStyleCnt="0"/>
      <dgm:spPr/>
    </dgm:pt>
    <dgm:pt modelId="{FC7B7AE4-C81E-4362-AFB4-6654C730BDF6}" type="pres">
      <dgm:prSet presAssocID="{5CD151A2-A07B-4AA4-8AE4-47860981E58A}" presName="desTx" presStyleLbl="revTx" presStyleIdx="3" presStyleCnt="4">
        <dgm:presLayoutVars/>
      </dgm:prSet>
      <dgm:spPr/>
    </dgm:pt>
  </dgm:ptLst>
  <dgm:cxnLst>
    <dgm:cxn modelId="{03B0DD02-1E2A-4551-BC1B-7D3975826F70}" srcId="{5CD151A2-A07B-4AA4-8AE4-47860981E58A}" destId="{789CB596-DB7B-4B3E-B1CD-7B70467D7786}" srcOrd="1" destOrd="0" parTransId="{CF398136-2A3F-484F-8C43-3D91E9FE7D89}" sibTransId="{CA22CC44-1AA2-42D3-AEFE-5D6298A37BB2}"/>
    <dgm:cxn modelId="{796EEE0A-9560-4BA3-AFF7-5DDC52702D26}" type="presOf" srcId="{11A7038B-60E4-4E0E-856E-A22A2FE592F0}" destId="{00D7A957-8628-4BA8-B0C0-370C3ED6F527}" srcOrd="0" destOrd="0" presId="urn:microsoft.com/office/officeart/2018/2/layout/IconLabelDescriptionList"/>
    <dgm:cxn modelId="{5FA1B40C-97B8-4C12-B1F7-E9255A5E7EF5}" srcId="{4ED11C4E-E974-41EC-BBC1-9D3AD68ACEAA}" destId="{5CD151A2-A07B-4AA4-8AE4-47860981E58A}" srcOrd="1" destOrd="0" parTransId="{C21232D7-B35E-461A-AF92-69017E467B12}" sibTransId="{9E8484DF-B2E3-44F3-8162-63CCC84623CC}"/>
    <dgm:cxn modelId="{9F232029-A299-41BA-8174-C095A7C50CD8}" type="presOf" srcId="{504BE96B-9DC4-49B6-BC21-46D83BD8A528}" destId="{FC7B7AE4-C81E-4362-AFB4-6654C730BDF6}" srcOrd="0" destOrd="0" presId="urn:microsoft.com/office/officeart/2018/2/layout/IconLabelDescriptionList"/>
    <dgm:cxn modelId="{61BC7E2A-AC80-4909-8266-9A99CAF852A8}" srcId="{4ED11C4E-E974-41EC-BBC1-9D3AD68ACEAA}" destId="{D8B2399D-76BA-49EB-850C-4C2A757A2427}" srcOrd="0" destOrd="0" parTransId="{269020DA-9723-4743-A56C-612CA081FEBE}" sibTransId="{A2EB4B73-8587-485A-8697-C5C8497F6688}"/>
    <dgm:cxn modelId="{4AA9D934-2EF6-4D68-BDE3-2076D3EAC33F}" srcId="{5CD151A2-A07B-4AA4-8AE4-47860981E58A}" destId="{9E2D0EBA-E9AE-486C-9D56-8938FFB08D28}" srcOrd="2" destOrd="0" parTransId="{847FA89B-8656-44AB-BFED-8F04E6D5D71C}" sibTransId="{A61FFF26-66AC-493D-9955-297A9873113B}"/>
    <dgm:cxn modelId="{5202253C-71B5-4BA4-BB98-70BB58FC0826}" type="presOf" srcId="{382F2A3A-9FF5-44EC-9817-A68523C63B79}" destId="{00D7A957-8628-4BA8-B0C0-370C3ED6F527}" srcOrd="0" destOrd="1" presId="urn:microsoft.com/office/officeart/2018/2/layout/IconLabelDescriptionList"/>
    <dgm:cxn modelId="{58E9273C-1C79-4F89-B520-0D83AF5CEC58}" srcId="{D8B2399D-76BA-49EB-850C-4C2A757A2427}" destId="{11A7038B-60E4-4E0E-856E-A22A2FE592F0}" srcOrd="0" destOrd="0" parTransId="{ABF8DB82-B26C-4239-BA47-FD1F54175EAB}" sibTransId="{963576F8-2D7D-4C2C-9347-78771770CB03}"/>
    <dgm:cxn modelId="{6DD82881-E8F1-4315-AC78-10CF9B73AB67}" type="presOf" srcId="{D8B2399D-76BA-49EB-850C-4C2A757A2427}" destId="{26074961-8381-4B80-8F84-61722B7BA81C}" srcOrd="0" destOrd="0" presId="urn:microsoft.com/office/officeart/2018/2/layout/IconLabelDescriptionList"/>
    <dgm:cxn modelId="{EC031188-35D6-4C5D-ACF0-AEEF33D66FF5}" type="presOf" srcId="{03C8CB70-349E-4630-8373-6081BB7D2921}" destId="{00D7A957-8628-4BA8-B0C0-370C3ED6F527}" srcOrd="0" destOrd="2" presId="urn:microsoft.com/office/officeart/2018/2/layout/IconLabelDescriptionList"/>
    <dgm:cxn modelId="{021E4D8D-59DF-419C-B930-E7B48FA77792}" srcId="{D8B2399D-76BA-49EB-850C-4C2A757A2427}" destId="{382F2A3A-9FF5-44EC-9817-A68523C63B79}" srcOrd="1" destOrd="0" parTransId="{F0117F48-C15A-47D4-88C2-3A7AD4E94E04}" sibTransId="{FC06D973-785E-4CA8-A931-A04A4CD61290}"/>
    <dgm:cxn modelId="{EA88F7C8-1A29-461E-B42C-F7618AEDA00F}" type="presOf" srcId="{5CD151A2-A07B-4AA4-8AE4-47860981E58A}" destId="{14293386-2323-401F-A14D-CEA44233FC49}" srcOrd="0" destOrd="0" presId="urn:microsoft.com/office/officeart/2018/2/layout/IconLabelDescriptionList"/>
    <dgm:cxn modelId="{79A930CE-7220-4247-A999-CC85FFB8C649}" type="presOf" srcId="{9E2D0EBA-E9AE-486C-9D56-8938FFB08D28}" destId="{FC7B7AE4-C81E-4362-AFB4-6654C730BDF6}" srcOrd="0" destOrd="2" presId="urn:microsoft.com/office/officeart/2018/2/layout/IconLabelDescriptionList"/>
    <dgm:cxn modelId="{8A62D5EB-DBCB-412C-8BD8-D2B1D43C5CFD}" srcId="{5CD151A2-A07B-4AA4-8AE4-47860981E58A}" destId="{504BE96B-9DC4-49B6-BC21-46D83BD8A528}" srcOrd="0" destOrd="0" parTransId="{5EA2EB83-3CCB-4CA9-BBDE-E3DD396195E4}" sibTransId="{040A32C9-0D3F-44F2-A92E-3B7942682CBC}"/>
    <dgm:cxn modelId="{2779E2F0-9A14-44B3-8841-5CD75B74813D}" srcId="{D8B2399D-76BA-49EB-850C-4C2A757A2427}" destId="{03C8CB70-349E-4630-8373-6081BB7D2921}" srcOrd="2" destOrd="0" parTransId="{E6534EAD-A694-4B73-A97E-82B71320E05E}" sibTransId="{970DBE01-AC9A-4CAE-8FBF-E509BF6FD9DD}"/>
    <dgm:cxn modelId="{53A0F5F0-D099-48AF-9976-B6B880BCAA5A}" type="presOf" srcId="{789CB596-DB7B-4B3E-B1CD-7B70467D7786}" destId="{FC7B7AE4-C81E-4362-AFB4-6654C730BDF6}" srcOrd="0" destOrd="1" presId="urn:microsoft.com/office/officeart/2018/2/layout/IconLabelDescriptionList"/>
    <dgm:cxn modelId="{CC5C60F1-558E-462C-97EE-C4A27FCFD920}" type="presOf" srcId="{4ED11C4E-E974-41EC-BBC1-9D3AD68ACEAA}" destId="{0953EF3E-7354-46DA-B07E-D0E8577D6562}" srcOrd="0" destOrd="0" presId="urn:microsoft.com/office/officeart/2018/2/layout/IconLabelDescriptionList"/>
    <dgm:cxn modelId="{265BD32D-849A-4903-B232-3D3FB74D2726}" type="presParOf" srcId="{0953EF3E-7354-46DA-B07E-D0E8577D6562}" destId="{2CD114B6-2533-47A1-851A-6EC752811EF3}" srcOrd="0" destOrd="0" presId="urn:microsoft.com/office/officeart/2018/2/layout/IconLabelDescriptionList"/>
    <dgm:cxn modelId="{7A1F214A-D7E6-47E3-B02A-EE3D7BB55E8E}" type="presParOf" srcId="{2CD114B6-2533-47A1-851A-6EC752811EF3}" destId="{A154116C-1AEC-4BA2-A0EA-0D0D09E3F2D4}" srcOrd="0" destOrd="0" presId="urn:microsoft.com/office/officeart/2018/2/layout/IconLabelDescriptionList"/>
    <dgm:cxn modelId="{C3EE851F-A64A-4D08-9EC1-62E1D19512C0}" type="presParOf" srcId="{2CD114B6-2533-47A1-851A-6EC752811EF3}" destId="{D601DA0B-21D1-4A24-9374-7D63924BB240}" srcOrd="1" destOrd="0" presId="urn:microsoft.com/office/officeart/2018/2/layout/IconLabelDescriptionList"/>
    <dgm:cxn modelId="{C6C16549-0D42-4E87-97E6-7C24E86F88AB}" type="presParOf" srcId="{2CD114B6-2533-47A1-851A-6EC752811EF3}" destId="{26074961-8381-4B80-8F84-61722B7BA81C}" srcOrd="2" destOrd="0" presId="urn:microsoft.com/office/officeart/2018/2/layout/IconLabelDescriptionList"/>
    <dgm:cxn modelId="{6CCC7BA4-117C-458A-8A02-08A05E150D57}" type="presParOf" srcId="{2CD114B6-2533-47A1-851A-6EC752811EF3}" destId="{AE5FDDC7-DD06-4DF1-8AFC-A8EDF54AC006}" srcOrd="3" destOrd="0" presId="urn:microsoft.com/office/officeart/2018/2/layout/IconLabelDescriptionList"/>
    <dgm:cxn modelId="{5584B389-FAC4-4C42-97EB-8EC9E9BEA760}" type="presParOf" srcId="{2CD114B6-2533-47A1-851A-6EC752811EF3}" destId="{00D7A957-8628-4BA8-B0C0-370C3ED6F527}" srcOrd="4" destOrd="0" presId="urn:microsoft.com/office/officeart/2018/2/layout/IconLabelDescriptionList"/>
    <dgm:cxn modelId="{80FC8D3F-4116-4DB6-B3CB-6FE969A671CF}" type="presParOf" srcId="{0953EF3E-7354-46DA-B07E-D0E8577D6562}" destId="{84BC6F3E-EE91-431E-8B04-4DA9DBCBDC56}" srcOrd="1" destOrd="0" presId="urn:microsoft.com/office/officeart/2018/2/layout/IconLabelDescriptionList"/>
    <dgm:cxn modelId="{3A54E6E6-95A5-4842-9D41-01569083AC84}" type="presParOf" srcId="{0953EF3E-7354-46DA-B07E-D0E8577D6562}" destId="{568B74CC-018F-4F28-AE6A-C1548BB63735}" srcOrd="2" destOrd="0" presId="urn:microsoft.com/office/officeart/2018/2/layout/IconLabelDescriptionList"/>
    <dgm:cxn modelId="{D50D56F1-FDD6-42A6-92E2-61ACC78170F4}" type="presParOf" srcId="{568B74CC-018F-4F28-AE6A-C1548BB63735}" destId="{60EB33C5-54E2-4F18-A286-A409AAA7D8D5}" srcOrd="0" destOrd="0" presId="urn:microsoft.com/office/officeart/2018/2/layout/IconLabelDescriptionList"/>
    <dgm:cxn modelId="{164D4917-35B2-4B44-B1C4-4BB58D23C6FA}" type="presParOf" srcId="{568B74CC-018F-4F28-AE6A-C1548BB63735}" destId="{495749EE-5567-4120-B6A8-A0379AF55108}" srcOrd="1" destOrd="0" presId="urn:microsoft.com/office/officeart/2018/2/layout/IconLabelDescriptionList"/>
    <dgm:cxn modelId="{C7798116-51F5-46BF-A925-E88CC031885C}" type="presParOf" srcId="{568B74CC-018F-4F28-AE6A-C1548BB63735}" destId="{14293386-2323-401F-A14D-CEA44233FC49}" srcOrd="2" destOrd="0" presId="urn:microsoft.com/office/officeart/2018/2/layout/IconLabelDescriptionList"/>
    <dgm:cxn modelId="{F5CA8AC4-75ED-4C24-BCEC-C3A1B167856F}" type="presParOf" srcId="{568B74CC-018F-4F28-AE6A-C1548BB63735}" destId="{FE4AA19A-8D04-46F5-8C1F-31E8BB9FA428}" srcOrd="3" destOrd="0" presId="urn:microsoft.com/office/officeart/2018/2/layout/IconLabelDescriptionList"/>
    <dgm:cxn modelId="{A6C65C22-1F1B-4449-8665-4C2098F07ECC}" type="presParOf" srcId="{568B74CC-018F-4F28-AE6A-C1548BB63735}" destId="{FC7B7AE4-C81E-4362-AFB4-6654C730BDF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4116C-1AEC-4BA2-A0EA-0D0D09E3F2D4}">
      <dsp:nvSpPr>
        <dsp:cNvPr id="0" name=""/>
        <dsp:cNvSpPr/>
      </dsp:nvSpPr>
      <dsp:spPr>
        <a:xfrm>
          <a:off x="779106" y="0"/>
          <a:ext cx="1510523" cy="1469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74961-8381-4B80-8F84-61722B7BA81C}">
      <dsp:nvSpPr>
        <dsp:cNvPr id="0" name=""/>
        <dsp:cNvSpPr/>
      </dsp:nvSpPr>
      <dsp:spPr>
        <a:xfrm>
          <a:off x="779106" y="1654011"/>
          <a:ext cx="4315781" cy="62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Challenges:</a:t>
          </a:r>
          <a:endParaRPr lang="en-US" sz="3600" kern="1200"/>
        </a:p>
      </dsp:txBody>
      <dsp:txXfrm>
        <a:off x="779106" y="1654011"/>
        <a:ext cx="4315781" cy="629728"/>
      </dsp:txXfrm>
    </dsp:sp>
    <dsp:sp modelId="{00D7A957-8628-4BA8-B0C0-370C3ED6F527}">
      <dsp:nvSpPr>
        <dsp:cNvPr id="0" name=""/>
        <dsp:cNvSpPr/>
      </dsp:nvSpPr>
      <dsp:spPr>
        <a:xfrm>
          <a:off x="779106" y="2369621"/>
          <a:ext cx="4315781" cy="2044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Aligning frontend routes (Angular/React Router) with backend API endpoints.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Debugging asynchronous API calls, data binding, and component state management.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Configuring CORS policies and environment variables for smooth communication.</a:t>
          </a:r>
          <a:endParaRPr lang="en-US" sz="1700" kern="1200"/>
        </a:p>
      </dsp:txBody>
      <dsp:txXfrm>
        <a:off x="779106" y="2369621"/>
        <a:ext cx="4315781" cy="2044732"/>
      </dsp:txXfrm>
    </dsp:sp>
    <dsp:sp modelId="{60EB33C5-54E2-4F18-A286-A409AAA7D8D5}">
      <dsp:nvSpPr>
        <dsp:cNvPr id="0" name=""/>
        <dsp:cNvSpPr/>
      </dsp:nvSpPr>
      <dsp:spPr>
        <a:xfrm>
          <a:off x="5850149" y="0"/>
          <a:ext cx="1510523" cy="1469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93386-2323-401F-A14D-CEA44233FC49}">
      <dsp:nvSpPr>
        <dsp:cNvPr id="0" name=""/>
        <dsp:cNvSpPr/>
      </dsp:nvSpPr>
      <dsp:spPr>
        <a:xfrm>
          <a:off x="5850149" y="1654011"/>
          <a:ext cx="4315781" cy="62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Pending Issues:</a:t>
          </a:r>
          <a:endParaRPr lang="en-US" sz="3600" kern="1200"/>
        </a:p>
      </dsp:txBody>
      <dsp:txXfrm>
        <a:off x="5850149" y="1654011"/>
        <a:ext cx="4315781" cy="629728"/>
      </dsp:txXfrm>
    </dsp:sp>
    <dsp:sp modelId="{FC7B7AE4-C81E-4362-AFB4-6654C730BDF6}">
      <dsp:nvSpPr>
        <dsp:cNvPr id="0" name=""/>
        <dsp:cNvSpPr/>
      </dsp:nvSpPr>
      <dsp:spPr>
        <a:xfrm>
          <a:off x="5850149" y="2369621"/>
          <a:ext cx="4315781" cy="2044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Comment confirmation and book selection dropdowns remain incomplete.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Performance concerns when handling large verse datasets.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Input validation for comments still pending implementation.</a:t>
          </a:r>
          <a:endParaRPr lang="en-US" sz="1700" kern="1200"/>
        </a:p>
      </dsp:txBody>
      <dsp:txXfrm>
        <a:off x="5850149" y="2369621"/>
        <a:ext cx="4315781" cy="2044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B5C7EE-A919-646B-4F86-BACCBC52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C3CA6-B2E6-2391-C32A-07824235A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8642" y="1104181"/>
            <a:ext cx="3406543" cy="2779731"/>
          </a:xfrm>
        </p:spPr>
        <p:txBody>
          <a:bodyPr>
            <a:normAutofit/>
          </a:bodyPr>
          <a:lstStyle/>
          <a:p>
            <a:r>
              <a:rPr lang="en-US" sz="3600"/>
              <a:t>Inclusion – Milestone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7831-0BDE-8E0E-38A0-E41FE4E29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8643" y="3901164"/>
            <a:ext cx="3406542" cy="1542104"/>
          </a:xfrm>
        </p:spPr>
        <p:txBody>
          <a:bodyPr>
            <a:normAutofit/>
          </a:bodyPr>
          <a:lstStyle/>
          <a:p>
            <a:r>
              <a:rPr lang="en-US" dirty="0"/>
              <a:t>Andrew Rodriguez</a:t>
            </a:r>
          </a:p>
          <a:p>
            <a:r>
              <a:rPr lang="en-US" dirty="0"/>
              <a:t>26 Oct 2025</a:t>
            </a:r>
          </a:p>
          <a:p>
            <a:r>
              <a:rPr lang="en-US" dirty="0"/>
              <a:t>CST-391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472E6-3E4F-1A7F-ED63-25EDEF62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69" r="6834" b="-1"/>
          <a:stretch>
            <a:fillRect/>
          </a:stretch>
        </p:blipFill>
        <p:spPr>
          <a:xfrm>
            <a:off x="1515534" y="574131"/>
            <a:ext cx="5474574" cy="5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A6684-6506-1690-0CDC-FDF3BCF5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Combined Project Overview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0547BA2-E635-07D9-926E-CD8B81ED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17" r="45989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BF02-00E6-B2C4-23BA-487FE987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>
                <a:effectLst/>
              </a:rPr>
              <a:t>Purpose:</a:t>
            </a:r>
            <a:r>
              <a:rPr lang="en-US" sz="1500" b="0" i="0" u="none" strike="noStrike">
                <a:effectLst/>
              </a:rPr>
              <a:t> Personal Bible study web app to manage verse-specific comments across multiple Bible translations.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>
                <a:effectLst/>
              </a:rPr>
              <a:t>Backend:</a:t>
            </a:r>
            <a:r>
              <a:rPr lang="en-US" sz="1500" b="0" i="0" u="none" strike="noStrike">
                <a:effectLst/>
              </a:rPr>
              <a:t> REST API with full CRUD operations for user comments and verse data.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>
                <a:effectLst/>
              </a:rPr>
              <a:t>Database:</a:t>
            </a:r>
            <a:r>
              <a:rPr lang="en-US" sz="1500" b="0" i="0" u="none" strike="noStrike">
                <a:effectLst/>
              </a:rPr>
              <a:t> MySQL with multiple relational tables supporting key functionality.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>
                <a:effectLst/>
              </a:rPr>
              <a:t>Frontend Progress:</a:t>
            </a:r>
            <a:endParaRPr lang="en-US" sz="1500" b="0" i="0" u="none" strike="noStrike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Milestone 3–4: Angular app successfully connected to the backend API.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Milestone 5: Transitioned to a React frontend integrated with the same API.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>
                <a:effectLst/>
              </a:rPr>
              <a:t>Tools &amp; Technologies:</a:t>
            </a:r>
            <a:r>
              <a:rPr lang="en-US" sz="1500" b="0" i="0" u="none" strike="noStrike">
                <a:effectLst/>
              </a:rPr>
              <a:t> Node.js, Express, JavaScript/TypeScript, Postman, MySQL Workbench.</a:t>
            </a:r>
          </a:p>
        </p:txBody>
      </p:sp>
    </p:spTree>
    <p:extLst>
      <p:ext uri="{BB962C8B-B14F-4D97-AF65-F5344CB8AC3E}">
        <p14:creationId xmlns:p14="http://schemas.microsoft.com/office/powerpoint/2010/main" val="8333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AAA98-C73A-4853-DF05-F378976E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sz="3300" b="1" i="0" u="none" strike="noStrike">
                <a:effectLst/>
              </a:rPr>
              <a:t>Combined Implementation and Key Learnings</a:t>
            </a:r>
            <a:br>
              <a:rPr lang="en-US" sz="3300" b="0" i="0" u="none" strike="noStrike">
                <a:effectLst/>
              </a:rPr>
            </a:br>
            <a:endParaRPr lang="en-US" sz="33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1EB4C-C0B7-8946-8697-DDB8CA6F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27" r="25173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54A4-FFBD-CA52-286F-5CA9D14F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i="0" u="none" strike="noStrike">
                <a:effectLst/>
              </a:rPr>
              <a:t>Implementation:</a:t>
            </a:r>
            <a:endParaRPr lang="en-US" sz="1100" b="0" i="0" u="none" strike="noStrike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</a:rPr>
              <a:t>Successfully implemented full CRUD endpoints with Express and TypeScript.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</a:rPr>
              <a:t>Frontend frameworks (Angular → React) integrated with the REST API.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</a:rPr>
              <a:t>Routing established for </a:t>
            </a:r>
            <a:r>
              <a:rPr lang="en-US" sz="1100" b="1" i="0" u="none" strike="noStrike">
                <a:effectLst/>
              </a:rPr>
              <a:t>Books</a:t>
            </a:r>
            <a:r>
              <a:rPr lang="en-US" sz="1100" b="0" i="0" u="none" strike="noStrike">
                <a:effectLst/>
              </a:rPr>
              <a:t>, </a:t>
            </a:r>
            <a:r>
              <a:rPr lang="en-US" sz="1100" b="1" i="0" u="none" strike="noStrike">
                <a:effectLst/>
              </a:rPr>
              <a:t>Verses</a:t>
            </a:r>
            <a:r>
              <a:rPr lang="en-US" sz="1100" b="0" i="0" u="none" strike="noStrike">
                <a:effectLst/>
              </a:rPr>
              <a:t>, and </a:t>
            </a:r>
            <a:r>
              <a:rPr lang="en-US" sz="1100" b="1" i="0" u="none" strike="noStrike">
                <a:effectLst/>
              </a:rPr>
              <a:t>Comments</a:t>
            </a:r>
            <a:r>
              <a:rPr lang="en-US" sz="1100" b="0" i="0" u="none" strike="noStrike">
                <a:effectLst/>
              </a:rPr>
              <a:t> pages using Angular Router and later React Router.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</a:rPr>
              <a:t>Verses displayed dynamically by translation; comments created and retrieved per verse.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</a:rPr>
              <a:t>API functionality verified with Postman; database changes confirmed in MySQL Workbench.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i="0" u="none" strike="noStrike">
                <a:effectLst/>
              </a:rPr>
              <a:t>Key Learnings:</a:t>
            </a:r>
            <a:endParaRPr lang="en-US" sz="1100" b="0" i="0" u="none" strike="noStrike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</a:rPr>
              <a:t>Define API contracts early for smoother frontend–backend integration.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</a:rPr>
              <a:t>Postman testing quickly exposes backend issues before UI work.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</a:rPr>
              <a:t>Modular design (services/components/hooks) improves reusability and debugging.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</a:rPr>
              <a:t>Keeping schema diagrams updated prevents relational mapping errors.</a:t>
            </a:r>
          </a:p>
          <a:p>
            <a:pPr>
              <a:lnSpc>
                <a:spcPct val="11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7878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4A2C-E7E3-BD5F-9B04-803268BC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b="1" i="0" u="none" strike="noStrike">
                <a:effectLst/>
              </a:rPr>
              <a:t>Combined Challenges and Pending Issues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A65C2A-C76C-0358-0754-AC9E58772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114319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73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B2799-655A-BE67-10B5-E65FC7BA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sz="3300" b="1" i="0" u="none" strike="noStrike">
                <a:effectLst/>
              </a:rPr>
              <a:t>Combined Next Steps / Future Work</a:t>
            </a:r>
            <a:br>
              <a:rPr lang="en-US" sz="3300" b="0" i="0" u="none" strike="noStrike">
                <a:effectLst/>
              </a:rPr>
            </a:br>
            <a:endParaRPr lang="en-US" sz="3300"/>
          </a:p>
        </p:txBody>
      </p:sp>
      <p:pic>
        <p:nvPicPr>
          <p:cNvPr id="5" name="Picture 4" descr="Files">
            <a:extLst>
              <a:ext uri="{FF2B5EF4-FFF2-40B4-BE49-F238E27FC236}">
                <a16:creationId xmlns:a16="http://schemas.microsoft.com/office/drawing/2014/main" id="{47E4294B-1E4F-0902-D1D4-EFA810BC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65" r="36242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784-A905-CD09-19A2-874C8345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>
                <a:effectLst/>
              </a:rPr>
              <a:t>Next Steps:</a:t>
            </a:r>
            <a:endParaRPr lang="en-US" sz="1500" b="0" i="0" u="none" strike="noStrike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Continue improving and expanding API documentation.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Refine database queries and strengthen error handling for better scalability.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Optimize performance to handle larger verse datasets efficiently.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Complete frontend components such as comment confirmation and book selection dropdowns.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Implement robust input validation for user comments.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Maintain seamless integration between frontend routes (React) and backend API endpoints.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554101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368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VanillaVTI</vt:lpstr>
      <vt:lpstr>Inclusion – Milestone 6</vt:lpstr>
      <vt:lpstr>Combined Project Overview</vt:lpstr>
      <vt:lpstr>Combined Implementation and Key Learnings </vt:lpstr>
      <vt:lpstr>Combined Challenges and Pending Issues</vt:lpstr>
      <vt:lpstr>Combined Next Steps /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S Rodriguez</dc:creator>
  <cp:lastModifiedBy>Andrew S Rodriguez</cp:lastModifiedBy>
  <cp:revision>9</cp:revision>
  <dcterms:created xsi:type="dcterms:W3CDTF">2025-09-15T01:30:01Z</dcterms:created>
  <dcterms:modified xsi:type="dcterms:W3CDTF">2025-10-26T02:16:28Z</dcterms:modified>
</cp:coreProperties>
</file>