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97"/>
    <p:restoredTop sz="94694"/>
  </p:normalViewPr>
  <p:slideViewPr>
    <p:cSldViewPr snapToGrid="0">
      <p:cViewPr varScale="1">
        <p:scale>
          <a:sx n="58" d="100"/>
          <a:sy n="58" d="100"/>
        </p:scale>
        <p:origin x="2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62A7B-FD57-46C1-9E33-FFF3FCD1A9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185C6D-5863-4BA4-A9CF-C29B3416BC75}">
      <dgm:prSet/>
      <dgm:spPr/>
      <dgm:t>
        <a:bodyPr/>
        <a:lstStyle/>
        <a:p>
          <a:r>
            <a:rPr lang="en-US" b="1"/>
            <a:t>Implementation: </a:t>
          </a:r>
          <a:r>
            <a:rPr lang="en-US"/>
            <a:t>Angular services integrated with REST API</a:t>
          </a:r>
        </a:p>
      </dgm:t>
    </dgm:pt>
    <dgm:pt modelId="{9E21477D-9FAE-46E5-AAE0-854CBAB00C9F}" type="parTrans" cxnId="{78FA4115-8BAA-423C-9702-D3AA0C55C993}">
      <dgm:prSet/>
      <dgm:spPr/>
      <dgm:t>
        <a:bodyPr/>
        <a:lstStyle/>
        <a:p>
          <a:endParaRPr lang="en-US"/>
        </a:p>
      </dgm:t>
    </dgm:pt>
    <dgm:pt modelId="{14BA9666-99E5-4578-A075-CB225C4D16C8}" type="sibTrans" cxnId="{78FA4115-8BAA-423C-9702-D3AA0C55C993}">
      <dgm:prSet/>
      <dgm:spPr/>
      <dgm:t>
        <a:bodyPr/>
        <a:lstStyle/>
        <a:p>
          <a:endParaRPr lang="en-US"/>
        </a:p>
      </dgm:t>
    </dgm:pt>
    <dgm:pt modelId="{6598902C-574F-4A3C-8642-8FE0641A73A5}">
      <dgm:prSet/>
      <dgm:spPr/>
      <dgm:t>
        <a:bodyPr/>
        <a:lstStyle/>
        <a:p>
          <a:r>
            <a:rPr lang="en-US"/>
            <a:t>Routing established for Books, Verses, and Comments pages</a:t>
          </a:r>
        </a:p>
      </dgm:t>
    </dgm:pt>
    <dgm:pt modelId="{09FD3875-6CCC-4277-BCA3-0B492F059EAD}" type="parTrans" cxnId="{9A8BE827-AEFE-467B-8BE7-84B3D6573258}">
      <dgm:prSet/>
      <dgm:spPr/>
      <dgm:t>
        <a:bodyPr/>
        <a:lstStyle/>
        <a:p>
          <a:endParaRPr lang="en-US"/>
        </a:p>
      </dgm:t>
    </dgm:pt>
    <dgm:pt modelId="{55145CC0-9E9A-4CCC-934D-D6FDFCEE7E20}" type="sibTrans" cxnId="{9A8BE827-AEFE-467B-8BE7-84B3D6573258}">
      <dgm:prSet/>
      <dgm:spPr/>
      <dgm:t>
        <a:bodyPr/>
        <a:lstStyle/>
        <a:p>
          <a:endParaRPr lang="en-US"/>
        </a:p>
      </dgm:t>
    </dgm:pt>
    <dgm:pt modelId="{1DF34659-22DA-478C-B608-5D4955F84E63}">
      <dgm:prSet/>
      <dgm:spPr/>
      <dgm:t>
        <a:bodyPr/>
        <a:lstStyle/>
        <a:p>
          <a:r>
            <a:rPr lang="en-US"/>
            <a:t>Verses displayed dynamically by translation</a:t>
          </a:r>
        </a:p>
      </dgm:t>
    </dgm:pt>
    <dgm:pt modelId="{ADDF3EE1-F311-4F10-9512-623468B421C3}" type="parTrans" cxnId="{955620D7-9B61-4CCB-A4E0-19F657088BDE}">
      <dgm:prSet/>
      <dgm:spPr/>
      <dgm:t>
        <a:bodyPr/>
        <a:lstStyle/>
        <a:p>
          <a:endParaRPr lang="en-US"/>
        </a:p>
      </dgm:t>
    </dgm:pt>
    <dgm:pt modelId="{FE97210F-C127-4E0A-BFE2-908E307432A7}" type="sibTrans" cxnId="{955620D7-9B61-4CCB-A4E0-19F657088BDE}">
      <dgm:prSet/>
      <dgm:spPr/>
      <dgm:t>
        <a:bodyPr/>
        <a:lstStyle/>
        <a:p>
          <a:endParaRPr lang="en-US"/>
        </a:p>
      </dgm:t>
    </dgm:pt>
    <dgm:pt modelId="{ADE42F89-0CA6-4003-87F2-C5ABA9F3F9FE}">
      <dgm:prSet/>
      <dgm:spPr/>
      <dgm:t>
        <a:bodyPr/>
        <a:lstStyle/>
        <a:p>
          <a:r>
            <a:rPr lang="en-US"/>
            <a:t>Comments created and retrieved by verse</a:t>
          </a:r>
        </a:p>
      </dgm:t>
    </dgm:pt>
    <dgm:pt modelId="{484FA435-230D-4BCF-BF7B-332004DD5B45}" type="parTrans" cxnId="{45A31783-3878-4B4F-9EFA-5C6444E1E386}">
      <dgm:prSet/>
      <dgm:spPr/>
      <dgm:t>
        <a:bodyPr/>
        <a:lstStyle/>
        <a:p>
          <a:endParaRPr lang="en-US"/>
        </a:p>
      </dgm:t>
    </dgm:pt>
    <dgm:pt modelId="{F71C0B49-7ED5-4F55-8A2A-91403AEBFF24}" type="sibTrans" cxnId="{45A31783-3878-4B4F-9EFA-5C6444E1E386}">
      <dgm:prSet/>
      <dgm:spPr/>
      <dgm:t>
        <a:bodyPr/>
        <a:lstStyle/>
        <a:p>
          <a:endParaRPr lang="en-US"/>
        </a:p>
      </dgm:t>
    </dgm:pt>
    <dgm:pt modelId="{C11DC092-77B7-4A03-8BD5-2C4E87E19F8E}">
      <dgm:prSet/>
      <dgm:spPr/>
      <dgm:t>
        <a:bodyPr/>
        <a:lstStyle/>
        <a:p>
          <a:r>
            <a:rPr lang="en-US" b="1"/>
            <a:t>Key Learnings: </a:t>
          </a:r>
          <a:r>
            <a:rPr lang="en-US"/>
            <a:t>Define API contracts early for smoother integration</a:t>
          </a:r>
        </a:p>
      </dgm:t>
    </dgm:pt>
    <dgm:pt modelId="{A3316CDE-FD7A-41ED-B294-76E439195FA4}" type="parTrans" cxnId="{ED71DA6D-8927-44DA-B799-8A8FED4656F0}">
      <dgm:prSet/>
      <dgm:spPr/>
      <dgm:t>
        <a:bodyPr/>
        <a:lstStyle/>
        <a:p>
          <a:endParaRPr lang="en-US"/>
        </a:p>
      </dgm:t>
    </dgm:pt>
    <dgm:pt modelId="{B917D99C-B141-4977-A337-1FDCF105D125}" type="sibTrans" cxnId="{ED71DA6D-8927-44DA-B799-8A8FED4656F0}">
      <dgm:prSet/>
      <dgm:spPr/>
      <dgm:t>
        <a:bodyPr/>
        <a:lstStyle/>
        <a:p>
          <a:endParaRPr lang="en-US"/>
        </a:p>
      </dgm:t>
    </dgm:pt>
    <dgm:pt modelId="{C6E8AE2B-D421-4FA8-A538-A9F6DE4C6FC2}">
      <dgm:prSet/>
      <dgm:spPr/>
      <dgm:t>
        <a:bodyPr/>
        <a:lstStyle/>
        <a:p>
          <a:r>
            <a:rPr lang="en-US"/>
            <a:t>Postman testing catches backend issues before frontend work</a:t>
          </a:r>
        </a:p>
      </dgm:t>
    </dgm:pt>
    <dgm:pt modelId="{24194461-3AFC-4759-B0ED-A6E7A4461F5D}" type="parTrans" cxnId="{B6ED0D65-FB11-4796-81AA-929EA562E7C5}">
      <dgm:prSet/>
      <dgm:spPr/>
      <dgm:t>
        <a:bodyPr/>
        <a:lstStyle/>
        <a:p>
          <a:endParaRPr lang="en-US"/>
        </a:p>
      </dgm:t>
    </dgm:pt>
    <dgm:pt modelId="{5EA8FC21-0D36-4F6E-817E-417C3688EB17}" type="sibTrans" cxnId="{B6ED0D65-FB11-4796-81AA-929EA562E7C5}">
      <dgm:prSet/>
      <dgm:spPr/>
      <dgm:t>
        <a:bodyPr/>
        <a:lstStyle/>
        <a:p>
          <a:endParaRPr lang="en-US"/>
        </a:p>
      </dgm:t>
    </dgm:pt>
    <dgm:pt modelId="{3B72A15C-B7BC-450A-BBFC-66B3BCCAC1FA}">
      <dgm:prSet/>
      <dgm:spPr/>
      <dgm:t>
        <a:bodyPr/>
        <a:lstStyle/>
        <a:p>
          <a:r>
            <a:rPr lang="en-US"/>
            <a:t>Modular Angular services aid debugging and reuse</a:t>
          </a:r>
        </a:p>
      </dgm:t>
    </dgm:pt>
    <dgm:pt modelId="{371B9E39-A779-4C76-A6FF-F6756F99164E}" type="parTrans" cxnId="{6D77552A-83AC-44C8-943C-9877F58EF18D}">
      <dgm:prSet/>
      <dgm:spPr/>
      <dgm:t>
        <a:bodyPr/>
        <a:lstStyle/>
        <a:p>
          <a:endParaRPr lang="en-US"/>
        </a:p>
      </dgm:t>
    </dgm:pt>
    <dgm:pt modelId="{9E7EFDDC-5332-44A9-B819-A401D5F40507}" type="sibTrans" cxnId="{6D77552A-83AC-44C8-943C-9877F58EF18D}">
      <dgm:prSet/>
      <dgm:spPr/>
      <dgm:t>
        <a:bodyPr/>
        <a:lstStyle/>
        <a:p>
          <a:endParaRPr lang="en-US"/>
        </a:p>
      </dgm:t>
    </dgm:pt>
    <dgm:pt modelId="{7892AA91-68AE-467A-91DA-92F2AFE48FAB}">
      <dgm:prSet/>
      <dgm:spPr/>
      <dgm:t>
        <a:bodyPr/>
        <a:lstStyle/>
        <a:p>
          <a:r>
            <a:rPr lang="en-US"/>
            <a:t>Keeping schema diagrams updated reduces relation errors</a:t>
          </a:r>
        </a:p>
      </dgm:t>
    </dgm:pt>
    <dgm:pt modelId="{9FB050C0-FFCA-416D-BBF0-0E96BFD5EDDB}" type="parTrans" cxnId="{B83E0DAE-0195-4E4E-BA0D-FBC868148368}">
      <dgm:prSet/>
      <dgm:spPr/>
      <dgm:t>
        <a:bodyPr/>
        <a:lstStyle/>
        <a:p>
          <a:endParaRPr lang="en-US"/>
        </a:p>
      </dgm:t>
    </dgm:pt>
    <dgm:pt modelId="{362A2C44-E7BC-424E-81D3-BF000AC25F43}" type="sibTrans" cxnId="{B83E0DAE-0195-4E4E-BA0D-FBC868148368}">
      <dgm:prSet/>
      <dgm:spPr/>
      <dgm:t>
        <a:bodyPr/>
        <a:lstStyle/>
        <a:p>
          <a:endParaRPr lang="en-US"/>
        </a:p>
      </dgm:t>
    </dgm:pt>
    <dgm:pt modelId="{F7D0FB89-A989-3B40-8195-F6CA1CDC4494}" type="pres">
      <dgm:prSet presAssocID="{4E562A7B-FD57-46C1-9E33-FFF3FCD1A98A}" presName="vert0" presStyleCnt="0">
        <dgm:presLayoutVars>
          <dgm:dir/>
          <dgm:animOne val="branch"/>
          <dgm:animLvl val="lvl"/>
        </dgm:presLayoutVars>
      </dgm:prSet>
      <dgm:spPr/>
    </dgm:pt>
    <dgm:pt modelId="{7F92019C-C575-334B-9CF9-236F4D1D21B0}" type="pres">
      <dgm:prSet presAssocID="{DB185C6D-5863-4BA4-A9CF-C29B3416BC75}" presName="thickLine" presStyleLbl="alignNode1" presStyleIdx="0" presStyleCnt="8"/>
      <dgm:spPr/>
    </dgm:pt>
    <dgm:pt modelId="{128A678E-9254-F343-B482-9F0312AA00FD}" type="pres">
      <dgm:prSet presAssocID="{DB185C6D-5863-4BA4-A9CF-C29B3416BC75}" presName="horz1" presStyleCnt="0"/>
      <dgm:spPr/>
    </dgm:pt>
    <dgm:pt modelId="{E3619E7F-7567-7F46-B165-137E89500539}" type="pres">
      <dgm:prSet presAssocID="{DB185C6D-5863-4BA4-A9CF-C29B3416BC75}" presName="tx1" presStyleLbl="revTx" presStyleIdx="0" presStyleCnt="8"/>
      <dgm:spPr/>
    </dgm:pt>
    <dgm:pt modelId="{53A8F1F6-3C80-8246-A7BA-DA7ED8781614}" type="pres">
      <dgm:prSet presAssocID="{DB185C6D-5863-4BA4-A9CF-C29B3416BC75}" presName="vert1" presStyleCnt="0"/>
      <dgm:spPr/>
    </dgm:pt>
    <dgm:pt modelId="{0F6E261C-54C3-A24C-B948-DFC8BE86BE14}" type="pres">
      <dgm:prSet presAssocID="{6598902C-574F-4A3C-8642-8FE0641A73A5}" presName="thickLine" presStyleLbl="alignNode1" presStyleIdx="1" presStyleCnt="8"/>
      <dgm:spPr/>
    </dgm:pt>
    <dgm:pt modelId="{EDF7ECBB-67C5-0A4A-B16D-8950E027E4F4}" type="pres">
      <dgm:prSet presAssocID="{6598902C-574F-4A3C-8642-8FE0641A73A5}" presName="horz1" presStyleCnt="0"/>
      <dgm:spPr/>
    </dgm:pt>
    <dgm:pt modelId="{4D068913-BFF4-F348-B88E-4DD7C28464E3}" type="pres">
      <dgm:prSet presAssocID="{6598902C-574F-4A3C-8642-8FE0641A73A5}" presName="tx1" presStyleLbl="revTx" presStyleIdx="1" presStyleCnt="8"/>
      <dgm:spPr/>
    </dgm:pt>
    <dgm:pt modelId="{D8D54DB0-ED62-0643-97D2-D1EA56A99EF6}" type="pres">
      <dgm:prSet presAssocID="{6598902C-574F-4A3C-8642-8FE0641A73A5}" presName="vert1" presStyleCnt="0"/>
      <dgm:spPr/>
    </dgm:pt>
    <dgm:pt modelId="{218A7AEA-6451-3248-8215-B365B5143406}" type="pres">
      <dgm:prSet presAssocID="{1DF34659-22DA-478C-B608-5D4955F84E63}" presName="thickLine" presStyleLbl="alignNode1" presStyleIdx="2" presStyleCnt="8"/>
      <dgm:spPr/>
    </dgm:pt>
    <dgm:pt modelId="{D738BF4E-60EA-BC44-8EDD-9E330C0D46F5}" type="pres">
      <dgm:prSet presAssocID="{1DF34659-22DA-478C-B608-5D4955F84E63}" presName="horz1" presStyleCnt="0"/>
      <dgm:spPr/>
    </dgm:pt>
    <dgm:pt modelId="{995C79DA-8862-AC42-87DA-2EBBBB3AE5DE}" type="pres">
      <dgm:prSet presAssocID="{1DF34659-22DA-478C-B608-5D4955F84E63}" presName="tx1" presStyleLbl="revTx" presStyleIdx="2" presStyleCnt="8"/>
      <dgm:spPr/>
    </dgm:pt>
    <dgm:pt modelId="{D90FDD00-4200-6344-AFD0-3F1A12B3A833}" type="pres">
      <dgm:prSet presAssocID="{1DF34659-22DA-478C-B608-5D4955F84E63}" presName="vert1" presStyleCnt="0"/>
      <dgm:spPr/>
    </dgm:pt>
    <dgm:pt modelId="{2A55AD42-A3C4-BB46-9E07-C74609AA882A}" type="pres">
      <dgm:prSet presAssocID="{ADE42F89-0CA6-4003-87F2-C5ABA9F3F9FE}" presName="thickLine" presStyleLbl="alignNode1" presStyleIdx="3" presStyleCnt="8"/>
      <dgm:spPr/>
    </dgm:pt>
    <dgm:pt modelId="{738A7145-72E6-0E42-9A45-2EB4810C9FF6}" type="pres">
      <dgm:prSet presAssocID="{ADE42F89-0CA6-4003-87F2-C5ABA9F3F9FE}" presName="horz1" presStyleCnt="0"/>
      <dgm:spPr/>
    </dgm:pt>
    <dgm:pt modelId="{179A333C-2506-FA42-94C5-B3861075E6C0}" type="pres">
      <dgm:prSet presAssocID="{ADE42F89-0CA6-4003-87F2-C5ABA9F3F9FE}" presName="tx1" presStyleLbl="revTx" presStyleIdx="3" presStyleCnt="8"/>
      <dgm:spPr/>
    </dgm:pt>
    <dgm:pt modelId="{88CC7A0B-2CCA-C54D-BAAC-006235BAF8AC}" type="pres">
      <dgm:prSet presAssocID="{ADE42F89-0CA6-4003-87F2-C5ABA9F3F9FE}" presName="vert1" presStyleCnt="0"/>
      <dgm:spPr/>
    </dgm:pt>
    <dgm:pt modelId="{639847D4-74C9-464B-964B-BEC20D8D09D7}" type="pres">
      <dgm:prSet presAssocID="{C11DC092-77B7-4A03-8BD5-2C4E87E19F8E}" presName="thickLine" presStyleLbl="alignNode1" presStyleIdx="4" presStyleCnt="8"/>
      <dgm:spPr/>
    </dgm:pt>
    <dgm:pt modelId="{1F4ADDDB-F2C3-774B-8291-28D84D3596A8}" type="pres">
      <dgm:prSet presAssocID="{C11DC092-77B7-4A03-8BD5-2C4E87E19F8E}" presName="horz1" presStyleCnt="0"/>
      <dgm:spPr/>
    </dgm:pt>
    <dgm:pt modelId="{71CC82C3-891E-8349-B76B-F31549798141}" type="pres">
      <dgm:prSet presAssocID="{C11DC092-77B7-4A03-8BD5-2C4E87E19F8E}" presName="tx1" presStyleLbl="revTx" presStyleIdx="4" presStyleCnt="8"/>
      <dgm:spPr/>
    </dgm:pt>
    <dgm:pt modelId="{E63E6306-F2BA-2144-A282-E1B61EA26FF5}" type="pres">
      <dgm:prSet presAssocID="{C11DC092-77B7-4A03-8BD5-2C4E87E19F8E}" presName="vert1" presStyleCnt="0"/>
      <dgm:spPr/>
    </dgm:pt>
    <dgm:pt modelId="{6304E4C9-ECB7-224E-A2E0-D6042C839454}" type="pres">
      <dgm:prSet presAssocID="{C6E8AE2B-D421-4FA8-A538-A9F6DE4C6FC2}" presName="thickLine" presStyleLbl="alignNode1" presStyleIdx="5" presStyleCnt="8"/>
      <dgm:spPr/>
    </dgm:pt>
    <dgm:pt modelId="{0B70F23B-3DFA-D149-A374-9B6DADB6ECB0}" type="pres">
      <dgm:prSet presAssocID="{C6E8AE2B-D421-4FA8-A538-A9F6DE4C6FC2}" presName="horz1" presStyleCnt="0"/>
      <dgm:spPr/>
    </dgm:pt>
    <dgm:pt modelId="{93AE7CD9-6C83-DD4E-AFD6-ABBEDDF37BAD}" type="pres">
      <dgm:prSet presAssocID="{C6E8AE2B-D421-4FA8-A538-A9F6DE4C6FC2}" presName="tx1" presStyleLbl="revTx" presStyleIdx="5" presStyleCnt="8"/>
      <dgm:spPr/>
    </dgm:pt>
    <dgm:pt modelId="{0BC856C5-70D1-C44D-BA48-BFDB94A42E2E}" type="pres">
      <dgm:prSet presAssocID="{C6E8AE2B-D421-4FA8-A538-A9F6DE4C6FC2}" presName="vert1" presStyleCnt="0"/>
      <dgm:spPr/>
    </dgm:pt>
    <dgm:pt modelId="{8A80C77C-BE54-0B47-AE92-4C2171F539C2}" type="pres">
      <dgm:prSet presAssocID="{3B72A15C-B7BC-450A-BBFC-66B3BCCAC1FA}" presName="thickLine" presStyleLbl="alignNode1" presStyleIdx="6" presStyleCnt="8"/>
      <dgm:spPr/>
    </dgm:pt>
    <dgm:pt modelId="{F3D3F2A1-FADD-014B-A4DA-7AE1A067B665}" type="pres">
      <dgm:prSet presAssocID="{3B72A15C-B7BC-450A-BBFC-66B3BCCAC1FA}" presName="horz1" presStyleCnt="0"/>
      <dgm:spPr/>
    </dgm:pt>
    <dgm:pt modelId="{62E7DA85-E7EF-C745-A179-F84E1E450CCA}" type="pres">
      <dgm:prSet presAssocID="{3B72A15C-B7BC-450A-BBFC-66B3BCCAC1FA}" presName="tx1" presStyleLbl="revTx" presStyleIdx="6" presStyleCnt="8"/>
      <dgm:spPr/>
    </dgm:pt>
    <dgm:pt modelId="{CF32FFC6-257F-514D-B62B-41F0899B5797}" type="pres">
      <dgm:prSet presAssocID="{3B72A15C-B7BC-450A-BBFC-66B3BCCAC1FA}" presName="vert1" presStyleCnt="0"/>
      <dgm:spPr/>
    </dgm:pt>
    <dgm:pt modelId="{5709F6A0-BBC4-AA4A-AE99-295485B81D98}" type="pres">
      <dgm:prSet presAssocID="{7892AA91-68AE-467A-91DA-92F2AFE48FAB}" presName="thickLine" presStyleLbl="alignNode1" presStyleIdx="7" presStyleCnt="8"/>
      <dgm:spPr/>
    </dgm:pt>
    <dgm:pt modelId="{AA107504-1913-9041-A53D-DAF4C482FD3D}" type="pres">
      <dgm:prSet presAssocID="{7892AA91-68AE-467A-91DA-92F2AFE48FAB}" presName="horz1" presStyleCnt="0"/>
      <dgm:spPr/>
    </dgm:pt>
    <dgm:pt modelId="{CABD8E83-F7A8-594F-AFF9-3DF7F9B461A4}" type="pres">
      <dgm:prSet presAssocID="{7892AA91-68AE-467A-91DA-92F2AFE48FAB}" presName="tx1" presStyleLbl="revTx" presStyleIdx="7" presStyleCnt="8"/>
      <dgm:spPr/>
    </dgm:pt>
    <dgm:pt modelId="{D930F8C8-1B77-0847-9D22-A4D9B14B60A6}" type="pres">
      <dgm:prSet presAssocID="{7892AA91-68AE-467A-91DA-92F2AFE48FAB}" presName="vert1" presStyleCnt="0"/>
      <dgm:spPr/>
    </dgm:pt>
  </dgm:ptLst>
  <dgm:cxnLst>
    <dgm:cxn modelId="{78FA4115-8BAA-423C-9702-D3AA0C55C993}" srcId="{4E562A7B-FD57-46C1-9E33-FFF3FCD1A98A}" destId="{DB185C6D-5863-4BA4-A9CF-C29B3416BC75}" srcOrd="0" destOrd="0" parTransId="{9E21477D-9FAE-46E5-AAE0-854CBAB00C9F}" sibTransId="{14BA9666-99E5-4578-A075-CB225C4D16C8}"/>
    <dgm:cxn modelId="{9A8BE827-AEFE-467B-8BE7-84B3D6573258}" srcId="{4E562A7B-FD57-46C1-9E33-FFF3FCD1A98A}" destId="{6598902C-574F-4A3C-8642-8FE0641A73A5}" srcOrd="1" destOrd="0" parTransId="{09FD3875-6CCC-4277-BCA3-0B492F059EAD}" sibTransId="{55145CC0-9E9A-4CCC-934D-D6FDFCEE7E20}"/>
    <dgm:cxn modelId="{6D77552A-83AC-44C8-943C-9877F58EF18D}" srcId="{4E562A7B-FD57-46C1-9E33-FFF3FCD1A98A}" destId="{3B72A15C-B7BC-450A-BBFC-66B3BCCAC1FA}" srcOrd="6" destOrd="0" parTransId="{371B9E39-A779-4C76-A6FF-F6756F99164E}" sibTransId="{9E7EFDDC-5332-44A9-B819-A401D5F40507}"/>
    <dgm:cxn modelId="{6BCCE161-19E9-0540-9E75-B1A1DE1294BB}" type="presOf" srcId="{4E562A7B-FD57-46C1-9E33-FFF3FCD1A98A}" destId="{F7D0FB89-A989-3B40-8195-F6CA1CDC4494}" srcOrd="0" destOrd="0" presId="urn:microsoft.com/office/officeart/2008/layout/LinedList"/>
    <dgm:cxn modelId="{B6ED0D65-FB11-4796-81AA-929EA562E7C5}" srcId="{4E562A7B-FD57-46C1-9E33-FFF3FCD1A98A}" destId="{C6E8AE2B-D421-4FA8-A538-A9F6DE4C6FC2}" srcOrd="5" destOrd="0" parTransId="{24194461-3AFC-4759-B0ED-A6E7A4461F5D}" sibTransId="{5EA8FC21-0D36-4F6E-817E-417C3688EB17}"/>
    <dgm:cxn modelId="{ED71DA6D-8927-44DA-B799-8A8FED4656F0}" srcId="{4E562A7B-FD57-46C1-9E33-FFF3FCD1A98A}" destId="{C11DC092-77B7-4A03-8BD5-2C4E87E19F8E}" srcOrd="4" destOrd="0" parTransId="{A3316CDE-FD7A-41ED-B294-76E439195FA4}" sibTransId="{B917D99C-B141-4977-A337-1FDCF105D125}"/>
    <dgm:cxn modelId="{2EEE8E7F-CDBE-F94E-9CE0-7D0C407AEAF3}" type="presOf" srcId="{1DF34659-22DA-478C-B608-5D4955F84E63}" destId="{995C79DA-8862-AC42-87DA-2EBBBB3AE5DE}" srcOrd="0" destOrd="0" presId="urn:microsoft.com/office/officeart/2008/layout/LinedList"/>
    <dgm:cxn modelId="{45A31783-3878-4B4F-9EFA-5C6444E1E386}" srcId="{4E562A7B-FD57-46C1-9E33-FFF3FCD1A98A}" destId="{ADE42F89-0CA6-4003-87F2-C5ABA9F3F9FE}" srcOrd="3" destOrd="0" parTransId="{484FA435-230D-4BCF-BF7B-332004DD5B45}" sibTransId="{F71C0B49-7ED5-4F55-8A2A-91403AEBFF24}"/>
    <dgm:cxn modelId="{0194E38E-3B01-6B49-BA8B-E448DB8328BA}" type="presOf" srcId="{DB185C6D-5863-4BA4-A9CF-C29B3416BC75}" destId="{E3619E7F-7567-7F46-B165-137E89500539}" srcOrd="0" destOrd="0" presId="urn:microsoft.com/office/officeart/2008/layout/LinedList"/>
    <dgm:cxn modelId="{B83E0DAE-0195-4E4E-BA0D-FBC868148368}" srcId="{4E562A7B-FD57-46C1-9E33-FFF3FCD1A98A}" destId="{7892AA91-68AE-467A-91DA-92F2AFE48FAB}" srcOrd="7" destOrd="0" parTransId="{9FB050C0-FFCA-416D-BBF0-0E96BFD5EDDB}" sibTransId="{362A2C44-E7BC-424E-81D3-BF000AC25F43}"/>
    <dgm:cxn modelId="{87DE1DD0-8BC1-BD44-9759-C5F489640CE9}" type="presOf" srcId="{ADE42F89-0CA6-4003-87F2-C5ABA9F3F9FE}" destId="{179A333C-2506-FA42-94C5-B3861075E6C0}" srcOrd="0" destOrd="0" presId="urn:microsoft.com/office/officeart/2008/layout/LinedList"/>
    <dgm:cxn modelId="{955620D7-9B61-4CCB-A4E0-19F657088BDE}" srcId="{4E562A7B-FD57-46C1-9E33-FFF3FCD1A98A}" destId="{1DF34659-22DA-478C-B608-5D4955F84E63}" srcOrd="2" destOrd="0" parTransId="{ADDF3EE1-F311-4F10-9512-623468B421C3}" sibTransId="{FE97210F-C127-4E0A-BFE2-908E307432A7}"/>
    <dgm:cxn modelId="{07EB59DC-1A3E-9A4F-BACE-D15476C56F6C}" type="presOf" srcId="{3B72A15C-B7BC-450A-BBFC-66B3BCCAC1FA}" destId="{62E7DA85-E7EF-C745-A179-F84E1E450CCA}" srcOrd="0" destOrd="0" presId="urn:microsoft.com/office/officeart/2008/layout/LinedList"/>
    <dgm:cxn modelId="{9F95CAE4-5980-C746-ABAB-076014633A77}" type="presOf" srcId="{C6E8AE2B-D421-4FA8-A538-A9F6DE4C6FC2}" destId="{93AE7CD9-6C83-DD4E-AFD6-ABBEDDF37BAD}" srcOrd="0" destOrd="0" presId="urn:microsoft.com/office/officeart/2008/layout/LinedList"/>
    <dgm:cxn modelId="{82C9D1F1-8105-0940-B215-89A6304ED8F2}" type="presOf" srcId="{C11DC092-77B7-4A03-8BD5-2C4E87E19F8E}" destId="{71CC82C3-891E-8349-B76B-F31549798141}" srcOrd="0" destOrd="0" presId="urn:microsoft.com/office/officeart/2008/layout/LinedList"/>
    <dgm:cxn modelId="{E03C8CF6-0B8F-514C-BA52-37EC08D31D5F}" type="presOf" srcId="{6598902C-574F-4A3C-8642-8FE0641A73A5}" destId="{4D068913-BFF4-F348-B88E-4DD7C28464E3}" srcOrd="0" destOrd="0" presId="urn:microsoft.com/office/officeart/2008/layout/LinedList"/>
    <dgm:cxn modelId="{317737FA-10AC-EB48-9B16-9D62D930A284}" type="presOf" srcId="{7892AA91-68AE-467A-91DA-92F2AFE48FAB}" destId="{CABD8E83-F7A8-594F-AFF9-3DF7F9B461A4}" srcOrd="0" destOrd="0" presId="urn:microsoft.com/office/officeart/2008/layout/LinedList"/>
    <dgm:cxn modelId="{AE78AEB0-EA1E-0146-8F0B-8EF03C1AB9F9}" type="presParOf" srcId="{F7D0FB89-A989-3B40-8195-F6CA1CDC4494}" destId="{7F92019C-C575-334B-9CF9-236F4D1D21B0}" srcOrd="0" destOrd="0" presId="urn:microsoft.com/office/officeart/2008/layout/LinedList"/>
    <dgm:cxn modelId="{46CA2DBC-4A04-E74A-BEC8-46C5938C9EA6}" type="presParOf" srcId="{F7D0FB89-A989-3B40-8195-F6CA1CDC4494}" destId="{128A678E-9254-F343-B482-9F0312AA00FD}" srcOrd="1" destOrd="0" presId="urn:microsoft.com/office/officeart/2008/layout/LinedList"/>
    <dgm:cxn modelId="{960FF9C4-50E3-9841-9AE5-4C3EC94B6584}" type="presParOf" srcId="{128A678E-9254-F343-B482-9F0312AA00FD}" destId="{E3619E7F-7567-7F46-B165-137E89500539}" srcOrd="0" destOrd="0" presId="urn:microsoft.com/office/officeart/2008/layout/LinedList"/>
    <dgm:cxn modelId="{7FD7ACBE-C994-2840-AC83-0BFCE4CF0100}" type="presParOf" srcId="{128A678E-9254-F343-B482-9F0312AA00FD}" destId="{53A8F1F6-3C80-8246-A7BA-DA7ED8781614}" srcOrd="1" destOrd="0" presId="urn:microsoft.com/office/officeart/2008/layout/LinedList"/>
    <dgm:cxn modelId="{3C7BA401-7A5B-054C-9A34-1CF24CA4F309}" type="presParOf" srcId="{F7D0FB89-A989-3B40-8195-F6CA1CDC4494}" destId="{0F6E261C-54C3-A24C-B948-DFC8BE86BE14}" srcOrd="2" destOrd="0" presId="urn:microsoft.com/office/officeart/2008/layout/LinedList"/>
    <dgm:cxn modelId="{432C0F6F-1E78-EB47-852D-D19769D515E0}" type="presParOf" srcId="{F7D0FB89-A989-3B40-8195-F6CA1CDC4494}" destId="{EDF7ECBB-67C5-0A4A-B16D-8950E027E4F4}" srcOrd="3" destOrd="0" presId="urn:microsoft.com/office/officeart/2008/layout/LinedList"/>
    <dgm:cxn modelId="{70226582-1BAC-4D45-842F-2FDA998A8F57}" type="presParOf" srcId="{EDF7ECBB-67C5-0A4A-B16D-8950E027E4F4}" destId="{4D068913-BFF4-F348-B88E-4DD7C28464E3}" srcOrd="0" destOrd="0" presId="urn:microsoft.com/office/officeart/2008/layout/LinedList"/>
    <dgm:cxn modelId="{F914DCBA-75B8-9540-926A-0266DACA0BA3}" type="presParOf" srcId="{EDF7ECBB-67C5-0A4A-B16D-8950E027E4F4}" destId="{D8D54DB0-ED62-0643-97D2-D1EA56A99EF6}" srcOrd="1" destOrd="0" presId="urn:microsoft.com/office/officeart/2008/layout/LinedList"/>
    <dgm:cxn modelId="{B56C8086-A451-C04C-A9EA-74D78493D2E0}" type="presParOf" srcId="{F7D0FB89-A989-3B40-8195-F6CA1CDC4494}" destId="{218A7AEA-6451-3248-8215-B365B5143406}" srcOrd="4" destOrd="0" presId="urn:microsoft.com/office/officeart/2008/layout/LinedList"/>
    <dgm:cxn modelId="{A9BC7CF3-D2AE-1B41-A200-748AB7802B1B}" type="presParOf" srcId="{F7D0FB89-A989-3B40-8195-F6CA1CDC4494}" destId="{D738BF4E-60EA-BC44-8EDD-9E330C0D46F5}" srcOrd="5" destOrd="0" presId="urn:microsoft.com/office/officeart/2008/layout/LinedList"/>
    <dgm:cxn modelId="{51D61B92-A457-1C46-941C-A4634A6DB0A4}" type="presParOf" srcId="{D738BF4E-60EA-BC44-8EDD-9E330C0D46F5}" destId="{995C79DA-8862-AC42-87DA-2EBBBB3AE5DE}" srcOrd="0" destOrd="0" presId="urn:microsoft.com/office/officeart/2008/layout/LinedList"/>
    <dgm:cxn modelId="{E05E0517-390D-154E-9B47-58C873B3E23D}" type="presParOf" srcId="{D738BF4E-60EA-BC44-8EDD-9E330C0D46F5}" destId="{D90FDD00-4200-6344-AFD0-3F1A12B3A833}" srcOrd="1" destOrd="0" presId="urn:microsoft.com/office/officeart/2008/layout/LinedList"/>
    <dgm:cxn modelId="{02B5FCAD-F45C-E142-8A31-1E057FC54560}" type="presParOf" srcId="{F7D0FB89-A989-3B40-8195-F6CA1CDC4494}" destId="{2A55AD42-A3C4-BB46-9E07-C74609AA882A}" srcOrd="6" destOrd="0" presId="urn:microsoft.com/office/officeart/2008/layout/LinedList"/>
    <dgm:cxn modelId="{09F4482B-9E61-B242-A307-3AB16CC77493}" type="presParOf" srcId="{F7D0FB89-A989-3B40-8195-F6CA1CDC4494}" destId="{738A7145-72E6-0E42-9A45-2EB4810C9FF6}" srcOrd="7" destOrd="0" presId="urn:microsoft.com/office/officeart/2008/layout/LinedList"/>
    <dgm:cxn modelId="{9C286B7E-25E7-C448-84F0-B3AFBC869738}" type="presParOf" srcId="{738A7145-72E6-0E42-9A45-2EB4810C9FF6}" destId="{179A333C-2506-FA42-94C5-B3861075E6C0}" srcOrd="0" destOrd="0" presId="urn:microsoft.com/office/officeart/2008/layout/LinedList"/>
    <dgm:cxn modelId="{66759B00-368A-5449-A353-7BF7FDAC6769}" type="presParOf" srcId="{738A7145-72E6-0E42-9A45-2EB4810C9FF6}" destId="{88CC7A0B-2CCA-C54D-BAAC-006235BAF8AC}" srcOrd="1" destOrd="0" presId="urn:microsoft.com/office/officeart/2008/layout/LinedList"/>
    <dgm:cxn modelId="{2C50B1B6-AEC1-B346-A6B0-3E1DB8B16B95}" type="presParOf" srcId="{F7D0FB89-A989-3B40-8195-F6CA1CDC4494}" destId="{639847D4-74C9-464B-964B-BEC20D8D09D7}" srcOrd="8" destOrd="0" presId="urn:microsoft.com/office/officeart/2008/layout/LinedList"/>
    <dgm:cxn modelId="{57584AC5-1B75-5743-8CA3-A6283E2740C5}" type="presParOf" srcId="{F7D0FB89-A989-3B40-8195-F6CA1CDC4494}" destId="{1F4ADDDB-F2C3-774B-8291-28D84D3596A8}" srcOrd="9" destOrd="0" presId="urn:microsoft.com/office/officeart/2008/layout/LinedList"/>
    <dgm:cxn modelId="{6F2E62A5-A73F-B64A-A018-AED710144CCE}" type="presParOf" srcId="{1F4ADDDB-F2C3-774B-8291-28D84D3596A8}" destId="{71CC82C3-891E-8349-B76B-F31549798141}" srcOrd="0" destOrd="0" presId="urn:microsoft.com/office/officeart/2008/layout/LinedList"/>
    <dgm:cxn modelId="{BB6D819C-B57F-CD45-A7C7-BE73EDD17992}" type="presParOf" srcId="{1F4ADDDB-F2C3-774B-8291-28D84D3596A8}" destId="{E63E6306-F2BA-2144-A282-E1B61EA26FF5}" srcOrd="1" destOrd="0" presId="urn:microsoft.com/office/officeart/2008/layout/LinedList"/>
    <dgm:cxn modelId="{DBD63EA2-3A85-1F46-9F6D-6B582811B388}" type="presParOf" srcId="{F7D0FB89-A989-3B40-8195-F6CA1CDC4494}" destId="{6304E4C9-ECB7-224E-A2E0-D6042C839454}" srcOrd="10" destOrd="0" presId="urn:microsoft.com/office/officeart/2008/layout/LinedList"/>
    <dgm:cxn modelId="{70E8467D-36CE-2745-BBD6-BB8F1B043843}" type="presParOf" srcId="{F7D0FB89-A989-3B40-8195-F6CA1CDC4494}" destId="{0B70F23B-3DFA-D149-A374-9B6DADB6ECB0}" srcOrd="11" destOrd="0" presId="urn:microsoft.com/office/officeart/2008/layout/LinedList"/>
    <dgm:cxn modelId="{5F6496BA-2240-A149-85B5-76DD1B2189E3}" type="presParOf" srcId="{0B70F23B-3DFA-D149-A374-9B6DADB6ECB0}" destId="{93AE7CD9-6C83-DD4E-AFD6-ABBEDDF37BAD}" srcOrd="0" destOrd="0" presId="urn:microsoft.com/office/officeart/2008/layout/LinedList"/>
    <dgm:cxn modelId="{23829AF9-25F5-B346-9354-AFF06C4172CC}" type="presParOf" srcId="{0B70F23B-3DFA-D149-A374-9B6DADB6ECB0}" destId="{0BC856C5-70D1-C44D-BA48-BFDB94A42E2E}" srcOrd="1" destOrd="0" presId="urn:microsoft.com/office/officeart/2008/layout/LinedList"/>
    <dgm:cxn modelId="{D6397B48-4280-FF41-94EB-C104606A8FCC}" type="presParOf" srcId="{F7D0FB89-A989-3B40-8195-F6CA1CDC4494}" destId="{8A80C77C-BE54-0B47-AE92-4C2171F539C2}" srcOrd="12" destOrd="0" presId="urn:microsoft.com/office/officeart/2008/layout/LinedList"/>
    <dgm:cxn modelId="{0EB74CA5-EA01-D749-AD65-29851DCD4503}" type="presParOf" srcId="{F7D0FB89-A989-3B40-8195-F6CA1CDC4494}" destId="{F3D3F2A1-FADD-014B-A4DA-7AE1A067B665}" srcOrd="13" destOrd="0" presId="urn:microsoft.com/office/officeart/2008/layout/LinedList"/>
    <dgm:cxn modelId="{BB0F6423-2DB7-9540-8882-470284B4EE61}" type="presParOf" srcId="{F3D3F2A1-FADD-014B-A4DA-7AE1A067B665}" destId="{62E7DA85-E7EF-C745-A179-F84E1E450CCA}" srcOrd="0" destOrd="0" presId="urn:microsoft.com/office/officeart/2008/layout/LinedList"/>
    <dgm:cxn modelId="{DD2509D5-7C46-094B-9DC7-F34E8636ABE2}" type="presParOf" srcId="{F3D3F2A1-FADD-014B-A4DA-7AE1A067B665}" destId="{CF32FFC6-257F-514D-B62B-41F0899B5797}" srcOrd="1" destOrd="0" presId="urn:microsoft.com/office/officeart/2008/layout/LinedList"/>
    <dgm:cxn modelId="{37CDD750-6541-1841-9B62-F886EE150990}" type="presParOf" srcId="{F7D0FB89-A989-3B40-8195-F6CA1CDC4494}" destId="{5709F6A0-BBC4-AA4A-AE99-295485B81D98}" srcOrd="14" destOrd="0" presId="urn:microsoft.com/office/officeart/2008/layout/LinedList"/>
    <dgm:cxn modelId="{2E4CC8A9-3296-D74F-AA49-C5989972E46E}" type="presParOf" srcId="{F7D0FB89-A989-3B40-8195-F6CA1CDC4494}" destId="{AA107504-1913-9041-A53D-DAF4C482FD3D}" srcOrd="15" destOrd="0" presId="urn:microsoft.com/office/officeart/2008/layout/LinedList"/>
    <dgm:cxn modelId="{7B62335E-610A-8E46-9159-58C14D6DC24B}" type="presParOf" srcId="{AA107504-1913-9041-A53D-DAF4C482FD3D}" destId="{CABD8E83-F7A8-594F-AFF9-3DF7F9B461A4}" srcOrd="0" destOrd="0" presId="urn:microsoft.com/office/officeart/2008/layout/LinedList"/>
    <dgm:cxn modelId="{7336CA1D-E0FA-6641-90F1-D803F756FB6E}" type="presParOf" srcId="{AA107504-1913-9041-A53D-DAF4C482FD3D}" destId="{D930F8C8-1B77-0847-9D22-A4D9B14B6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DCA1B-F802-438B-9B58-684B87862F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5AD4E7-73FC-4CDA-B2D3-980C081CB161}">
      <dgm:prSet/>
      <dgm:spPr/>
      <dgm:t>
        <a:bodyPr/>
        <a:lstStyle/>
        <a:p>
          <a:r>
            <a:rPr lang="en-US" b="1" dirty="0"/>
            <a:t>Challenges: </a:t>
          </a:r>
          <a:r>
            <a:rPr lang="en-US" dirty="0"/>
            <a:t>Aligning Angular routes with backend endpoints</a:t>
          </a:r>
        </a:p>
      </dgm:t>
    </dgm:pt>
    <dgm:pt modelId="{918B5F49-4AC4-4584-AAA5-9AF83AE8889B}" type="parTrans" cxnId="{EDCB5FFA-564D-4DA6-A8D0-ADDB398E1852}">
      <dgm:prSet/>
      <dgm:spPr/>
      <dgm:t>
        <a:bodyPr/>
        <a:lstStyle/>
        <a:p>
          <a:endParaRPr lang="en-US"/>
        </a:p>
      </dgm:t>
    </dgm:pt>
    <dgm:pt modelId="{45B4A0A9-E09C-4F77-A5B6-AB914360C251}" type="sibTrans" cxnId="{EDCB5FFA-564D-4DA6-A8D0-ADDB398E1852}">
      <dgm:prSet/>
      <dgm:spPr/>
      <dgm:t>
        <a:bodyPr/>
        <a:lstStyle/>
        <a:p>
          <a:endParaRPr lang="en-US"/>
        </a:p>
      </dgm:t>
    </dgm:pt>
    <dgm:pt modelId="{D7194799-1BCD-4673-89CE-0DAB6EC780E7}">
      <dgm:prSet/>
      <dgm:spPr/>
      <dgm:t>
        <a:bodyPr/>
        <a:lstStyle/>
        <a:p>
          <a:r>
            <a:rPr lang="en-US"/>
            <a:t>Debugging async calls and data binding</a:t>
          </a:r>
        </a:p>
      </dgm:t>
    </dgm:pt>
    <dgm:pt modelId="{C5F968F4-2D7A-4C16-B47A-137CEAFA6D7D}" type="parTrans" cxnId="{5A6D3586-2E5C-4AA1-9A28-BCDC8A07B669}">
      <dgm:prSet/>
      <dgm:spPr/>
      <dgm:t>
        <a:bodyPr/>
        <a:lstStyle/>
        <a:p>
          <a:endParaRPr lang="en-US"/>
        </a:p>
      </dgm:t>
    </dgm:pt>
    <dgm:pt modelId="{F978D229-FA40-4B81-989C-72098B17169B}" type="sibTrans" cxnId="{5A6D3586-2E5C-4AA1-9A28-BCDC8A07B669}">
      <dgm:prSet/>
      <dgm:spPr/>
      <dgm:t>
        <a:bodyPr/>
        <a:lstStyle/>
        <a:p>
          <a:endParaRPr lang="en-US"/>
        </a:p>
      </dgm:t>
    </dgm:pt>
    <dgm:pt modelId="{910D5120-B928-4520-BA3E-15D510A5E6CF}">
      <dgm:prSet/>
      <dgm:spPr/>
      <dgm:t>
        <a:bodyPr/>
        <a:lstStyle/>
        <a:p>
          <a:r>
            <a:rPr lang="en-US"/>
            <a:t>CORS setup and environment configuration</a:t>
          </a:r>
        </a:p>
      </dgm:t>
    </dgm:pt>
    <dgm:pt modelId="{2D3E0691-56D4-4978-AC09-5E3CAE1D6097}" type="parTrans" cxnId="{97D00565-0F5F-49CF-9444-1BB863DCA4B1}">
      <dgm:prSet/>
      <dgm:spPr/>
      <dgm:t>
        <a:bodyPr/>
        <a:lstStyle/>
        <a:p>
          <a:endParaRPr lang="en-US"/>
        </a:p>
      </dgm:t>
    </dgm:pt>
    <dgm:pt modelId="{C2784245-2347-462B-A7C7-22BE23DE1FD8}" type="sibTrans" cxnId="{97D00565-0F5F-49CF-9444-1BB863DCA4B1}">
      <dgm:prSet/>
      <dgm:spPr/>
      <dgm:t>
        <a:bodyPr/>
        <a:lstStyle/>
        <a:p>
          <a:endParaRPr lang="en-US"/>
        </a:p>
      </dgm:t>
    </dgm:pt>
    <dgm:pt modelId="{E1C80F94-2274-4BDF-82DC-4A7C193D3D0E}">
      <dgm:prSet/>
      <dgm:spPr/>
      <dgm:t>
        <a:bodyPr/>
        <a:lstStyle/>
        <a:p>
          <a:r>
            <a:rPr lang="en-US" b="1" dirty="0"/>
            <a:t>Pending Issues: </a:t>
          </a:r>
          <a:r>
            <a:rPr lang="en-US" dirty="0"/>
            <a:t>Comment confirmation page incomplete</a:t>
          </a:r>
        </a:p>
      </dgm:t>
    </dgm:pt>
    <dgm:pt modelId="{32B8756D-5E93-4D32-A0A1-8FE2ACDDBE6B}" type="parTrans" cxnId="{52367514-9296-4503-A967-A1F22009D5B4}">
      <dgm:prSet/>
      <dgm:spPr/>
      <dgm:t>
        <a:bodyPr/>
        <a:lstStyle/>
        <a:p>
          <a:endParaRPr lang="en-US"/>
        </a:p>
      </dgm:t>
    </dgm:pt>
    <dgm:pt modelId="{443ACD91-60C2-4962-B317-DF66747E8A4D}" type="sibTrans" cxnId="{52367514-9296-4503-A967-A1F22009D5B4}">
      <dgm:prSet/>
      <dgm:spPr/>
      <dgm:t>
        <a:bodyPr/>
        <a:lstStyle/>
        <a:p>
          <a:endParaRPr lang="en-US"/>
        </a:p>
      </dgm:t>
    </dgm:pt>
    <dgm:pt modelId="{113876C0-2287-4F2D-87EE-927886938D99}">
      <dgm:prSet/>
      <dgm:spPr/>
      <dgm:t>
        <a:bodyPr/>
        <a:lstStyle/>
        <a:p>
          <a:r>
            <a:rPr lang="en-US"/>
            <a:t>Performance concerns with large verse datasets</a:t>
          </a:r>
        </a:p>
      </dgm:t>
    </dgm:pt>
    <dgm:pt modelId="{5BAE9FBD-1687-4908-94E7-43E3A35D1769}" type="parTrans" cxnId="{8F935D37-CCB6-4070-AE7E-485C262BE529}">
      <dgm:prSet/>
      <dgm:spPr/>
      <dgm:t>
        <a:bodyPr/>
        <a:lstStyle/>
        <a:p>
          <a:endParaRPr lang="en-US"/>
        </a:p>
      </dgm:t>
    </dgm:pt>
    <dgm:pt modelId="{FA86A059-DF98-4D9D-97D4-FA3CFA5F715B}" type="sibTrans" cxnId="{8F935D37-CCB6-4070-AE7E-485C262BE529}">
      <dgm:prSet/>
      <dgm:spPr/>
      <dgm:t>
        <a:bodyPr/>
        <a:lstStyle/>
        <a:p>
          <a:endParaRPr lang="en-US"/>
        </a:p>
      </dgm:t>
    </dgm:pt>
    <dgm:pt modelId="{779DCF18-0DF4-4295-BC40-80E4CD7D4E5F}">
      <dgm:prSet/>
      <dgm:spPr/>
      <dgm:t>
        <a:bodyPr/>
        <a:lstStyle/>
        <a:p>
          <a:r>
            <a:rPr lang="en-US"/>
            <a:t>Input validation for comments still pending</a:t>
          </a:r>
        </a:p>
      </dgm:t>
    </dgm:pt>
    <dgm:pt modelId="{E4CDC157-F826-412E-BAFF-010D6E9E8392}" type="parTrans" cxnId="{4EB0FDD2-8FE6-4BCC-836F-6F4261E7CCF0}">
      <dgm:prSet/>
      <dgm:spPr/>
      <dgm:t>
        <a:bodyPr/>
        <a:lstStyle/>
        <a:p>
          <a:endParaRPr lang="en-US"/>
        </a:p>
      </dgm:t>
    </dgm:pt>
    <dgm:pt modelId="{03AC62E4-13BF-4FD5-9458-99230CF337BB}" type="sibTrans" cxnId="{4EB0FDD2-8FE6-4BCC-836F-6F4261E7CCF0}">
      <dgm:prSet/>
      <dgm:spPr/>
      <dgm:t>
        <a:bodyPr/>
        <a:lstStyle/>
        <a:p>
          <a:endParaRPr lang="en-US"/>
        </a:p>
      </dgm:t>
    </dgm:pt>
    <dgm:pt modelId="{8D494F75-28E4-4C56-9A1F-9EFA2D96BE39}" type="pres">
      <dgm:prSet presAssocID="{FEBDCA1B-F802-438B-9B58-684B87862F2F}" presName="root" presStyleCnt="0">
        <dgm:presLayoutVars>
          <dgm:dir/>
          <dgm:resizeHandles val="exact"/>
        </dgm:presLayoutVars>
      </dgm:prSet>
      <dgm:spPr/>
    </dgm:pt>
    <dgm:pt modelId="{9E1B0706-01E6-461E-BAEA-D5DFC522EDC6}" type="pres">
      <dgm:prSet presAssocID="{455AD4E7-73FC-4CDA-B2D3-980C081CB161}" presName="compNode" presStyleCnt="0"/>
      <dgm:spPr/>
    </dgm:pt>
    <dgm:pt modelId="{7F5D1175-AB8C-4681-93FA-E0FA5451180D}" type="pres">
      <dgm:prSet presAssocID="{455AD4E7-73FC-4CDA-B2D3-980C081CB161}" presName="bgRect" presStyleLbl="bgShp" presStyleIdx="0" presStyleCnt="6"/>
      <dgm:spPr/>
    </dgm:pt>
    <dgm:pt modelId="{1651EDB7-400E-462C-8B2B-AEB6420C5196}" type="pres">
      <dgm:prSet presAssocID="{455AD4E7-73FC-4CDA-B2D3-980C081CB1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4C8535-725E-4A19-8D03-AE5B493051D5}" type="pres">
      <dgm:prSet presAssocID="{455AD4E7-73FC-4CDA-B2D3-980C081CB161}" presName="spaceRect" presStyleCnt="0"/>
      <dgm:spPr/>
    </dgm:pt>
    <dgm:pt modelId="{94D76BDF-C026-4330-9AE0-7A39A69BF53C}" type="pres">
      <dgm:prSet presAssocID="{455AD4E7-73FC-4CDA-B2D3-980C081CB161}" presName="parTx" presStyleLbl="revTx" presStyleIdx="0" presStyleCnt="6">
        <dgm:presLayoutVars>
          <dgm:chMax val="0"/>
          <dgm:chPref val="0"/>
        </dgm:presLayoutVars>
      </dgm:prSet>
      <dgm:spPr/>
    </dgm:pt>
    <dgm:pt modelId="{57388EFF-8087-4969-9F66-35B46EFE6A11}" type="pres">
      <dgm:prSet presAssocID="{45B4A0A9-E09C-4F77-A5B6-AB914360C251}" presName="sibTrans" presStyleCnt="0"/>
      <dgm:spPr/>
    </dgm:pt>
    <dgm:pt modelId="{B8D86FC5-1BEE-4CA0-B4B8-21D6B48155F9}" type="pres">
      <dgm:prSet presAssocID="{D7194799-1BCD-4673-89CE-0DAB6EC780E7}" presName="compNode" presStyleCnt="0"/>
      <dgm:spPr/>
    </dgm:pt>
    <dgm:pt modelId="{EB970D44-601C-405E-97A3-1F0DD0DC39B1}" type="pres">
      <dgm:prSet presAssocID="{D7194799-1BCD-4673-89CE-0DAB6EC780E7}" presName="bgRect" presStyleLbl="bgShp" presStyleIdx="1" presStyleCnt="6"/>
      <dgm:spPr/>
    </dgm:pt>
    <dgm:pt modelId="{ED44F754-72B1-41FF-A49A-AC5B00D59099}" type="pres">
      <dgm:prSet presAssocID="{D7194799-1BCD-4673-89CE-0DAB6EC780E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0182147-D7A4-4CB7-9336-84B7831C903D}" type="pres">
      <dgm:prSet presAssocID="{D7194799-1BCD-4673-89CE-0DAB6EC780E7}" presName="spaceRect" presStyleCnt="0"/>
      <dgm:spPr/>
    </dgm:pt>
    <dgm:pt modelId="{7C4FF4BF-0568-493F-B8CA-BA49F46FB53D}" type="pres">
      <dgm:prSet presAssocID="{D7194799-1BCD-4673-89CE-0DAB6EC780E7}" presName="parTx" presStyleLbl="revTx" presStyleIdx="1" presStyleCnt="6">
        <dgm:presLayoutVars>
          <dgm:chMax val="0"/>
          <dgm:chPref val="0"/>
        </dgm:presLayoutVars>
      </dgm:prSet>
      <dgm:spPr/>
    </dgm:pt>
    <dgm:pt modelId="{B87F9D3A-756C-4042-AC82-F532B22721B2}" type="pres">
      <dgm:prSet presAssocID="{F978D229-FA40-4B81-989C-72098B17169B}" presName="sibTrans" presStyleCnt="0"/>
      <dgm:spPr/>
    </dgm:pt>
    <dgm:pt modelId="{0F71DE39-91D7-4463-89A3-CE442F952E42}" type="pres">
      <dgm:prSet presAssocID="{910D5120-B928-4520-BA3E-15D510A5E6CF}" presName="compNode" presStyleCnt="0"/>
      <dgm:spPr/>
    </dgm:pt>
    <dgm:pt modelId="{409D69A7-3E20-4D10-B27E-C0B66D37B116}" type="pres">
      <dgm:prSet presAssocID="{910D5120-B928-4520-BA3E-15D510A5E6CF}" presName="bgRect" presStyleLbl="bgShp" presStyleIdx="2" presStyleCnt="6"/>
      <dgm:spPr/>
    </dgm:pt>
    <dgm:pt modelId="{14821F63-16E0-43A2-9C18-EFEFDE1D4DE0}" type="pres">
      <dgm:prSet presAssocID="{910D5120-B928-4520-BA3E-15D510A5E6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078CC5-4645-4D1A-8007-8FDFA4930B87}" type="pres">
      <dgm:prSet presAssocID="{910D5120-B928-4520-BA3E-15D510A5E6CF}" presName="spaceRect" presStyleCnt="0"/>
      <dgm:spPr/>
    </dgm:pt>
    <dgm:pt modelId="{654A8151-26D7-4C85-8255-846DF2C525BE}" type="pres">
      <dgm:prSet presAssocID="{910D5120-B928-4520-BA3E-15D510A5E6CF}" presName="parTx" presStyleLbl="revTx" presStyleIdx="2" presStyleCnt="6">
        <dgm:presLayoutVars>
          <dgm:chMax val="0"/>
          <dgm:chPref val="0"/>
        </dgm:presLayoutVars>
      </dgm:prSet>
      <dgm:spPr/>
    </dgm:pt>
    <dgm:pt modelId="{9A5F6820-1670-4ADD-BCAF-062372EC8008}" type="pres">
      <dgm:prSet presAssocID="{C2784245-2347-462B-A7C7-22BE23DE1FD8}" presName="sibTrans" presStyleCnt="0"/>
      <dgm:spPr/>
    </dgm:pt>
    <dgm:pt modelId="{52CDE5A0-E27A-48E1-BD0D-3A80EDA03519}" type="pres">
      <dgm:prSet presAssocID="{E1C80F94-2274-4BDF-82DC-4A7C193D3D0E}" presName="compNode" presStyleCnt="0"/>
      <dgm:spPr/>
    </dgm:pt>
    <dgm:pt modelId="{738B531B-C9B1-4C27-B331-C82DE3870AC5}" type="pres">
      <dgm:prSet presAssocID="{E1C80F94-2274-4BDF-82DC-4A7C193D3D0E}" presName="bgRect" presStyleLbl="bgShp" presStyleIdx="3" presStyleCnt="6"/>
      <dgm:spPr/>
    </dgm:pt>
    <dgm:pt modelId="{4CEB96E2-0217-49A3-8038-F583AE668390}" type="pres">
      <dgm:prSet presAssocID="{E1C80F94-2274-4BDF-82DC-4A7C193D3D0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C08C01A7-CD64-4E8C-9781-E5E4F8A2C467}" type="pres">
      <dgm:prSet presAssocID="{E1C80F94-2274-4BDF-82DC-4A7C193D3D0E}" presName="spaceRect" presStyleCnt="0"/>
      <dgm:spPr/>
    </dgm:pt>
    <dgm:pt modelId="{09C0B805-1C34-4AAE-A6E1-D5144765EB17}" type="pres">
      <dgm:prSet presAssocID="{E1C80F94-2274-4BDF-82DC-4A7C193D3D0E}" presName="parTx" presStyleLbl="revTx" presStyleIdx="3" presStyleCnt="6">
        <dgm:presLayoutVars>
          <dgm:chMax val="0"/>
          <dgm:chPref val="0"/>
        </dgm:presLayoutVars>
      </dgm:prSet>
      <dgm:spPr/>
    </dgm:pt>
    <dgm:pt modelId="{070D137F-DDF3-47F9-8802-49C999CF90C0}" type="pres">
      <dgm:prSet presAssocID="{443ACD91-60C2-4962-B317-DF66747E8A4D}" presName="sibTrans" presStyleCnt="0"/>
      <dgm:spPr/>
    </dgm:pt>
    <dgm:pt modelId="{74C396DD-9C50-4078-811D-ADE8C5326F4B}" type="pres">
      <dgm:prSet presAssocID="{113876C0-2287-4F2D-87EE-927886938D99}" presName="compNode" presStyleCnt="0"/>
      <dgm:spPr/>
    </dgm:pt>
    <dgm:pt modelId="{5E63EC0A-295F-4B1F-9843-77629F4F32A3}" type="pres">
      <dgm:prSet presAssocID="{113876C0-2287-4F2D-87EE-927886938D99}" presName="bgRect" presStyleLbl="bgShp" presStyleIdx="4" presStyleCnt="6"/>
      <dgm:spPr/>
    </dgm:pt>
    <dgm:pt modelId="{F81FB184-B8C8-4A4E-BEA0-1564F1A7CBBB}" type="pres">
      <dgm:prSet presAssocID="{113876C0-2287-4F2D-87EE-927886938D9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219102-A1A8-4D0C-BC93-F26B767C7B6E}" type="pres">
      <dgm:prSet presAssocID="{113876C0-2287-4F2D-87EE-927886938D99}" presName="spaceRect" presStyleCnt="0"/>
      <dgm:spPr/>
    </dgm:pt>
    <dgm:pt modelId="{EA95230B-E658-4EB4-9665-D9FE59D0066A}" type="pres">
      <dgm:prSet presAssocID="{113876C0-2287-4F2D-87EE-927886938D99}" presName="parTx" presStyleLbl="revTx" presStyleIdx="4" presStyleCnt="6">
        <dgm:presLayoutVars>
          <dgm:chMax val="0"/>
          <dgm:chPref val="0"/>
        </dgm:presLayoutVars>
      </dgm:prSet>
      <dgm:spPr/>
    </dgm:pt>
    <dgm:pt modelId="{03E6ACF9-FC49-4966-8250-8A7B86B06371}" type="pres">
      <dgm:prSet presAssocID="{FA86A059-DF98-4D9D-97D4-FA3CFA5F715B}" presName="sibTrans" presStyleCnt="0"/>
      <dgm:spPr/>
    </dgm:pt>
    <dgm:pt modelId="{6E450018-2723-4627-8D08-0E0857505091}" type="pres">
      <dgm:prSet presAssocID="{779DCF18-0DF4-4295-BC40-80E4CD7D4E5F}" presName="compNode" presStyleCnt="0"/>
      <dgm:spPr/>
    </dgm:pt>
    <dgm:pt modelId="{518A3BBE-E601-4AE1-A7BD-17179A966035}" type="pres">
      <dgm:prSet presAssocID="{779DCF18-0DF4-4295-BC40-80E4CD7D4E5F}" presName="bgRect" presStyleLbl="bgShp" presStyleIdx="5" presStyleCnt="6"/>
      <dgm:spPr/>
    </dgm:pt>
    <dgm:pt modelId="{45835590-6DE0-4617-8A1D-7E007FE82BD5}" type="pres">
      <dgm:prSet presAssocID="{779DCF18-0DF4-4295-BC40-80E4CD7D4E5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B343CE9-893B-4B74-B8FB-2F08B5A6341A}" type="pres">
      <dgm:prSet presAssocID="{779DCF18-0DF4-4295-BC40-80E4CD7D4E5F}" presName="spaceRect" presStyleCnt="0"/>
      <dgm:spPr/>
    </dgm:pt>
    <dgm:pt modelId="{75214D8C-B573-4D73-AFE8-4161E0F3779F}" type="pres">
      <dgm:prSet presAssocID="{779DCF18-0DF4-4295-BC40-80E4CD7D4E5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DF7E901-69CB-4043-8D42-6242814694A1}" type="presOf" srcId="{779DCF18-0DF4-4295-BC40-80E4CD7D4E5F}" destId="{75214D8C-B573-4D73-AFE8-4161E0F3779F}" srcOrd="0" destOrd="0" presId="urn:microsoft.com/office/officeart/2018/2/layout/IconVerticalSolidList"/>
    <dgm:cxn modelId="{52367514-9296-4503-A967-A1F22009D5B4}" srcId="{FEBDCA1B-F802-438B-9B58-684B87862F2F}" destId="{E1C80F94-2274-4BDF-82DC-4A7C193D3D0E}" srcOrd="3" destOrd="0" parTransId="{32B8756D-5E93-4D32-A0A1-8FE2ACDDBE6B}" sibTransId="{443ACD91-60C2-4962-B317-DF66747E8A4D}"/>
    <dgm:cxn modelId="{60E9A425-6DAA-4332-A3D1-3EE8EB0A8380}" type="presOf" srcId="{D7194799-1BCD-4673-89CE-0DAB6EC780E7}" destId="{7C4FF4BF-0568-493F-B8CA-BA49F46FB53D}" srcOrd="0" destOrd="0" presId="urn:microsoft.com/office/officeart/2018/2/layout/IconVerticalSolidList"/>
    <dgm:cxn modelId="{CF24532D-B2DF-4DFA-BB98-9CB55A1DF7C0}" type="presOf" srcId="{FEBDCA1B-F802-438B-9B58-684B87862F2F}" destId="{8D494F75-28E4-4C56-9A1F-9EFA2D96BE39}" srcOrd="0" destOrd="0" presId="urn:microsoft.com/office/officeart/2018/2/layout/IconVerticalSolidList"/>
    <dgm:cxn modelId="{246F8C33-2B9F-4738-81FA-FB12CCBBC5D6}" type="presOf" srcId="{E1C80F94-2274-4BDF-82DC-4A7C193D3D0E}" destId="{09C0B805-1C34-4AAE-A6E1-D5144765EB17}" srcOrd="0" destOrd="0" presId="urn:microsoft.com/office/officeart/2018/2/layout/IconVerticalSolidList"/>
    <dgm:cxn modelId="{8DC60034-E59D-4E8F-80A0-1593BE0E09B5}" type="presOf" srcId="{910D5120-B928-4520-BA3E-15D510A5E6CF}" destId="{654A8151-26D7-4C85-8255-846DF2C525BE}" srcOrd="0" destOrd="0" presId="urn:microsoft.com/office/officeart/2018/2/layout/IconVerticalSolidList"/>
    <dgm:cxn modelId="{8F935D37-CCB6-4070-AE7E-485C262BE529}" srcId="{FEBDCA1B-F802-438B-9B58-684B87862F2F}" destId="{113876C0-2287-4F2D-87EE-927886938D99}" srcOrd="4" destOrd="0" parTransId="{5BAE9FBD-1687-4908-94E7-43E3A35D1769}" sibTransId="{FA86A059-DF98-4D9D-97D4-FA3CFA5F715B}"/>
    <dgm:cxn modelId="{97D00565-0F5F-49CF-9444-1BB863DCA4B1}" srcId="{FEBDCA1B-F802-438B-9B58-684B87862F2F}" destId="{910D5120-B928-4520-BA3E-15D510A5E6CF}" srcOrd="2" destOrd="0" parTransId="{2D3E0691-56D4-4978-AC09-5E3CAE1D6097}" sibTransId="{C2784245-2347-462B-A7C7-22BE23DE1FD8}"/>
    <dgm:cxn modelId="{A8C6E86D-11F1-4DCE-A940-AECB68752355}" type="presOf" srcId="{113876C0-2287-4F2D-87EE-927886938D99}" destId="{EA95230B-E658-4EB4-9665-D9FE59D0066A}" srcOrd="0" destOrd="0" presId="urn:microsoft.com/office/officeart/2018/2/layout/IconVerticalSolidList"/>
    <dgm:cxn modelId="{EC357072-0759-4F75-80D0-F02F1ADF4DBE}" type="presOf" srcId="{455AD4E7-73FC-4CDA-B2D3-980C081CB161}" destId="{94D76BDF-C026-4330-9AE0-7A39A69BF53C}" srcOrd="0" destOrd="0" presId="urn:microsoft.com/office/officeart/2018/2/layout/IconVerticalSolidList"/>
    <dgm:cxn modelId="{5A6D3586-2E5C-4AA1-9A28-BCDC8A07B669}" srcId="{FEBDCA1B-F802-438B-9B58-684B87862F2F}" destId="{D7194799-1BCD-4673-89CE-0DAB6EC780E7}" srcOrd="1" destOrd="0" parTransId="{C5F968F4-2D7A-4C16-B47A-137CEAFA6D7D}" sibTransId="{F978D229-FA40-4B81-989C-72098B17169B}"/>
    <dgm:cxn modelId="{4EB0FDD2-8FE6-4BCC-836F-6F4261E7CCF0}" srcId="{FEBDCA1B-F802-438B-9B58-684B87862F2F}" destId="{779DCF18-0DF4-4295-BC40-80E4CD7D4E5F}" srcOrd="5" destOrd="0" parTransId="{E4CDC157-F826-412E-BAFF-010D6E9E8392}" sibTransId="{03AC62E4-13BF-4FD5-9458-99230CF337BB}"/>
    <dgm:cxn modelId="{EDCB5FFA-564D-4DA6-A8D0-ADDB398E1852}" srcId="{FEBDCA1B-F802-438B-9B58-684B87862F2F}" destId="{455AD4E7-73FC-4CDA-B2D3-980C081CB161}" srcOrd="0" destOrd="0" parTransId="{918B5F49-4AC4-4584-AAA5-9AF83AE8889B}" sibTransId="{45B4A0A9-E09C-4F77-A5B6-AB914360C251}"/>
    <dgm:cxn modelId="{2AC501BA-FFCB-47DB-BA6D-6DEAD2C1983B}" type="presParOf" srcId="{8D494F75-28E4-4C56-9A1F-9EFA2D96BE39}" destId="{9E1B0706-01E6-461E-BAEA-D5DFC522EDC6}" srcOrd="0" destOrd="0" presId="urn:microsoft.com/office/officeart/2018/2/layout/IconVerticalSolidList"/>
    <dgm:cxn modelId="{A713305F-07F8-4D13-A42C-9A3BE8257D0A}" type="presParOf" srcId="{9E1B0706-01E6-461E-BAEA-D5DFC522EDC6}" destId="{7F5D1175-AB8C-4681-93FA-E0FA5451180D}" srcOrd="0" destOrd="0" presId="urn:microsoft.com/office/officeart/2018/2/layout/IconVerticalSolidList"/>
    <dgm:cxn modelId="{AC6883C4-9DB8-456A-89D1-1E7F3866E6A9}" type="presParOf" srcId="{9E1B0706-01E6-461E-BAEA-D5DFC522EDC6}" destId="{1651EDB7-400E-462C-8B2B-AEB6420C5196}" srcOrd="1" destOrd="0" presId="urn:microsoft.com/office/officeart/2018/2/layout/IconVerticalSolidList"/>
    <dgm:cxn modelId="{FDC4EAB1-6D61-4506-B73B-86E4A6291DA3}" type="presParOf" srcId="{9E1B0706-01E6-461E-BAEA-D5DFC522EDC6}" destId="{C84C8535-725E-4A19-8D03-AE5B493051D5}" srcOrd="2" destOrd="0" presId="urn:microsoft.com/office/officeart/2018/2/layout/IconVerticalSolidList"/>
    <dgm:cxn modelId="{E86E2B3A-57B3-4E39-9DB4-6F295FD51D2C}" type="presParOf" srcId="{9E1B0706-01E6-461E-BAEA-D5DFC522EDC6}" destId="{94D76BDF-C026-4330-9AE0-7A39A69BF53C}" srcOrd="3" destOrd="0" presId="urn:microsoft.com/office/officeart/2018/2/layout/IconVerticalSolidList"/>
    <dgm:cxn modelId="{A5F9EE27-ED41-4F98-9B22-D066DE6C532D}" type="presParOf" srcId="{8D494F75-28E4-4C56-9A1F-9EFA2D96BE39}" destId="{57388EFF-8087-4969-9F66-35B46EFE6A11}" srcOrd="1" destOrd="0" presId="urn:microsoft.com/office/officeart/2018/2/layout/IconVerticalSolidList"/>
    <dgm:cxn modelId="{B38612EA-D617-4BB7-9CBF-53C2B39EFB17}" type="presParOf" srcId="{8D494F75-28E4-4C56-9A1F-9EFA2D96BE39}" destId="{B8D86FC5-1BEE-4CA0-B4B8-21D6B48155F9}" srcOrd="2" destOrd="0" presId="urn:microsoft.com/office/officeart/2018/2/layout/IconVerticalSolidList"/>
    <dgm:cxn modelId="{38348FE2-A73F-4112-AEF0-937684A37BAE}" type="presParOf" srcId="{B8D86FC5-1BEE-4CA0-B4B8-21D6B48155F9}" destId="{EB970D44-601C-405E-97A3-1F0DD0DC39B1}" srcOrd="0" destOrd="0" presId="urn:microsoft.com/office/officeart/2018/2/layout/IconVerticalSolidList"/>
    <dgm:cxn modelId="{F4A9F778-2645-464C-B67E-DC4A77D9ADB0}" type="presParOf" srcId="{B8D86FC5-1BEE-4CA0-B4B8-21D6B48155F9}" destId="{ED44F754-72B1-41FF-A49A-AC5B00D59099}" srcOrd="1" destOrd="0" presId="urn:microsoft.com/office/officeart/2018/2/layout/IconVerticalSolidList"/>
    <dgm:cxn modelId="{79B61A75-C082-41E5-8AF4-910D7E4A94E9}" type="presParOf" srcId="{B8D86FC5-1BEE-4CA0-B4B8-21D6B48155F9}" destId="{50182147-D7A4-4CB7-9336-84B7831C903D}" srcOrd="2" destOrd="0" presId="urn:microsoft.com/office/officeart/2018/2/layout/IconVerticalSolidList"/>
    <dgm:cxn modelId="{DA3A631E-1576-430F-8D39-028DFEEF1804}" type="presParOf" srcId="{B8D86FC5-1BEE-4CA0-B4B8-21D6B48155F9}" destId="{7C4FF4BF-0568-493F-B8CA-BA49F46FB53D}" srcOrd="3" destOrd="0" presId="urn:microsoft.com/office/officeart/2018/2/layout/IconVerticalSolidList"/>
    <dgm:cxn modelId="{7C164A64-6B47-4C4C-917B-04EA2DB6CF50}" type="presParOf" srcId="{8D494F75-28E4-4C56-9A1F-9EFA2D96BE39}" destId="{B87F9D3A-756C-4042-AC82-F532B22721B2}" srcOrd="3" destOrd="0" presId="urn:microsoft.com/office/officeart/2018/2/layout/IconVerticalSolidList"/>
    <dgm:cxn modelId="{B6513C75-5310-4976-B509-09B3D713719F}" type="presParOf" srcId="{8D494F75-28E4-4C56-9A1F-9EFA2D96BE39}" destId="{0F71DE39-91D7-4463-89A3-CE442F952E42}" srcOrd="4" destOrd="0" presId="urn:microsoft.com/office/officeart/2018/2/layout/IconVerticalSolidList"/>
    <dgm:cxn modelId="{201B2038-1FA5-48CA-9DA2-49A6196764CA}" type="presParOf" srcId="{0F71DE39-91D7-4463-89A3-CE442F952E42}" destId="{409D69A7-3E20-4D10-B27E-C0B66D37B116}" srcOrd="0" destOrd="0" presId="urn:microsoft.com/office/officeart/2018/2/layout/IconVerticalSolidList"/>
    <dgm:cxn modelId="{0F90ED88-CD88-479B-9596-137AD8F28108}" type="presParOf" srcId="{0F71DE39-91D7-4463-89A3-CE442F952E42}" destId="{14821F63-16E0-43A2-9C18-EFEFDE1D4DE0}" srcOrd="1" destOrd="0" presId="urn:microsoft.com/office/officeart/2018/2/layout/IconVerticalSolidList"/>
    <dgm:cxn modelId="{88C02471-64BE-4CD1-8BA6-F948C54F155E}" type="presParOf" srcId="{0F71DE39-91D7-4463-89A3-CE442F952E42}" destId="{67078CC5-4645-4D1A-8007-8FDFA4930B87}" srcOrd="2" destOrd="0" presId="urn:microsoft.com/office/officeart/2018/2/layout/IconVerticalSolidList"/>
    <dgm:cxn modelId="{82385F9F-73F4-40AE-BAE2-2CBCAC3C5F35}" type="presParOf" srcId="{0F71DE39-91D7-4463-89A3-CE442F952E42}" destId="{654A8151-26D7-4C85-8255-846DF2C525BE}" srcOrd="3" destOrd="0" presId="urn:microsoft.com/office/officeart/2018/2/layout/IconVerticalSolidList"/>
    <dgm:cxn modelId="{36D4C90B-A1B3-41C0-9770-402A755A7C26}" type="presParOf" srcId="{8D494F75-28E4-4C56-9A1F-9EFA2D96BE39}" destId="{9A5F6820-1670-4ADD-BCAF-062372EC8008}" srcOrd="5" destOrd="0" presId="urn:microsoft.com/office/officeart/2018/2/layout/IconVerticalSolidList"/>
    <dgm:cxn modelId="{7F3D5279-6C1A-44EC-AF34-3999EA648952}" type="presParOf" srcId="{8D494F75-28E4-4C56-9A1F-9EFA2D96BE39}" destId="{52CDE5A0-E27A-48E1-BD0D-3A80EDA03519}" srcOrd="6" destOrd="0" presId="urn:microsoft.com/office/officeart/2018/2/layout/IconVerticalSolidList"/>
    <dgm:cxn modelId="{C8720D6D-EEF5-4CCE-B2C9-735948320B6E}" type="presParOf" srcId="{52CDE5A0-E27A-48E1-BD0D-3A80EDA03519}" destId="{738B531B-C9B1-4C27-B331-C82DE3870AC5}" srcOrd="0" destOrd="0" presId="urn:microsoft.com/office/officeart/2018/2/layout/IconVerticalSolidList"/>
    <dgm:cxn modelId="{38D76A62-4EA4-46B9-BDED-45022884A2B4}" type="presParOf" srcId="{52CDE5A0-E27A-48E1-BD0D-3A80EDA03519}" destId="{4CEB96E2-0217-49A3-8038-F583AE668390}" srcOrd="1" destOrd="0" presId="urn:microsoft.com/office/officeart/2018/2/layout/IconVerticalSolidList"/>
    <dgm:cxn modelId="{A8E08184-9629-4258-87C1-A1CEB601861C}" type="presParOf" srcId="{52CDE5A0-E27A-48E1-BD0D-3A80EDA03519}" destId="{C08C01A7-CD64-4E8C-9781-E5E4F8A2C467}" srcOrd="2" destOrd="0" presId="urn:microsoft.com/office/officeart/2018/2/layout/IconVerticalSolidList"/>
    <dgm:cxn modelId="{F50F8EED-7B6E-4FA3-BBE5-75100A74FDEE}" type="presParOf" srcId="{52CDE5A0-E27A-48E1-BD0D-3A80EDA03519}" destId="{09C0B805-1C34-4AAE-A6E1-D5144765EB17}" srcOrd="3" destOrd="0" presId="urn:microsoft.com/office/officeart/2018/2/layout/IconVerticalSolidList"/>
    <dgm:cxn modelId="{514354CB-32F6-4733-8AE2-72740ACA5F2F}" type="presParOf" srcId="{8D494F75-28E4-4C56-9A1F-9EFA2D96BE39}" destId="{070D137F-DDF3-47F9-8802-49C999CF90C0}" srcOrd="7" destOrd="0" presId="urn:microsoft.com/office/officeart/2018/2/layout/IconVerticalSolidList"/>
    <dgm:cxn modelId="{D5A52881-8253-4EA2-BE81-46BFFD5BF3AF}" type="presParOf" srcId="{8D494F75-28E4-4C56-9A1F-9EFA2D96BE39}" destId="{74C396DD-9C50-4078-811D-ADE8C5326F4B}" srcOrd="8" destOrd="0" presId="urn:microsoft.com/office/officeart/2018/2/layout/IconVerticalSolidList"/>
    <dgm:cxn modelId="{594F0BA6-45CE-4ECA-BBAF-0F4538A319C0}" type="presParOf" srcId="{74C396DD-9C50-4078-811D-ADE8C5326F4B}" destId="{5E63EC0A-295F-4B1F-9843-77629F4F32A3}" srcOrd="0" destOrd="0" presId="urn:microsoft.com/office/officeart/2018/2/layout/IconVerticalSolidList"/>
    <dgm:cxn modelId="{DCED11F2-1D81-478D-8C86-6DFB1E73A7AD}" type="presParOf" srcId="{74C396DD-9C50-4078-811D-ADE8C5326F4B}" destId="{F81FB184-B8C8-4A4E-BEA0-1564F1A7CBBB}" srcOrd="1" destOrd="0" presId="urn:microsoft.com/office/officeart/2018/2/layout/IconVerticalSolidList"/>
    <dgm:cxn modelId="{101775BB-79BD-4931-B325-3F3AC53E5128}" type="presParOf" srcId="{74C396DD-9C50-4078-811D-ADE8C5326F4B}" destId="{A0219102-A1A8-4D0C-BC93-F26B767C7B6E}" srcOrd="2" destOrd="0" presId="urn:microsoft.com/office/officeart/2018/2/layout/IconVerticalSolidList"/>
    <dgm:cxn modelId="{A559AF23-9778-413D-92E3-006391D755A1}" type="presParOf" srcId="{74C396DD-9C50-4078-811D-ADE8C5326F4B}" destId="{EA95230B-E658-4EB4-9665-D9FE59D0066A}" srcOrd="3" destOrd="0" presId="urn:microsoft.com/office/officeart/2018/2/layout/IconVerticalSolidList"/>
    <dgm:cxn modelId="{7F68139D-74A5-48E5-B2A1-7DBFCA234B82}" type="presParOf" srcId="{8D494F75-28E4-4C56-9A1F-9EFA2D96BE39}" destId="{03E6ACF9-FC49-4966-8250-8A7B86B06371}" srcOrd="9" destOrd="0" presId="urn:microsoft.com/office/officeart/2018/2/layout/IconVerticalSolidList"/>
    <dgm:cxn modelId="{5CFFDDB9-9CEC-4DBD-B91D-5D1F83C08375}" type="presParOf" srcId="{8D494F75-28E4-4C56-9A1F-9EFA2D96BE39}" destId="{6E450018-2723-4627-8D08-0E0857505091}" srcOrd="10" destOrd="0" presId="urn:microsoft.com/office/officeart/2018/2/layout/IconVerticalSolidList"/>
    <dgm:cxn modelId="{13F402DD-A596-4D48-B194-623ED1E4173E}" type="presParOf" srcId="{6E450018-2723-4627-8D08-0E0857505091}" destId="{518A3BBE-E601-4AE1-A7BD-17179A966035}" srcOrd="0" destOrd="0" presId="urn:microsoft.com/office/officeart/2018/2/layout/IconVerticalSolidList"/>
    <dgm:cxn modelId="{28B2158D-EC64-4CD0-8647-69BECCB2B026}" type="presParOf" srcId="{6E450018-2723-4627-8D08-0E0857505091}" destId="{45835590-6DE0-4617-8A1D-7E007FE82BD5}" srcOrd="1" destOrd="0" presId="urn:microsoft.com/office/officeart/2018/2/layout/IconVerticalSolidList"/>
    <dgm:cxn modelId="{2EA5582F-27EB-4AF3-876B-1C8FA7653644}" type="presParOf" srcId="{6E450018-2723-4627-8D08-0E0857505091}" destId="{9B343CE9-893B-4B74-B8FB-2F08B5A6341A}" srcOrd="2" destOrd="0" presId="urn:microsoft.com/office/officeart/2018/2/layout/IconVerticalSolidList"/>
    <dgm:cxn modelId="{6D68667A-474A-43F1-AD0E-4527257DB10A}" type="presParOf" srcId="{6E450018-2723-4627-8D08-0E0857505091}" destId="{75214D8C-B573-4D73-AFE8-4161E0F377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7740B-7A16-4508-B180-272008030D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DB392D-F4BC-4A46-A314-557ACA3134B2}">
      <dgm:prSet/>
      <dgm:spPr/>
      <dgm:t>
        <a:bodyPr/>
        <a:lstStyle/>
        <a:p>
          <a:r>
            <a:rPr lang="en-US"/>
            <a:t>Finalize comment confirmation workflow in Angular</a:t>
          </a:r>
        </a:p>
      </dgm:t>
    </dgm:pt>
    <dgm:pt modelId="{68B41F85-0EC1-4DD2-88BD-1B40E8627105}" type="parTrans" cxnId="{1CD72A79-2943-40C3-9058-9626B1060A9F}">
      <dgm:prSet/>
      <dgm:spPr/>
      <dgm:t>
        <a:bodyPr/>
        <a:lstStyle/>
        <a:p>
          <a:endParaRPr lang="en-US"/>
        </a:p>
      </dgm:t>
    </dgm:pt>
    <dgm:pt modelId="{125ED5AB-06D8-4F02-BAE5-64ADB7A2BE73}" type="sibTrans" cxnId="{1CD72A79-2943-40C3-9058-9626B1060A9F}">
      <dgm:prSet/>
      <dgm:spPr/>
      <dgm:t>
        <a:bodyPr/>
        <a:lstStyle/>
        <a:p>
          <a:endParaRPr lang="en-US"/>
        </a:p>
      </dgm:t>
    </dgm:pt>
    <dgm:pt modelId="{2344062A-F316-4C87-9CC5-9A735F2B9B4F}">
      <dgm:prSet/>
      <dgm:spPr/>
      <dgm:t>
        <a:bodyPr/>
        <a:lstStyle/>
        <a:p>
          <a:r>
            <a:rPr lang="en-US"/>
            <a:t>Standardize error handling &amp; validation across API</a:t>
          </a:r>
        </a:p>
      </dgm:t>
    </dgm:pt>
    <dgm:pt modelId="{FC1C9F6C-6585-4EBB-8FA7-94D667C07A5A}" type="parTrans" cxnId="{BD94B166-46D0-4427-A336-1CE79860A553}">
      <dgm:prSet/>
      <dgm:spPr/>
      <dgm:t>
        <a:bodyPr/>
        <a:lstStyle/>
        <a:p>
          <a:endParaRPr lang="en-US"/>
        </a:p>
      </dgm:t>
    </dgm:pt>
    <dgm:pt modelId="{C262E354-BD20-4B02-8481-8B43342FA75D}" type="sibTrans" cxnId="{BD94B166-46D0-4427-A336-1CE79860A553}">
      <dgm:prSet/>
      <dgm:spPr/>
      <dgm:t>
        <a:bodyPr/>
        <a:lstStyle/>
        <a:p>
          <a:endParaRPr lang="en-US"/>
        </a:p>
      </dgm:t>
    </dgm:pt>
    <dgm:pt modelId="{A183F4BB-BD44-42D1-AF5C-6E024C3F882A}">
      <dgm:prSet/>
      <dgm:spPr/>
      <dgm:t>
        <a:bodyPr/>
        <a:lstStyle/>
        <a:p>
          <a:r>
            <a:rPr lang="en-US"/>
            <a:t>Optimize database queries for larger translations</a:t>
          </a:r>
        </a:p>
      </dgm:t>
    </dgm:pt>
    <dgm:pt modelId="{E0C8A234-3D39-4ED4-9FE9-8DB62652A9F4}" type="parTrans" cxnId="{4AC726C3-0EED-4CFD-AD21-5FCA53858BEB}">
      <dgm:prSet/>
      <dgm:spPr/>
      <dgm:t>
        <a:bodyPr/>
        <a:lstStyle/>
        <a:p>
          <a:endParaRPr lang="en-US"/>
        </a:p>
      </dgm:t>
    </dgm:pt>
    <dgm:pt modelId="{CD88B771-5A95-4F36-A36E-E574289348EC}" type="sibTrans" cxnId="{4AC726C3-0EED-4CFD-AD21-5FCA53858BEB}">
      <dgm:prSet/>
      <dgm:spPr/>
      <dgm:t>
        <a:bodyPr/>
        <a:lstStyle/>
        <a:p>
          <a:endParaRPr lang="en-US"/>
        </a:p>
      </dgm:t>
    </dgm:pt>
    <dgm:pt modelId="{2718F651-0374-4263-8496-5998C905A988}">
      <dgm:prSet/>
      <dgm:spPr/>
      <dgm:t>
        <a:bodyPr/>
        <a:lstStyle/>
        <a:p>
          <a:r>
            <a:rPr lang="en-US"/>
            <a:t>Conduct broader user testing across translations</a:t>
          </a:r>
        </a:p>
      </dgm:t>
    </dgm:pt>
    <dgm:pt modelId="{B6E45416-4F3A-405B-9219-FA24F65BED2D}" type="parTrans" cxnId="{FF72EDA7-E23B-491A-94AA-6318A19F7D70}">
      <dgm:prSet/>
      <dgm:spPr/>
      <dgm:t>
        <a:bodyPr/>
        <a:lstStyle/>
        <a:p>
          <a:endParaRPr lang="en-US"/>
        </a:p>
      </dgm:t>
    </dgm:pt>
    <dgm:pt modelId="{2CF01FBC-7CC7-4D16-AEB5-352010D0FB19}" type="sibTrans" cxnId="{FF72EDA7-E23B-491A-94AA-6318A19F7D70}">
      <dgm:prSet/>
      <dgm:spPr/>
      <dgm:t>
        <a:bodyPr/>
        <a:lstStyle/>
        <a:p>
          <a:endParaRPr lang="en-US"/>
        </a:p>
      </dgm:t>
    </dgm:pt>
    <dgm:pt modelId="{884DFB22-37A6-466E-B7AD-6CC75D129499}" type="pres">
      <dgm:prSet presAssocID="{B167740B-7A16-4508-B180-272008030D74}" presName="root" presStyleCnt="0">
        <dgm:presLayoutVars>
          <dgm:dir/>
          <dgm:resizeHandles val="exact"/>
        </dgm:presLayoutVars>
      </dgm:prSet>
      <dgm:spPr/>
    </dgm:pt>
    <dgm:pt modelId="{7F67B016-C83B-4F04-AB7B-D1290925A447}" type="pres">
      <dgm:prSet presAssocID="{B167740B-7A16-4508-B180-272008030D74}" presName="container" presStyleCnt="0">
        <dgm:presLayoutVars>
          <dgm:dir/>
          <dgm:resizeHandles val="exact"/>
        </dgm:presLayoutVars>
      </dgm:prSet>
      <dgm:spPr/>
    </dgm:pt>
    <dgm:pt modelId="{62D586C1-95FD-4818-9DEC-4DF8B4722A9A}" type="pres">
      <dgm:prSet presAssocID="{DDDB392D-F4BC-4A46-A314-557ACA3134B2}" presName="compNode" presStyleCnt="0"/>
      <dgm:spPr/>
    </dgm:pt>
    <dgm:pt modelId="{3795580F-A0A5-47B8-AF30-272ECE5CDCAC}" type="pres">
      <dgm:prSet presAssocID="{DDDB392D-F4BC-4A46-A314-557ACA3134B2}" presName="iconBgRect" presStyleLbl="bgShp" presStyleIdx="0" presStyleCnt="4"/>
      <dgm:spPr/>
    </dgm:pt>
    <dgm:pt modelId="{123CDDC0-27F2-4F21-9100-0B9973149199}" type="pres">
      <dgm:prSet presAssocID="{DDDB392D-F4BC-4A46-A314-557ACA3134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7DFA52-AB4A-4B3E-9A89-EB36202997F8}" type="pres">
      <dgm:prSet presAssocID="{DDDB392D-F4BC-4A46-A314-557ACA3134B2}" presName="spaceRect" presStyleCnt="0"/>
      <dgm:spPr/>
    </dgm:pt>
    <dgm:pt modelId="{39E294B1-C08A-4D1F-B318-3A761C8A13AF}" type="pres">
      <dgm:prSet presAssocID="{DDDB392D-F4BC-4A46-A314-557ACA3134B2}" presName="textRect" presStyleLbl="revTx" presStyleIdx="0" presStyleCnt="4">
        <dgm:presLayoutVars>
          <dgm:chMax val="1"/>
          <dgm:chPref val="1"/>
        </dgm:presLayoutVars>
      </dgm:prSet>
      <dgm:spPr/>
    </dgm:pt>
    <dgm:pt modelId="{FEFCD34B-4E34-4251-A5C5-FB7178CD02D2}" type="pres">
      <dgm:prSet presAssocID="{125ED5AB-06D8-4F02-BAE5-64ADB7A2BE73}" presName="sibTrans" presStyleLbl="sibTrans2D1" presStyleIdx="0" presStyleCnt="0"/>
      <dgm:spPr/>
    </dgm:pt>
    <dgm:pt modelId="{3C71CF31-6D2F-41BC-9CB3-4FF2ACCCD88D}" type="pres">
      <dgm:prSet presAssocID="{2344062A-F316-4C87-9CC5-9A735F2B9B4F}" presName="compNode" presStyleCnt="0"/>
      <dgm:spPr/>
    </dgm:pt>
    <dgm:pt modelId="{8AAD54B1-7667-4C12-8AC8-315E615E71D0}" type="pres">
      <dgm:prSet presAssocID="{2344062A-F316-4C87-9CC5-9A735F2B9B4F}" presName="iconBgRect" presStyleLbl="bgShp" presStyleIdx="1" presStyleCnt="4"/>
      <dgm:spPr/>
    </dgm:pt>
    <dgm:pt modelId="{42363D66-4E10-4CC2-97F5-5F6C643A3A45}" type="pres">
      <dgm:prSet presAssocID="{2344062A-F316-4C87-9CC5-9A735F2B9B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1809E0-6238-4100-9DCF-63797814A071}" type="pres">
      <dgm:prSet presAssocID="{2344062A-F316-4C87-9CC5-9A735F2B9B4F}" presName="spaceRect" presStyleCnt="0"/>
      <dgm:spPr/>
    </dgm:pt>
    <dgm:pt modelId="{317619FB-5E71-4E32-958D-A31B84DE22A7}" type="pres">
      <dgm:prSet presAssocID="{2344062A-F316-4C87-9CC5-9A735F2B9B4F}" presName="textRect" presStyleLbl="revTx" presStyleIdx="1" presStyleCnt="4">
        <dgm:presLayoutVars>
          <dgm:chMax val="1"/>
          <dgm:chPref val="1"/>
        </dgm:presLayoutVars>
      </dgm:prSet>
      <dgm:spPr/>
    </dgm:pt>
    <dgm:pt modelId="{60FE675F-40D1-47F3-BC54-FFCC9F3FBD9A}" type="pres">
      <dgm:prSet presAssocID="{C262E354-BD20-4B02-8481-8B43342FA75D}" presName="sibTrans" presStyleLbl="sibTrans2D1" presStyleIdx="0" presStyleCnt="0"/>
      <dgm:spPr/>
    </dgm:pt>
    <dgm:pt modelId="{9D3E8B70-9FF9-442A-9316-1AC9F593AE72}" type="pres">
      <dgm:prSet presAssocID="{A183F4BB-BD44-42D1-AF5C-6E024C3F882A}" presName="compNode" presStyleCnt="0"/>
      <dgm:spPr/>
    </dgm:pt>
    <dgm:pt modelId="{319547BC-C68E-483A-A377-0CD4B2EB71F0}" type="pres">
      <dgm:prSet presAssocID="{A183F4BB-BD44-42D1-AF5C-6E024C3F882A}" presName="iconBgRect" presStyleLbl="bgShp" presStyleIdx="2" presStyleCnt="4"/>
      <dgm:spPr/>
    </dgm:pt>
    <dgm:pt modelId="{E851FAF2-7982-4A22-8767-20F15C3A0A6E}" type="pres">
      <dgm:prSet presAssocID="{A183F4BB-BD44-42D1-AF5C-6E024C3F88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E9C8824-0674-4F18-950C-FB870C804834}" type="pres">
      <dgm:prSet presAssocID="{A183F4BB-BD44-42D1-AF5C-6E024C3F882A}" presName="spaceRect" presStyleCnt="0"/>
      <dgm:spPr/>
    </dgm:pt>
    <dgm:pt modelId="{05664DD5-8B16-4443-A92B-E18477006C43}" type="pres">
      <dgm:prSet presAssocID="{A183F4BB-BD44-42D1-AF5C-6E024C3F882A}" presName="textRect" presStyleLbl="revTx" presStyleIdx="2" presStyleCnt="4">
        <dgm:presLayoutVars>
          <dgm:chMax val="1"/>
          <dgm:chPref val="1"/>
        </dgm:presLayoutVars>
      </dgm:prSet>
      <dgm:spPr/>
    </dgm:pt>
    <dgm:pt modelId="{A78B3549-E2E3-447B-8FBF-0F8D4FCD6A4A}" type="pres">
      <dgm:prSet presAssocID="{CD88B771-5A95-4F36-A36E-E574289348EC}" presName="sibTrans" presStyleLbl="sibTrans2D1" presStyleIdx="0" presStyleCnt="0"/>
      <dgm:spPr/>
    </dgm:pt>
    <dgm:pt modelId="{18E17E3A-7EA4-4E61-87D2-5B52360C0CE9}" type="pres">
      <dgm:prSet presAssocID="{2718F651-0374-4263-8496-5998C905A988}" presName="compNode" presStyleCnt="0"/>
      <dgm:spPr/>
    </dgm:pt>
    <dgm:pt modelId="{96938F44-04FF-4EFD-8C0D-C8D7C8806659}" type="pres">
      <dgm:prSet presAssocID="{2718F651-0374-4263-8496-5998C905A988}" presName="iconBgRect" presStyleLbl="bgShp" presStyleIdx="3" presStyleCnt="4"/>
      <dgm:spPr/>
    </dgm:pt>
    <dgm:pt modelId="{AA726963-DEC8-4383-9F16-C38F560ED329}" type="pres">
      <dgm:prSet presAssocID="{2718F651-0374-4263-8496-5998C905A9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87E5A9-7A99-4918-8F8A-D460D7B15F5C}" type="pres">
      <dgm:prSet presAssocID="{2718F651-0374-4263-8496-5998C905A988}" presName="spaceRect" presStyleCnt="0"/>
      <dgm:spPr/>
    </dgm:pt>
    <dgm:pt modelId="{9EE46CB8-C39D-46D1-8599-38B71378B512}" type="pres">
      <dgm:prSet presAssocID="{2718F651-0374-4263-8496-5998C905A9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139D3D-2C76-4DA7-8E02-FBCBEAC5D7FF}" type="presOf" srcId="{125ED5AB-06D8-4F02-BAE5-64ADB7A2BE73}" destId="{FEFCD34B-4E34-4251-A5C5-FB7178CD02D2}" srcOrd="0" destOrd="0" presId="urn:microsoft.com/office/officeart/2018/2/layout/IconCircleList"/>
    <dgm:cxn modelId="{161CDE45-BB17-462A-8B6F-1A1F9610653B}" type="presOf" srcId="{DDDB392D-F4BC-4A46-A314-557ACA3134B2}" destId="{39E294B1-C08A-4D1F-B318-3A761C8A13AF}" srcOrd="0" destOrd="0" presId="urn:microsoft.com/office/officeart/2018/2/layout/IconCircleList"/>
    <dgm:cxn modelId="{BD94B166-46D0-4427-A336-1CE79860A553}" srcId="{B167740B-7A16-4508-B180-272008030D74}" destId="{2344062A-F316-4C87-9CC5-9A735F2B9B4F}" srcOrd="1" destOrd="0" parTransId="{FC1C9F6C-6585-4EBB-8FA7-94D667C07A5A}" sibTransId="{C262E354-BD20-4B02-8481-8B43342FA75D}"/>
    <dgm:cxn modelId="{1CD72A79-2943-40C3-9058-9626B1060A9F}" srcId="{B167740B-7A16-4508-B180-272008030D74}" destId="{DDDB392D-F4BC-4A46-A314-557ACA3134B2}" srcOrd="0" destOrd="0" parTransId="{68B41F85-0EC1-4DD2-88BD-1B40E8627105}" sibTransId="{125ED5AB-06D8-4F02-BAE5-64ADB7A2BE73}"/>
    <dgm:cxn modelId="{D5882281-682C-4560-973F-FB89717ADF96}" type="presOf" srcId="{B167740B-7A16-4508-B180-272008030D74}" destId="{884DFB22-37A6-466E-B7AD-6CC75D129499}" srcOrd="0" destOrd="0" presId="urn:microsoft.com/office/officeart/2018/2/layout/IconCircleList"/>
    <dgm:cxn modelId="{EAC5F28D-2A10-4091-886D-CC391E609A06}" type="presOf" srcId="{2718F651-0374-4263-8496-5998C905A988}" destId="{9EE46CB8-C39D-46D1-8599-38B71378B512}" srcOrd="0" destOrd="0" presId="urn:microsoft.com/office/officeart/2018/2/layout/IconCircleList"/>
    <dgm:cxn modelId="{FF72EDA7-E23B-491A-94AA-6318A19F7D70}" srcId="{B167740B-7A16-4508-B180-272008030D74}" destId="{2718F651-0374-4263-8496-5998C905A988}" srcOrd="3" destOrd="0" parTransId="{B6E45416-4F3A-405B-9219-FA24F65BED2D}" sibTransId="{2CF01FBC-7CC7-4D16-AEB5-352010D0FB19}"/>
    <dgm:cxn modelId="{7BCAA0B3-6310-4057-AB1D-CA8B6B3D7C2A}" type="presOf" srcId="{C262E354-BD20-4B02-8481-8B43342FA75D}" destId="{60FE675F-40D1-47F3-BC54-FFCC9F3FBD9A}" srcOrd="0" destOrd="0" presId="urn:microsoft.com/office/officeart/2018/2/layout/IconCircleList"/>
    <dgm:cxn modelId="{D6C3F5B5-4D43-4C41-93CF-348B057179C2}" type="presOf" srcId="{2344062A-F316-4C87-9CC5-9A735F2B9B4F}" destId="{317619FB-5E71-4E32-958D-A31B84DE22A7}" srcOrd="0" destOrd="0" presId="urn:microsoft.com/office/officeart/2018/2/layout/IconCircleList"/>
    <dgm:cxn modelId="{4AC726C3-0EED-4CFD-AD21-5FCA53858BEB}" srcId="{B167740B-7A16-4508-B180-272008030D74}" destId="{A183F4BB-BD44-42D1-AF5C-6E024C3F882A}" srcOrd="2" destOrd="0" parTransId="{E0C8A234-3D39-4ED4-9FE9-8DB62652A9F4}" sibTransId="{CD88B771-5A95-4F36-A36E-E574289348EC}"/>
    <dgm:cxn modelId="{0DD3D4F1-1A13-402E-B130-866193AEE2E2}" type="presOf" srcId="{A183F4BB-BD44-42D1-AF5C-6E024C3F882A}" destId="{05664DD5-8B16-4443-A92B-E18477006C43}" srcOrd="0" destOrd="0" presId="urn:microsoft.com/office/officeart/2018/2/layout/IconCircleList"/>
    <dgm:cxn modelId="{1B8D0FF9-2C3F-4859-8A2A-A6E402A28CF5}" type="presOf" srcId="{CD88B771-5A95-4F36-A36E-E574289348EC}" destId="{A78B3549-E2E3-447B-8FBF-0F8D4FCD6A4A}" srcOrd="0" destOrd="0" presId="urn:microsoft.com/office/officeart/2018/2/layout/IconCircleList"/>
    <dgm:cxn modelId="{80837B7E-DE99-465D-A075-39C73E91DE2C}" type="presParOf" srcId="{884DFB22-37A6-466E-B7AD-6CC75D129499}" destId="{7F67B016-C83B-4F04-AB7B-D1290925A447}" srcOrd="0" destOrd="0" presId="urn:microsoft.com/office/officeart/2018/2/layout/IconCircleList"/>
    <dgm:cxn modelId="{C465DA2C-E6D0-43CB-BC64-DC9F6A93A0E5}" type="presParOf" srcId="{7F67B016-C83B-4F04-AB7B-D1290925A447}" destId="{62D586C1-95FD-4818-9DEC-4DF8B4722A9A}" srcOrd="0" destOrd="0" presId="urn:microsoft.com/office/officeart/2018/2/layout/IconCircleList"/>
    <dgm:cxn modelId="{8DE00D0E-2940-44FB-8F19-02F484E8F902}" type="presParOf" srcId="{62D586C1-95FD-4818-9DEC-4DF8B4722A9A}" destId="{3795580F-A0A5-47B8-AF30-272ECE5CDCAC}" srcOrd="0" destOrd="0" presId="urn:microsoft.com/office/officeart/2018/2/layout/IconCircleList"/>
    <dgm:cxn modelId="{F5341317-E3A7-4FA7-823E-7AFCB66264B0}" type="presParOf" srcId="{62D586C1-95FD-4818-9DEC-4DF8B4722A9A}" destId="{123CDDC0-27F2-4F21-9100-0B9973149199}" srcOrd="1" destOrd="0" presId="urn:microsoft.com/office/officeart/2018/2/layout/IconCircleList"/>
    <dgm:cxn modelId="{B17509D2-EAD0-4CF7-B99D-B781D5165BBD}" type="presParOf" srcId="{62D586C1-95FD-4818-9DEC-4DF8B4722A9A}" destId="{057DFA52-AB4A-4B3E-9A89-EB36202997F8}" srcOrd="2" destOrd="0" presId="urn:microsoft.com/office/officeart/2018/2/layout/IconCircleList"/>
    <dgm:cxn modelId="{1170EFAF-468F-4F05-8AB3-AFF32C4A2299}" type="presParOf" srcId="{62D586C1-95FD-4818-9DEC-4DF8B4722A9A}" destId="{39E294B1-C08A-4D1F-B318-3A761C8A13AF}" srcOrd="3" destOrd="0" presId="urn:microsoft.com/office/officeart/2018/2/layout/IconCircleList"/>
    <dgm:cxn modelId="{E081F469-0C85-418C-B8DD-1C8340B2171F}" type="presParOf" srcId="{7F67B016-C83B-4F04-AB7B-D1290925A447}" destId="{FEFCD34B-4E34-4251-A5C5-FB7178CD02D2}" srcOrd="1" destOrd="0" presId="urn:microsoft.com/office/officeart/2018/2/layout/IconCircleList"/>
    <dgm:cxn modelId="{FACAD681-B79C-44B5-A9AD-C50B70DBD528}" type="presParOf" srcId="{7F67B016-C83B-4F04-AB7B-D1290925A447}" destId="{3C71CF31-6D2F-41BC-9CB3-4FF2ACCCD88D}" srcOrd="2" destOrd="0" presId="urn:microsoft.com/office/officeart/2018/2/layout/IconCircleList"/>
    <dgm:cxn modelId="{13FBDF62-ECB3-426B-849D-B149AAFB307E}" type="presParOf" srcId="{3C71CF31-6D2F-41BC-9CB3-4FF2ACCCD88D}" destId="{8AAD54B1-7667-4C12-8AC8-315E615E71D0}" srcOrd="0" destOrd="0" presId="urn:microsoft.com/office/officeart/2018/2/layout/IconCircleList"/>
    <dgm:cxn modelId="{77DB5906-A906-436A-BD38-15741AE80D7A}" type="presParOf" srcId="{3C71CF31-6D2F-41BC-9CB3-4FF2ACCCD88D}" destId="{42363D66-4E10-4CC2-97F5-5F6C643A3A45}" srcOrd="1" destOrd="0" presId="urn:microsoft.com/office/officeart/2018/2/layout/IconCircleList"/>
    <dgm:cxn modelId="{77884415-CC9A-4D15-8964-50F5DF127CE4}" type="presParOf" srcId="{3C71CF31-6D2F-41BC-9CB3-4FF2ACCCD88D}" destId="{A51809E0-6238-4100-9DCF-63797814A071}" srcOrd="2" destOrd="0" presId="urn:microsoft.com/office/officeart/2018/2/layout/IconCircleList"/>
    <dgm:cxn modelId="{419EFEE1-F0A6-4AEB-B974-1DD17E800F87}" type="presParOf" srcId="{3C71CF31-6D2F-41BC-9CB3-4FF2ACCCD88D}" destId="{317619FB-5E71-4E32-958D-A31B84DE22A7}" srcOrd="3" destOrd="0" presId="urn:microsoft.com/office/officeart/2018/2/layout/IconCircleList"/>
    <dgm:cxn modelId="{580D9C30-3634-42E7-AD5C-ACEECAFB3641}" type="presParOf" srcId="{7F67B016-C83B-4F04-AB7B-D1290925A447}" destId="{60FE675F-40D1-47F3-BC54-FFCC9F3FBD9A}" srcOrd="3" destOrd="0" presId="urn:microsoft.com/office/officeart/2018/2/layout/IconCircleList"/>
    <dgm:cxn modelId="{0CD237D9-D2F2-4265-B6C4-D18A42CEA2C9}" type="presParOf" srcId="{7F67B016-C83B-4F04-AB7B-D1290925A447}" destId="{9D3E8B70-9FF9-442A-9316-1AC9F593AE72}" srcOrd="4" destOrd="0" presId="urn:microsoft.com/office/officeart/2018/2/layout/IconCircleList"/>
    <dgm:cxn modelId="{980853E7-AB7C-42E3-9CDE-B5BF6C902F05}" type="presParOf" srcId="{9D3E8B70-9FF9-442A-9316-1AC9F593AE72}" destId="{319547BC-C68E-483A-A377-0CD4B2EB71F0}" srcOrd="0" destOrd="0" presId="urn:microsoft.com/office/officeart/2018/2/layout/IconCircleList"/>
    <dgm:cxn modelId="{6B516590-D184-48B3-A443-73A1B04D6151}" type="presParOf" srcId="{9D3E8B70-9FF9-442A-9316-1AC9F593AE72}" destId="{E851FAF2-7982-4A22-8767-20F15C3A0A6E}" srcOrd="1" destOrd="0" presId="urn:microsoft.com/office/officeart/2018/2/layout/IconCircleList"/>
    <dgm:cxn modelId="{7DA5731E-72B9-46DD-8375-28847CA4EE1A}" type="presParOf" srcId="{9D3E8B70-9FF9-442A-9316-1AC9F593AE72}" destId="{8E9C8824-0674-4F18-950C-FB870C804834}" srcOrd="2" destOrd="0" presId="urn:microsoft.com/office/officeart/2018/2/layout/IconCircleList"/>
    <dgm:cxn modelId="{4FA6E592-EBE8-4D1C-99F2-4963ACDA05FC}" type="presParOf" srcId="{9D3E8B70-9FF9-442A-9316-1AC9F593AE72}" destId="{05664DD5-8B16-4443-A92B-E18477006C43}" srcOrd="3" destOrd="0" presId="urn:microsoft.com/office/officeart/2018/2/layout/IconCircleList"/>
    <dgm:cxn modelId="{1B90A8CF-8451-4FF5-B3BE-9EC9BFA7A7EC}" type="presParOf" srcId="{7F67B016-C83B-4F04-AB7B-D1290925A447}" destId="{A78B3549-E2E3-447B-8FBF-0F8D4FCD6A4A}" srcOrd="5" destOrd="0" presId="urn:microsoft.com/office/officeart/2018/2/layout/IconCircleList"/>
    <dgm:cxn modelId="{A2087124-A47F-46F8-97B2-A8E65E7C8330}" type="presParOf" srcId="{7F67B016-C83B-4F04-AB7B-D1290925A447}" destId="{18E17E3A-7EA4-4E61-87D2-5B52360C0CE9}" srcOrd="6" destOrd="0" presId="urn:microsoft.com/office/officeart/2018/2/layout/IconCircleList"/>
    <dgm:cxn modelId="{BF03C9CF-2F7D-4679-B0FC-DE3AB2D4C772}" type="presParOf" srcId="{18E17E3A-7EA4-4E61-87D2-5B52360C0CE9}" destId="{96938F44-04FF-4EFD-8C0D-C8D7C8806659}" srcOrd="0" destOrd="0" presId="urn:microsoft.com/office/officeart/2018/2/layout/IconCircleList"/>
    <dgm:cxn modelId="{301A21CB-F42C-426B-8EBB-FC0E11CF5230}" type="presParOf" srcId="{18E17E3A-7EA4-4E61-87D2-5B52360C0CE9}" destId="{AA726963-DEC8-4383-9F16-C38F560ED329}" srcOrd="1" destOrd="0" presId="urn:microsoft.com/office/officeart/2018/2/layout/IconCircleList"/>
    <dgm:cxn modelId="{C4F9B08C-8727-4E49-952E-5108FB8011CD}" type="presParOf" srcId="{18E17E3A-7EA4-4E61-87D2-5B52360C0CE9}" destId="{A487E5A9-7A99-4918-8F8A-D460D7B15F5C}" srcOrd="2" destOrd="0" presId="urn:microsoft.com/office/officeart/2018/2/layout/IconCircleList"/>
    <dgm:cxn modelId="{0D2FBA40-6CCE-4183-9651-29C32BF54AF4}" type="presParOf" srcId="{18E17E3A-7EA4-4E61-87D2-5B52360C0CE9}" destId="{9EE46CB8-C39D-46D1-8599-38B71378B5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2019C-C575-334B-9CF9-236F4D1D21B0}">
      <dsp:nvSpPr>
        <dsp:cNvPr id="0" name=""/>
        <dsp:cNvSpPr/>
      </dsp:nvSpPr>
      <dsp:spPr>
        <a:xfrm>
          <a:off x="0" y="0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19E7F-7567-7F46-B165-137E89500539}">
      <dsp:nvSpPr>
        <dsp:cNvPr id="0" name=""/>
        <dsp:cNvSpPr/>
      </dsp:nvSpPr>
      <dsp:spPr>
        <a:xfrm>
          <a:off x="0" y="0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Implementation: </a:t>
          </a:r>
          <a:r>
            <a:rPr lang="en-US" sz="2600" kern="1200"/>
            <a:t>Angular services integrated with REST API</a:t>
          </a:r>
        </a:p>
      </dsp:txBody>
      <dsp:txXfrm>
        <a:off x="0" y="0"/>
        <a:ext cx="10653579" cy="574228"/>
      </dsp:txXfrm>
    </dsp:sp>
    <dsp:sp modelId="{0F6E261C-54C3-A24C-B948-DFC8BE86BE14}">
      <dsp:nvSpPr>
        <dsp:cNvPr id="0" name=""/>
        <dsp:cNvSpPr/>
      </dsp:nvSpPr>
      <dsp:spPr>
        <a:xfrm>
          <a:off x="0" y="574228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8913-BFF4-F348-B88E-4DD7C28464E3}">
      <dsp:nvSpPr>
        <dsp:cNvPr id="0" name=""/>
        <dsp:cNvSpPr/>
      </dsp:nvSpPr>
      <dsp:spPr>
        <a:xfrm>
          <a:off x="0" y="574228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Routing established for Books, Verses, and Comments pages</a:t>
          </a:r>
        </a:p>
      </dsp:txBody>
      <dsp:txXfrm>
        <a:off x="0" y="574228"/>
        <a:ext cx="10653579" cy="574228"/>
      </dsp:txXfrm>
    </dsp:sp>
    <dsp:sp modelId="{218A7AEA-6451-3248-8215-B365B5143406}">
      <dsp:nvSpPr>
        <dsp:cNvPr id="0" name=""/>
        <dsp:cNvSpPr/>
      </dsp:nvSpPr>
      <dsp:spPr>
        <a:xfrm>
          <a:off x="0" y="1148457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C79DA-8862-AC42-87DA-2EBBBB3AE5DE}">
      <dsp:nvSpPr>
        <dsp:cNvPr id="0" name=""/>
        <dsp:cNvSpPr/>
      </dsp:nvSpPr>
      <dsp:spPr>
        <a:xfrm>
          <a:off x="0" y="1148457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Verses displayed dynamically by translation</a:t>
          </a:r>
        </a:p>
      </dsp:txBody>
      <dsp:txXfrm>
        <a:off x="0" y="1148457"/>
        <a:ext cx="10653579" cy="574228"/>
      </dsp:txXfrm>
    </dsp:sp>
    <dsp:sp modelId="{2A55AD42-A3C4-BB46-9E07-C74609AA882A}">
      <dsp:nvSpPr>
        <dsp:cNvPr id="0" name=""/>
        <dsp:cNvSpPr/>
      </dsp:nvSpPr>
      <dsp:spPr>
        <a:xfrm>
          <a:off x="0" y="1722685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333C-2506-FA42-94C5-B3861075E6C0}">
      <dsp:nvSpPr>
        <dsp:cNvPr id="0" name=""/>
        <dsp:cNvSpPr/>
      </dsp:nvSpPr>
      <dsp:spPr>
        <a:xfrm>
          <a:off x="0" y="1722685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Comments created and retrieved by verse</a:t>
          </a:r>
        </a:p>
      </dsp:txBody>
      <dsp:txXfrm>
        <a:off x="0" y="1722685"/>
        <a:ext cx="10653579" cy="574228"/>
      </dsp:txXfrm>
    </dsp:sp>
    <dsp:sp modelId="{639847D4-74C9-464B-964B-BEC20D8D09D7}">
      <dsp:nvSpPr>
        <dsp:cNvPr id="0" name=""/>
        <dsp:cNvSpPr/>
      </dsp:nvSpPr>
      <dsp:spPr>
        <a:xfrm>
          <a:off x="0" y="2296914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C82C3-891E-8349-B76B-F31549798141}">
      <dsp:nvSpPr>
        <dsp:cNvPr id="0" name=""/>
        <dsp:cNvSpPr/>
      </dsp:nvSpPr>
      <dsp:spPr>
        <a:xfrm>
          <a:off x="0" y="2296914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Key Learnings: </a:t>
          </a:r>
          <a:r>
            <a:rPr lang="en-US" sz="2600" kern="1200"/>
            <a:t>Define API contracts early for smoother integration</a:t>
          </a:r>
        </a:p>
      </dsp:txBody>
      <dsp:txXfrm>
        <a:off x="0" y="2296914"/>
        <a:ext cx="10653579" cy="574228"/>
      </dsp:txXfrm>
    </dsp:sp>
    <dsp:sp modelId="{6304E4C9-ECB7-224E-A2E0-D6042C839454}">
      <dsp:nvSpPr>
        <dsp:cNvPr id="0" name=""/>
        <dsp:cNvSpPr/>
      </dsp:nvSpPr>
      <dsp:spPr>
        <a:xfrm>
          <a:off x="0" y="2871142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E7CD9-6C83-DD4E-AFD6-ABBEDDF37BAD}">
      <dsp:nvSpPr>
        <dsp:cNvPr id="0" name=""/>
        <dsp:cNvSpPr/>
      </dsp:nvSpPr>
      <dsp:spPr>
        <a:xfrm>
          <a:off x="0" y="2871142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Postman testing catches backend issues before frontend work</a:t>
          </a:r>
        </a:p>
      </dsp:txBody>
      <dsp:txXfrm>
        <a:off x="0" y="2871142"/>
        <a:ext cx="10653579" cy="574228"/>
      </dsp:txXfrm>
    </dsp:sp>
    <dsp:sp modelId="{8A80C77C-BE54-0B47-AE92-4C2171F539C2}">
      <dsp:nvSpPr>
        <dsp:cNvPr id="0" name=""/>
        <dsp:cNvSpPr/>
      </dsp:nvSpPr>
      <dsp:spPr>
        <a:xfrm>
          <a:off x="0" y="3445371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7DA85-E7EF-C745-A179-F84E1E450CCA}">
      <dsp:nvSpPr>
        <dsp:cNvPr id="0" name=""/>
        <dsp:cNvSpPr/>
      </dsp:nvSpPr>
      <dsp:spPr>
        <a:xfrm>
          <a:off x="0" y="3445371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Modular Angular services aid debugging and reuse</a:t>
          </a:r>
        </a:p>
      </dsp:txBody>
      <dsp:txXfrm>
        <a:off x="0" y="3445371"/>
        <a:ext cx="10653579" cy="574228"/>
      </dsp:txXfrm>
    </dsp:sp>
    <dsp:sp modelId="{5709F6A0-BBC4-AA4A-AE99-295485B81D98}">
      <dsp:nvSpPr>
        <dsp:cNvPr id="0" name=""/>
        <dsp:cNvSpPr/>
      </dsp:nvSpPr>
      <dsp:spPr>
        <a:xfrm>
          <a:off x="0" y="4019599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D8E83-F7A8-594F-AFF9-3DF7F9B461A4}">
      <dsp:nvSpPr>
        <dsp:cNvPr id="0" name=""/>
        <dsp:cNvSpPr/>
      </dsp:nvSpPr>
      <dsp:spPr>
        <a:xfrm>
          <a:off x="0" y="4019599"/>
          <a:ext cx="10653579" cy="5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Keeping schema diagrams updated reduces relation errors</a:t>
          </a:r>
        </a:p>
      </dsp:txBody>
      <dsp:txXfrm>
        <a:off x="0" y="4019599"/>
        <a:ext cx="10653579" cy="574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D1175-AB8C-4681-93FA-E0FA5451180D}">
      <dsp:nvSpPr>
        <dsp:cNvPr id="0" name=""/>
        <dsp:cNvSpPr/>
      </dsp:nvSpPr>
      <dsp:spPr>
        <a:xfrm>
          <a:off x="0" y="1427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1EDB7-400E-462C-8B2B-AEB6420C5196}">
      <dsp:nvSpPr>
        <dsp:cNvPr id="0" name=""/>
        <dsp:cNvSpPr/>
      </dsp:nvSpPr>
      <dsp:spPr>
        <a:xfrm>
          <a:off x="184065" y="138336"/>
          <a:ext cx="334665" cy="334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76BDF-C026-4330-9AE0-7A39A69BF53C}">
      <dsp:nvSpPr>
        <dsp:cNvPr id="0" name=""/>
        <dsp:cNvSpPr/>
      </dsp:nvSpPr>
      <dsp:spPr>
        <a:xfrm>
          <a:off x="702797" y="1427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Challenges: </a:t>
          </a:r>
          <a:r>
            <a:rPr lang="en-US" sz="1900" kern="1200" dirty="0"/>
            <a:t>Aligning Angular routes with backend endpoints</a:t>
          </a:r>
        </a:p>
      </dsp:txBody>
      <dsp:txXfrm>
        <a:off x="702797" y="1427"/>
        <a:ext cx="10242239" cy="608482"/>
      </dsp:txXfrm>
    </dsp:sp>
    <dsp:sp modelId="{EB970D44-601C-405E-97A3-1F0DD0DC39B1}">
      <dsp:nvSpPr>
        <dsp:cNvPr id="0" name=""/>
        <dsp:cNvSpPr/>
      </dsp:nvSpPr>
      <dsp:spPr>
        <a:xfrm>
          <a:off x="0" y="762031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4F754-72B1-41FF-A49A-AC5B00D59099}">
      <dsp:nvSpPr>
        <dsp:cNvPr id="0" name=""/>
        <dsp:cNvSpPr/>
      </dsp:nvSpPr>
      <dsp:spPr>
        <a:xfrm>
          <a:off x="184065" y="898939"/>
          <a:ext cx="334665" cy="334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FF4BF-0568-493F-B8CA-BA49F46FB53D}">
      <dsp:nvSpPr>
        <dsp:cNvPr id="0" name=""/>
        <dsp:cNvSpPr/>
      </dsp:nvSpPr>
      <dsp:spPr>
        <a:xfrm>
          <a:off x="702797" y="762031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Debugging async calls and data binding</a:t>
          </a:r>
        </a:p>
      </dsp:txBody>
      <dsp:txXfrm>
        <a:off x="702797" y="762031"/>
        <a:ext cx="10242239" cy="608482"/>
      </dsp:txXfrm>
    </dsp:sp>
    <dsp:sp modelId="{409D69A7-3E20-4D10-B27E-C0B66D37B116}">
      <dsp:nvSpPr>
        <dsp:cNvPr id="0" name=""/>
        <dsp:cNvSpPr/>
      </dsp:nvSpPr>
      <dsp:spPr>
        <a:xfrm>
          <a:off x="0" y="1522634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21F63-16E0-43A2-9C18-EFEFDE1D4DE0}">
      <dsp:nvSpPr>
        <dsp:cNvPr id="0" name=""/>
        <dsp:cNvSpPr/>
      </dsp:nvSpPr>
      <dsp:spPr>
        <a:xfrm>
          <a:off x="184065" y="1659542"/>
          <a:ext cx="334665" cy="334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8151-26D7-4C85-8255-846DF2C525BE}">
      <dsp:nvSpPr>
        <dsp:cNvPr id="0" name=""/>
        <dsp:cNvSpPr/>
      </dsp:nvSpPr>
      <dsp:spPr>
        <a:xfrm>
          <a:off x="702797" y="1522634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CORS setup and environment configuration</a:t>
          </a:r>
        </a:p>
      </dsp:txBody>
      <dsp:txXfrm>
        <a:off x="702797" y="1522634"/>
        <a:ext cx="10242239" cy="608482"/>
      </dsp:txXfrm>
    </dsp:sp>
    <dsp:sp modelId="{738B531B-C9B1-4C27-B331-C82DE3870AC5}">
      <dsp:nvSpPr>
        <dsp:cNvPr id="0" name=""/>
        <dsp:cNvSpPr/>
      </dsp:nvSpPr>
      <dsp:spPr>
        <a:xfrm>
          <a:off x="0" y="2283237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96E2-0217-49A3-8038-F583AE668390}">
      <dsp:nvSpPr>
        <dsp:cNvPr id="0" name=""/>
        <dsp:cNvSpPr/>
      </dsp:nvSpPr>
      <dsp:spPr>
        <a:xfrm>
          <a:off x="184065" y="2420145"/>
          <a:ext cx="334665" cy="334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B805-1C34-4AAE-A6E1-D5144765EB17}">
      <dsp:nvSpPr>
        <dsp:cNvPr id="0" name=""/>
        <dsp:cNvSpPr/>
      </dsp:nvSpPr>
      <dsp:spPr>
        <a:xfrm>
          <a:off x="702797" y="2283237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Pending Issues: </a:t>
          </a:r>
          <a:r>
            <a:rPr lang="en-US" sz="1900" kern="1200" dirty="0"/>
            <a:t>Comment confirmation page incomplete</a:t>
          </a:r>
        </a:p>
      </dsp:txBody>
      <dsp:txXfrm>
        <a:off x="702797" y="2283237"/>
        <a:ext cx="10242239" cy="608482"/>
      </dsp:txXfrm>
    </dsp:sp>
    <dsp:sp modelId="{5E63EC0A-295F-4B1F-9843-77629F4F32A3}">
      <dsp:nvSpPr>
        <dsp:cNvPr id="0" name=""/>
        <dsp:cNvSpPr/>
      </dsp:nvSpPr>
      <dsp:spPr>
        <a:xfrm>
          <a:off x="0" y="3043840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FB184-B8C8-4A4E-BEA0-1564F1A7CBBB}">
      <dsp:nvSpPr>
        <dsp:cNvPr id="0" name=""/>
        <dsp:cNvSpPr/>
      </dsp:nvSpPr>
      <dsp:spPr>
        <a:xfrm>
          <a:off x="184065" y="3180748"/>
          <a:ext cx="334665" cy="3346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5230B-E658-4EB4-9665-D9FE59D0066A}">
      <dsp:nvSpPr>
        <dsp:cNvPr id="0" name=""/>
        <dsp:cNvSpPr/>
      </dsp:nvSpPr>
      <dsp:spPr>
        <a:xfrm>
          <a:off x="702797" y="3043840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Performance concerns with large verse datasets</a:t>
          </a:r>
        </a:p>
      </dsp:txBody>
      <dsp:txXfrm>
        <a:off x="702797" y="3043840"/>
        <a:ext cx="10242239" cy="608482"/>
      </dsp:txXfrm>
    </dsp:sp>
    <dsp:sp modelId="{518A3BBE-E601-4AE1-A7BD-17179A966035}">
      <dsp:nvSpPr>
        <dsp:cNvPr id="0" name=""/>
        <dsp:cNvSpPr/>
      </dsp:nvSpPr>
      <dsp:spPr>
        <a:xfrm>
          <a:off x="0" y="3804443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35590-6DE0-4617-8A1D-7E007FE82BD5}">
      <dsp:nvSpPr>
        <dsp:cNvPr id="0" name=""/>
        <dsp:cNvSpPr/>
      </dsp:nvSpPr>
      <dsp:spPr>
        <a:xfrm>
          <a:off x="184065" y="3941352"/>
          <a:ext cx="334665" cy="3346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14D8C-B573-4D73-AFE8-4161E0F3779F}">
      <dsp:nvSpPr>
        <dsp:cNvPr id="0" name=""/>
        <dsp:cNvSpPr/>
      </dsp:nvSpPr>
      <dsp:spPr>
        <a:xfrm>
          <a:off x="702797" y="3804443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validation for comments still pending</a:t>
          </a:r>
        </a:p>
      </dsp:txBody>
      <dsp:txXfrm>
        <a:off x="702797" y="3804443"/>
        <a:ext cx="10242239" cy="608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5580F-A0A5-47B8-AF30-272ECE5CDCAC}">
      <dsp:nvSpPr>
        <dsp:cNvPr id="0" name=""/>
        <dsp:cNvSpPr/>
      </dsp:nvSpPr>
      <dsp:spPr>
        <a:xfrm>
          <a:off x="181777" y="367425"/>
          <a:ext cx="1320143" cy="13201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CDDC0-27F2-4F21-9100-0B9973149199}">
      <dsp:nvSpPr>
        <dsp:cNvPr id="0" name=""/>
        <dsp:cNvSpPr/>
      </dsp:nvSpPr>
      <dsp:spPr>
        <a:xfrm>
          <a:off x="459007" y="644655"/>
          <a:ext cx="765683" cy="765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294B1-C08A-4D1F-B318-3A761C8A13AF}">
      <dsp:nvSpPr>
        <dsp:cNvPr id="0" name=""/>
        <dsp:cNvSpPr/>
      </dsp:nvSpPr>
      <dsp:spPr>
        <a:xfrm>
          <a:off x="1784808" y="367425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Finalize comment confirmation workflow in Angular</a:t>
          </a:r>
        </a:p>
      </dsp:txBody>
      <dsp:txXfrm>
        <a:off x="1784808" y="367425"/>
        <a:ext cx="3111765" cy="1320143"/>
      </dsp:txXfrm>
    </dsp:sp>
    <dsp:sp modelId="{8AAD54B1-7667-4C12-8AC8-315E615E71D0}">
      <dsp:nvSpPr>
        <dsp:cNvPr id="0" name=""/>
        <dsp:cNvSpPr/>
      </dsp:nvSpPr>
      <dsp:spPr>
        <a:xfrm>
          <a:off x="5438775" y="367425"/>
          <a:ext cx="1320143" cy="1320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63D66-4E10-4CC2-97F5-5F6C643A3A45}">
      <dsp:nvSpPr>
        <dsp:cNvPr id="0" name=""/>
        <dsp:cNvSpPr/>
      </dsp:nvSpPr>
      <dsp:spPr>
        <a:xfrm>
          <a:off x="5716005" y="644655"/>
          <a:ext cx="765683" cy="765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619FB-5E71-4E32-958D-A31B84DE22A7}">
      <dsp:nvSpPr>
        <dsp:cNvPr id="0" name=""/>
        <dsp:cNvSpPr/>
      </dsp:nvSpPr>
      <dsp:spPr>
        <a:xfrm>
          <a:off x="7041806" y="367425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Standardize error handling &amp; validation across API</a:t>
          </a:r>
        </a:p>
      </dsp:txBody>
      <dsp:txXfrm>
        <a:off x="7041806" y="367425"/>
        <a:ext cx="3111765" cy="1320143"/>
      </dsp:txXfrm>
    </dsp:sp>
    <dsp:sp modelId="{319547BC-C68E-483A-A377-0CD4B2EB71F0}">
      <dsp:nvSpPr>
        <dsp:cNvPr id="0" name=""/>
        <dsp:cNvSpPr/>
      </dsp:nvSpPr>
      <dsp:spPr>
        <a:xfrm>
          <a:off x="181777" y="2378862"/>
          <a:ext cx="1320143" cy="13201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1FAF2-7982-4A22-8767-20F15C3A0A6E}">
      <dsp:nvSpPr>
        <dsp:cNvPr id="0" name=""/>
        <dsp:cNvSpPr/>
      </dsp:nvSpPr>
      <dsp:spPr>
        <a:xfrm>
          <a:off x="459007" y="2656092"/>
          <a:ext cx="765683" cy="765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64DD5-8B16-4443-A92B-E18477006C43}">
      <dsp:nvSpPr>
        <dsp:cNvPr id="0" name=""/>
        <dsp:cNvSpPr/>
      </dsp:nvSpPr>
      <dsp:spPr>
        <a:xfrm>
          <a:off x="1784808" y="2378862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 database queries for larger translations</a:t>
          </a:r>
        </a:p>
      </dsp:txBody>
      <dsp:txXfrm>
        <a:off x="1784808" y="2378862"/>
        <a:ext cx="3111765" cy="1320143"/>
      </dsp:txXfrm>
    </dsp:sp>
    <dsp:sp modelId="{96938F44-04FF-4EFD-8C0D-C8D7C8806659}">
      <dsp:nvSpPr>
        <dsp:cNvPr id="0" name=""/>
        <dsp:cNvSpPr/>
      </dsp:nvSpPr>
      <dsp:spPr>
        <a:xfrm>
          <a:off x="5438775" y="2378862"/>
          <a:ext cx="1320143" cy="13201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26963-DEC8-4383-9F16-C38F560ED329}">
      <dsp:nvSpPr>
        <dsp:cNvPr id="0" name=""/>
        <dsp:cNvSpPr/>
      </dsp:nvSpPr>
      <dsp:spPr>
        <a:xfrm>
          <a:off x="5716005" y="2656092"/>
          <a:ext cx="765683" cy="765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6CB8-C39D-46D1-8599-38B71378B512}">
      <dsp:nvSpPr>
        <dsp:cNvPr id="0" name=""/>
        <dsp:cNvSpPr/>
      </dsp:nvSpPr>
      <dsp:spPr>
        <a:xfrm>
          <a:off x="7041806" y="2378862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Conduct broader user testing across translations</a:t>
          </a:r>
        </a:p>
      </dsp:txBody>
      <dsp:txXfrm>
        <a:off x="7041806" y="2378862"/>
        <a:ext cx="3111765" cy="1320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C3CA6-B2E6-2391-C32A-07824235A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Inclusion – 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7831-0BDE-8E0E-38A0-E41FE4E2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Andrew Rodriguez</a:t>
            </a:r>
          </a:p>
          <a:p>
            <a:pPr algn="l"/>
            <a:r>
              <a:rPr lang="en-US" dirty="0"/>
              <a:t>28 Sep 2025</a:t>
            </a:r>
          </a:p>
          <a:p>
            <a:pPr algn="l"/>
            <a:r>
              <a:rPr lang="en-US" dirty="0"/>
              <a:t>CST-391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72E6-3E4F-1A7F-ED63-25EDEF62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69" r="6834" b="-1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C9D13-CF90-2DBE-47C4-2B8C4F7B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AAF-9B88-EC72-8421-77716B95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 b="1" dirty="0"/>
              <a:t>Purpose:</a:t>
            </a:r>
            <a:r>
              <a:rPr lang="en-US" sz="1800" dirty="0"/>
              <a:t> Personal Bible study web app to manage verse-specific comments across translations.</a:t>
            </a:r>
          </a:p>
          <a:p>
            <a:r>
              <a:rPr lang="en-US" sz="1800" b="1" dirty="0"/>
              <a:t>Backend:</a:t>
            </a:r>
            <a:r>
              <a:rPr lang="en-US" sz="1800" dirty="0"/>
              <a:t> REST API with CRUD operations.</a:t>
            </a:r>
          </a:p>
          <a:p>
            <a:r>
              <a:rPr lang="en-US" sz="1800" b="1" dirty="0"/>
              <a:t>Database:</a:t>
            </a:r>
            <a:r>
              <a:rPr lang="en-US" sz="1800" dirty="0"/>
              <a:t> MySQL with multiple tables to support </a:t>
            </a:r>
            <a:r>
              <a:rPr lang="en-US" sz="1800" b="1" dirty="0"/>
              <a:t>functionality</a:t>
            </a:r>
            <a:r>
              <a:rPr lang="en-US" sz="1800" dirty="0"/>
              <a:t>.</a:t>
            </a:r>
          </a:p>
          <a:p>
            <a:r>
              <a:rPr lang="en-US" sz="1800" b="1" dirty="0"/>
              <a:t>Frontend Milestone: </a:t>
            </a:r>
            <a:r>
              <a:rPr lang="en-US" sz="1800" dirty="0"/>
              <a:t>Angular app successfully connected to backend API</a:t>
            </a:r>
            <a:endParaRPr lang="en-US" sz="1800" b="1" dirty="0"/>
          </a:p>
          <a:p>
            <a:r>
              <a:rPr lang="en-US" sz="1800" b="1" dirty="0"/>
              <a:t>Tools:</a:t>
            </a:r>
            <a:r>
              <a:rPr lang="en-US" sz="1800" dirty="0"/>
              <a:t> Node.js, Express, TypeScript, Postman, MySQL Workbench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39642CC-7784-0906-FE38-64953A2B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2" r="46757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5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BED-9C15-7D92-75EE-12CDEAF2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and Key Learnings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CC862D-89E2-C074-98A6-2C54B8F16D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6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8E849-8C41-9A01-261F-2AE555AD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Challenges and Pending Issues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B41A1B-653E-75BA-E570-C78486C2B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874418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7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9CF2-41D6-AA13-A086-8FC59EA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Next Steps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0631C37-CABF-43C9-8192-C4AF4B908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12715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06622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202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Inclusion – Milestone 4</vt:lpstr>
      <vt:lpstr>Project Overview</vt:lpstr>
      <vt:lpstr>Implementation and Key Learnings</vt:lpstr>
      <vt:lpstr>Challenges and Pending Issues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S Rodriguez</dc:creator>
  <cp:lastModifiedBy>Andrew S Rodriguez</cp:lastModifiedBy>
  <cp:revision>8</cp:revision>
  <dcterms:created xsi:type="dcterms:W3CDTF">2025-09-15T01:30:01Z</dcterms:created>
  <dcterms:modified xsi:type="dcterms:W3CDTF">2025-09-29T06:01:03Z</dcterms:modified>
</cp:coreProperties>
</file>