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552"/>
    <p:restoredTop sz="94694"/>
  </p:normalViewPr>
  <p:slideViewPr>
    <p:cSldViewPr snapToGrid="0">
      <p:cViewPr>
        <p:scale>
          <a:sx n="57" d="100"/>
          <a:sy n="57" d="100"/>
        </p:scale>
        <p:origin x="752" y="1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562A7B-FD57-46C1-9E33-FFF3FCD1A98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48D842-D444-8D40-9E01-CE2C27590689}">
      <dgm:prSet/>
      <dgm:spPr/>
      <dgm:t>
        <a:bodyPr/>
        <a:lstStyle/>
        <a:p>
          <a:pPr>
            <a:buNone/>
          </a:pPr>
          <a:r>
            <a:rPr lang="en-US" b="1" i="0" u="none"/>
            <a:t>Implementation:</a:t>
          </a:r>
          <a:endParaRPr lang="en-US" b="0" i="0" u="none"/>
        </a:p>
      </dgm:t>
    </dgm:pt>
    <dgm:pt modelId="{3AF1C921-7A58-BD4B-AA61-65D5C1D12AF1}" type="parTrans" cxnId="{A731A0AD-7968-6245-9A70-1FF840F6F6A2}">
      <dgm:prSet/>
      <dgm:spPr/>
      <dgm:t>
        <a:bodyPr/>
        <a:lstStyle/>
        <a:p>
          <a:endParaRPr lang="en-US"/>
        </a:p>
      </dgm:t>
    </dgm:pt>
    <dgm:pt modelId="{EB67CE0F-B2C9-A246-97FA-C1A196764131}" type="sibTrans" cxnId="{A731A0AD-7968-6245-9A70-1FF840F6F6A2}">
      <dgm:prSet/>
      <dgm:spPr/>
      <dgm:t>
        <a:bodyPr/>
        <a:lstStyle/>
        <a:p>
          <a:endParaRPr lang="en-US"/>
        </a:p>
      </dgm:t>
    </dgm:pt>
    <dgm:pt modelId="{E0B332B5-B250-2345-8174-79AEB3A6314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u="none" dirty="0"/>
            <a:t>React components and services integrated with REST API</a:t>
          </a:r>
        </a:p>
      </dgm:t>
    </dgm:pt>
    <dgm:pt modelId="{95493E23-9924-2F44-8B12-6AF7A4707DAF}" type="parTrans" cxnId="{1885C3DA-EEDB-194C-9C64-467A9DF87F34}">
      <dgm:prSet/>
      <dgm:spPr/>
      <dgm:t>
        <a:bodyPr/>
        <a:lstStyle/>
        <a:p>
          <a:endParaRPr lang="en-US"/>
        </a:p>
      </dgm:t>
    </dgm:pt>
    <dgm:pt modelId="{FB3FFC67-9C1A-B849-B8F4-0603DE7E186E}" type="sibTrans" cxnId="{1885C3DA-EEDB-194C-9C64-467A9DF87F34}">
      <dgm:prSet/>
      <dgm:spPr/>
      <dgm:t>
        <a:bodyPr/>
        <a:lstStyle/>
        <a:p>
          <a:endParaRPr lang="en-US"/>
        </a:p>
      </dgm:t>
    </dgm:pt>
    <dgm:pt modelId="{8DF22B4B-8A68-3C41-AF80-C15AFE3D1D9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u="none"/>
            <a:t>Routing established for Books, Verses, and Comments pages (via React Router)</a:t>
          </a:r>
        </a:p>
      </dgm:t>
    </dgm:pt>
    <dgm:pt modelId="{0B857BD9-19EE-0742-8529-D85A6C28D7CB}" type="parTrans" cxnId="{09E2F4F0-13D0-594F-96B8-E212B9956E1B}">
      <dgm:prSet/>
      <dgm:spPr/>
      <dgm:t>
        <a:bodyPr/>
        <a:lstStyle/>
        <a:p>
          <a:endParaRPr lang="en-US"/>
        </a:p>
      </dgm:t>
    </dgm:pt>
    <dgm:pt modelId="{A0DC7756-5604-1A4D-9A03-8F1EE381624B}" type="sibTrans" cxnId="{09E2F4F0-13D0-594F-96B8-E212B9956E1B}">
      <dgm:prSet/>
      <dgm:spPr/>
      <dgm:t>
        <a:bodyPr/>
        <a:lstStyle/>
        <a:p>
          <a:endParaRPr lang="en-US"/>
        </a:p>
      </dgm:t>
    </dgm:pt>
    <dgm:pt modelId="{6000BE3B-B845-B94B-AA8A-D1549FD4274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u="none"/>
            <a:t>Verses displayed dynamically by translation</a:t>
          </a:r>
        </a:p>
      </dgm:t>
    </dgm:pt>
    <dgm:pt modelId="{35577EA8-E505-CE44-BC96-BC3F3ED48AE6}" type="parTrans" cxnId="{EB60B6A7-0BBB-6547-B1D5-EBAD66DB7ED3}">
      <dgm:prSet/>
      <dgm:spPr/>
      <dgm:t>
        <a:bodyPr/>
        <a:lstStyle/>
        <a:p>
          <a:endParaRPr lang="en-US"/>
        </a:p>
      </dgm:t>
    </dgm:pt>
    <dgm:pt modelId="{97BCB536-7673-E844-928F-8AFF49E7382F}" type="sibTrans" cxnId="{EB60B6A7-0BBB-6547-B1D5-EBAD66DB7ED3}">
      <dgm:prSet/>
      <dgm:spPr/>
      <dgm:t>
        <a:bodyPr/>
        <a:lstStyle/>
        <a:p>
          <a:endParaRPr lang="en-US"/>
        </a:p>
      </dgm:t>
    </dgm:pt>
    <dgm:pt modelId="{BC576E8B-FAE5-1D44-B9A0-5ABFDB14902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u="none"/>
            <a:t>Comments created and retrieved by verse</a:t>
          </a:r>
        </a:p>
      </dgm:t>
    </dgm:pt>
    <dgm:pt modelId="{E98B342B-5EBA-F44E-8194-C854162515F2}" type="parTrans" cxnId="{A53E7AB9-ABF4-C24D-9B8E-52905AADD923}">
      <dgm:prSet/>
      <dgm:spPr/>
      <dgm:t>
        <a:bodyPr/>
        <a:lstStyle/>
        <a:p>
          <a:endParaRPr lang="en-US"/>
        </a:p>
      </dgm:t>
    </dgm:pt>
    <dgm:pt modelId="{F3BC17CD-E9C8-9B4B-BA70-F893EB05B76B}" type="sibTrans" cxnId="{A53E7AB9-ABF4-C24D-9B8E-52905AADD923}">
      <dgm:prSet/>
      <dgm:spPr/>
      <dgm:t>
        <a:bodyPr/>
        <a:lstStyle/>
        <a:p>
          <a:endParaRPr lang="en-US"/>
        </a:p>
      </dgm:t>
    </dgm:pt>
    <dgm:pt modelId="{1EEDF7C4-B6B8-614F-B3B6-EF0B228D2F92}">
      <dgm:prSet/>
      <dgm:spPr/>
      <dgm:t>
        <a:bodyPr/>
        <a:lstStyle/>
        <a:p>
          <a:pPr>
            <a:buNone/>
          </a:pPr>
          <a:r>
            <a:rPr lang="en-US" b="1" i="0" u="none"/>
            <a:t>Key Learnings:</a:t>
          </a:r>
          <a:endParaRPr lang="en-US" b="0" i="0" u="none"/>
        </a:p>
      </dgm:t>
    </dgm:pt>
    <dgm:pt modelId="{D68E5E0D-3457-2340-801A-F819311EB53E}" type="parTrans" cxnId="{60F1B513-AACC-644C-A892-2641E270CEC1}">
      <dgm:prSet/>
      <dgm:spPr/>
      <dgm:t>
        <a:bodyPr/>
        <a:lstStyle/>
        <a:p>
          <a:endParaRPr lang="en-US"/>
        </a:p>
      </dgm:t>
    </dgm:pt>
    <dgm:pt modelId="{81ECB2AC-9C78-D549-B132-0638A7D33B24}" type="sibTrans" cxnId="{60F1B513-AACC-644C-A892-2641E270CEC1}">
      <dgm:prSet/>
      <dgm:spPr/>
      <dgm:t>
        <a:bodyPr/>
        <a:lstStyle/>
        <a:p>
          <a:endParaRPr lang="en-US"/>
        </a:p>
      </dgm:t>
    </dgm:pt>
    <dgm:pt modelId="{92FF70B6-D1A1-DD4D-B43D-75711C6E70D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u="none"/>
            <a:t>Define API contracts early for smoother integration</a:t>
          </a:r>
        </a:p>
      </dgm:t>
    </dgm:pt>
    <dgm:pt modelId="{A483AFC1-542F-3745-989A-8113E2DB224B}" type="parTrans" cxnId="{48613B70-0130-AF4F-A276-793A9F86C2D7}">
      <dgm:prSet/>
      <dgm:spPr/>
      <dgm:t>
        <a:bodyPr/>
        <a:lstStyle/>
        <a:p>
          <a:endParaRPr lang="en-US"/>
        </a:p>
      </dgm:t>
    </dgm:pt>
    <dgm:pt modelId="{DAE117A5-B76F-DA49-B246-5E932BE735BF}" type="sibTrans" cxnId="{48613B70-0130-AF4F-A276-793A9F86C2D7}">
      <dgm:prSet/>
      <dgm:spPr/>
      <dgm:t>
        <a:bodyPr/>
        <a:lstStyle/>
        <a:p>
          <a:endParaRPr lang="en-US"/>
        </a:p>
      </dgm:t>
    </dgm:pt>
    <dgm:pt modelId="{B8B45E5D-FD0E-3944-A0F9-0D5084C631B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u="none"/>
            <a:t>Postman testing catches backend issues before frontend work</a:t>
          </a:r>
        </a:p>
      </dgm:t>
    </dgm:pt>
    <dgm:pt modelId="{B7EC3C49-FC25-2A46-B7CA-928F53B1043D}" type="parTrans" cxnId="{AF3C7878-1FC3-0B42-B2C1-2FE0EAD55706}">
      <dgm:prSet/>
      <dgm:spPr/>
      <dgm:t>
        <a:bodyPr/>
        <a:lstStyle/>
        <a:p>
          <a:endParaRPr lang="en-US"/>
        </a:p>
      </dgm:t>
    </dgm:pt>
    <dgm:pt modelId="{A9070005-7508-3044-A8C8-05E1E78CD406}" type="sibTrans" cxnId="{AF3C7878-1FC3-0B42-B2C1-2FE0EAD55706}">
      <dgm:prSet/>
      <dgm:spPr/>
      <dgm:t>
        <a:bodyPr/>
        <a:lstStyle/>
        <a:p>
          <a:endParaRPr lang="en-US"/>
        </a:p>
      </dgm:t>
    </dgm:pt>
    <dgm:pt modelId="{693F66B7-015D-2F41-A0F7-A973262138A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u="none"/>
            <a:t>Modular React components and reusable hooks aid debugging and reuse</a:t>
          </a:r>
        </a:p>
      </dgm:t>
    </dgm:pt>
    <dgm:pt modelId="{46F75118-916F-CE4D-92F7-CCB506AC865F}" type="parTrans" cxnId="{5AD25384-3289-8D45-B323-91C2F4F3C31F}">
      <dgm:prSet/>
      <dgm:spPr/>
      <dgm:t>
        <a:bodyPr/>
        <a:lstStyle/>
        <a:p>
          <a:endParaRPr lang="en-US"/>
        </a:p>
      </dgm:t>
    </dgm:pt>
    <dgm:pt modelId="{4569718D-48BB-CC44-AA8C-5015D80B4A98}" type="sibTrans" cxnId="{5AD25384-3289-8D45-B323-91C2F4F3C31F}">
      <dgm:prSet/>
      <dgm:spPr/>
      <dgm:t>
        <a:bodyPr/>
        <a:lstStyle/>
        <a:p>
          <a:endParaRPr lang="en-US"/>
        </a:p>
      </dgm:t>
    </dgm:pt>
    <dgm:pt modelId="{953D5104-A20A-8D49-8B72-F416AAFDB5F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u="none" dirty="0"/>
            <a:t>Keeping schema diagrams updated reduces relation errors</a:t>
          </a:r>
        </a:p>
      </dgm:t>
    </dgm:pt>
    <dgm:pt modelId="{27D6B21E-33DA-AD48-9C02-C01F8E4909C6}" type="parTrans" cxnId="{3B9B7A6E-7DF2-C843-9651-AD25F67A1710}">
      <dgm:prSet/>
      <dgm:spPr/>
      <dgm:t>
        <a:bodyPr/>
        <a:lstStyle/>
        <a:p>
          <a:endParaRPr lang="en-US"/>
        </a:p>
      </dgm:t>
    </dgm:pt>
    <dgm:pt modelId="{B5873D43-9119-7344-8B0F-D30790DF4F1A}" type="sibTrans" cxnId="{3B9B7A6E-7DF2-C843-9651-AD25F67A1710}">
      <dgm:prSet/>
      <dgm:spPr/>
      <dgm:t>
        <a:bodyPr/>
        <a:lstStyle/>
        <a:p>
          <a:endParaRPr lang="en-US"/>
        </a:p>
      </dgm:t>
    </dgm:pt>
    <dgm:pt modelId="{F7D0FB89-A989-3B40-8195-F6CA1CDC4494}" type="pres">
      <dgm:prSet presAssocID="{4E562A7B-FD57-46C1-9E33-FFF3FCD1A98A}" presName="vert0" presStyleCnt="0">
        <dgm:presLayoutVars>
          <dgm:dir/>
          <dgm:animOne val="branch"/>
          <dgm:animLvl val="lvl"/>
        </dgm:presLayoutVars>
      </dgm:prSet>
      <dgm:spPr/>
    </dgm:pt>
    <dgm:pt modelId="{63592909-193A-4348-B53B-F66B7ACBCAFF}" type="pres">
      <dgm:prSet presAssocID="{C248D842-D444-8D40-9E01-CE2C27590689}" presName="thickLine" presStyleLbl="alignNode1" presStyleIdx="0" presStyleCnt="10"/>
      <dgm:spPr/>
    </dgm:pt>
    <dgm:pt modelId="{CDDCFCC0-D9F9-A641-9CE0-6274898B9839}" type="pres">
      <dgm:prSet presAssocID="{C248D842-D444-8D40-9E01-CE2C27590689}" presName="horz1" presStyleCnt="0"/>
      <dgm:spPr/>
    </dgm:pt>
    <dgm:pt modelId="{6D21FE98-9D50-8D4F-9380-CEF17429A584}" type="pres">
      <dgm:prSet presAssocID="{C248D842-D444-8D40-9E01-CE2C27590689}" presName="tx1" presStyleLbl="revTx" presStyleIdx="0" presStyleCnt="10"/>
      <dgm:spPr/>
    </dgm:pt>
    <dgm:pt modelId="{8F840588-A22A-3042-A963-A02FBBBB2902}" type="pres">
      <dgm:prSet presAssocID="{C248D842-D444-8D40-9E01-CE2C27590689}" presName="vert1" presStyleCnt="0"/>
      <dgm:spPr/>
    </dgm:pt>
    <dgm:pt modelId="{00B00035-46C2-C943-928B-8A1FDB6B725A}" type="pres">
      <dgm:prSet presAssocID="{E0B332B5-B250-2345-8174-79AEB3A6314D}" presName="thickLine" presStyleLbl="alignNode1" presStyleIdx="1" presStyleCnt="10"/>
      <dgm:spPr/>
    </dgm:pt>
    <dgm:pt modelId="{536267AE-DFDB-D646-8FD8-EC11C8CF7925}" type="pres">
      <dgm:prSet presAssocID="{E0B332B5-B250-2345-8174-79AEB3A6314D}" presName="horz1" presStyleCnt="0"/>
      <dgm:spPr/>
    </dgm:pt>
    <dgm:pt modelId="{07F6D9A7-3B28-414E-BFDC-FCAF64632732}" type="pres">
      <dgm:prSet presAssocID="{E0B332B5-B250-2345-8174-79AEB3A6314D}" presName="tx1" presStyleLbl="revTx" presStyleIdx="1" presStyleCnt="10"/>
      <dgm:spPr/>
    </dgm:pt>
    <dgm:pt modelId="{D30A2DA2-5AA2-2D4F-B7EA-0E9B28AF14AC}" type="pres">
      <dgm:prSet presAssocID="{E0B332B5-B250-2345-8174-79AEB3A6314D}" presName="vert1" presStyleCnt="0"/>
      <dgm:spPr/>
    </dgm:pt>
    <dgm:pt modelId="{AB472088-AE7D-5242-AC54-0FCCE0656543}" type="pres">
      <dgm:prSet presAssocID="{8DF22B4B-8A68-3C41-AF80-C15AFE3D1D95}" presName="thickLine" presStyleLbl="alignNode1" presStyleIdx="2" presStyleCnt="10"/>
      <dgm:spPr/>
    </dgm:pt>
    <dgm:pt modelId="{BE82444E-C6DC-BF40-9B00-41A2A513F027}" type="pres">
      <dgm:prSet presAssocID="{8DF22B4B-8A68-3C41-AF80-C15AFE3D1D95}" presName="horz1" presStyleCnt="0"/>
      <dgm:spPr/>
    </dgm:pt>
    <dgm:pt modelId="{BBA46ED7-D8B8-E046-ABED-B6C34684C854}" type="pres">
      <dgm:prSet presAssocID="{8DF22B4B-8A68-3C41-AF80-C15AFE3D1D95}" presName="tx1" presStyleLbl="revTx" presStyleIdx="2" presStyleCnt="10"/>
      <dgm:spPr/>
    </dgm:pt>
    <dgm:pt modelId="{9EF4719F-004A-2548-8E3E-95C997E50BD7}" type="pres">
      <dgm:prSet presAssocID="{8DF22B4B-8A68-3C41-AF80-C15AFE3D1D95}" presName="vert1" presStyleCnt="0"/>
      <dgm:spPr/>
    </dgm:pt>
    <dgm:pt modelId="{5D382165-D3CD-6B47-973B-A466C2FED2EC}" type="pres">
      <dgm:prSet presAssocID="{6000BE3B-B845-B94B-AA8A-D1549FD42746}" presName="thickLine" presStyleLbl="alignNode1" presStyleIdx="3" presStyleCnt="10"/>
      <dgm:spPr/>
    </dgm:pt>
    <dgm:pt modelId="{F8761BE6-A442-9540-83F5-FFC849DC87D3}" type="pres">
      <dgm:prSet presAssocID="{6000BE3B-B845-B94B-AA8A-D1549FD42746}" presName="horz1" presStyleCnt="0"/>
      <dgm:spPr/>
    </dgm:pt>
    <dgm:pt modelId="{32FA9AA0-9BE9-0046-A122-1206C28FA445}" type="pres">
      <dgm:prSet presAssocID="{6000BE3B-B845-B94B-AA8A-D1549FD42746}" presName="tx1" presStyleLbl="revTx" presStyleIdx="3" presStyleCnt="10"/>
      <dgm:spPr/>
    </dgm:pt>
    <dgm:pt modelId="{DDF5A24E-FB55-4049-BCB0-22EEA91285BD}" type="pres">
      <dgm:prSet presAssocID="{6000BE3B-B845-B94B-AA8A-D1549FD42746}" presName="vert1" presStyleCnt="0"/>
      <dgm:spPr/>
    </dgm:pt>
    <dgm:pt modelId="{3DBE2E50-83CA-8A4A-85C7-3BFF0EA166C3}" type="pres">
      <dgm:prSet presAssocID="{BC576E8B-FAE5-1D44-B9A0-5ABFDB14902E}" presName="thickLine" presStyleLbl="alignNode1" presStyleIdx="4" presStyleCnt="10"/>
      <dgm:spPr/>
    </dgm:pt>
    <dgm:pt modelId="{7C4B4516-8969-B24D-93DE-F6106785BE01}" type="pres">
      <dgm:prSet presAssocID="{BC576E8B-FAE5-1D44-B9A0-5ABFDB14902E}" presName="horz1" presStyleCnt="0"/>
      <dgm:spPr/>
    </dgm:pt>
    <dgm:pt modelId="{80795F62-56B3-E145-B326-47C07F1DA690}" type="pres">
      <dgm:prSet presAssocID="{BC576E8B-FAE5-1D44-B9A0-5ABFDB14902E}" presName="tx1" presStyleLbl="revTx" presStyleIdx="4" presStyleCnt="10"/>
      <dgm:spPr/>
    </dgm:pt>
    <dgm:pt modelId="{866ECB56-E4B5-1148-A07C-EC004AF83F9B}" type="pres">
      <dgm:prSet presAssocID="{BC576E8B-FAE5-1D44-B9A0-5ABFDB14902E}" presName="vert1" presStyleCnt="0"/>
      <dgm:spPr/>
    </dgm:pt>
    <dgm:pt modelId="{F8BDDC0F-330A-4D4D-88B3-55EC2B44045F}" type="pres">
      <dgm:prSet presAssocID="{1EEDF7C4-B6B8-614F-B3B6-EF0B228D2F92}" presName="thickLine" presStyleLbl="alignNode1" presStyleIdx="5" presStyleCnt="10"/>
      <dgm:spPr/>
    </dgm:pt>
    <dgm:pt modelId="{224ABD0D-E970-C844-A586-01A667D7B117}" type="pres">
      <dgm:prSet presAssocID="{1EEDF7C4-B6B8-614F-B3B6-EF0B228D2F92}" presName="horz1" presStyleCnt="0"/>
      <dgm:spPr/>
    </dgm:pt>
    <dgm:pt modelId="{44E7A3D6-3AF3-1B4F-A4C1-56CCBDA0C9F3}" type="pres">
      <dgm:prSet presAssocID="{1EEDF7C4-B6B8-614F-B3B6-EF0B228D2F92}" presName="tx1" presStyleLbl="revTx" presStyleIdx="5" presStyleCnt="10"/>
      <dgm:spPr/>
    </dgm:pt>
    <dgm:pt modelId="{6378EABE-8D1B-094E-87DE-7444FB852918}" type="pres">
      <dgm:prSet presAssocID="{1EEDF7C4-B6B8-614F-B3B6-EF0B228D2F92}" presName="vert1" presStyleCnt="0"/>
      <dgm:spPr/>
    </dgm:pt>
    <dgm:pt modelId="{F6D1C967-DBD8-5A4F-9A57-7D2761A0ABFC}" type="pres">
      <dgm:prSet presAssocID="{92FF70B6-D1A1-DD4D-B43D-75711C6E70D7}" presName="thickLine" presStyleLbl="alignNode1" presStyleIdx="6" presStyleCnt="10"/>
      <dgm:spPr/>
    </dgm:pt>
    <dgm:pt modelId="{2ADC7FEE-CAD8-1C42-8A3A-0380E3D030D2}" type="pres">
      <dgm:prSet presAssocID="{92FF70B6-D1A1-DD4D-B43D-75711C6E70D7}" presName="horz1" presStyleCnt="0"/>
      <dgm:spPr/>
    </dgm:pt>
    <dgm:pt modelId="{E36FC32F-D5B6-404D-8A44-22A66CC6A1D0}" type="pres">
      <dgm:prSet presAssocID="{92FF70B6-D1A1-DD4D-B43D-75711C6E70D7}" presName="tx1" presStyleLbl="revTx" presStyleIdx="6" presStyleCnt="10"/>
      <dgm:spPr/>
    </dgm:pt>
    <dgm:pt modelId="{D9D0EE5D-CF48-8449-96BC-5043AB97BC2C}" type="pres">
      <dgm:prSet presAssocID="{92FF70B6-D1A1-DD4D-B43D-75711C6E70D7}" presName="vert1" presStyleCnt="0"/>
      <dgm:spPr/>
    </dgm:pt>
    <dgm:pt modelId="{F833C6FC-CB75-3E4D-B4B2-73D60BAD7555}" type="pres">
      <dgm:prSet presAssocID="{B8B45E5D-FD0E-3944-A0F9-0D5084C631B9}" presName="thickLine" presStyleLbl="alignNode1" presStyleIdx="7" presStyleCnt="10"/>
      <dgm:spPr/>
    </dgm:pt>
    <dgm:pt modelId="{47CF6D0D-9A8E-5A47-A55F-F9D40C688CDD}" type="pres">
      <dgm:prSet presAssocID="{B8B45E5D-FD0E-3944-A0F9-0D5084C631B9}" presName="horz1" presStyleCnt="0"/>
      <dgm:spPr/>
    </dgm:pt>
    <dgm:pt modelId="{C06BB3E2-F85C-F24E-80B5-6BEC5EE16F93}" type="pres">
      <dgm:prSet presAssocID="{B8B45E5D-FD0E-3944-A0F9-0D5084C631B9}" presName="tx1" presStyleLbl="revTx" presStyleIdx="7" presStyleCnt="10"/>
      <dgm:spPr/>
    </dgm:pt>
    <dgm:pt modelId="{9E8661AA-21BA-DD4A-B9BE-C87AB53550BB}" type="pres">
      <dgm:prSet presAssocID="{B8B45E5D-FD0E-3944-A0F9-0D5084C631B9}" presName="vert1" presStyleCnt="0"/>
      <dgm:spPr/>
    </dgm:pt>
    <dgm:pt modelId="{03B2ED78-BF04-2B4D-9B90-A127E7FCA0BA}" type="pres">
      <dgm:prSet presAssocID="{693F66B7-015D-2F41-A0F7-A973262138AD}" presName="thickLine" presStyleLbl="alignNode1" presStyleIdx="8" presStyleCnt="10"/>
      <dgm:spPr/>
    </dgm:pt>
    <dgm:pt modelId="{05CB850F-F70F-4548-A873-6DEBADF9FEF9}" type="pres">
      <dgm:prSet presAssocID="{693F66B7-015D-2F41-A0F7-A973262138AD}" presName="horz1" presStyleCnt="0"/>
      <dgm:spPr/>
    </dgm:pt>
    <dgm:pt modelId="{C5364B72-537E-A84D-AE94-BA1E842A0BF7}" type="pres">
      <dgm:prSet presAssocID="{693F66B7-015D-2F41-A0F7-A973262138AD}" presName="tx1" presStyleLbl="revTx" presStyleIdx="8" presStyleCnt="10"/>
      <dgm:spPr/>
    </dgm:pt>
    <dgm:pt modelId="{DFD1853A-F46C-EF49-BE1F-C50BE0A1DE61}" type="pres">
      <dgm:prSet presAssocID="{693F66B7-015D-2F41-A0F7-A973262138AD}" presName="vert1" presStyleCnt="0"/>
      <dgm:spPr/>
    </dgm:pt>
    <dgm:pt modelId="{DFBCC512-A9A4-B24E-9BA9-8E7D6BCD58BD}" type="pres">
      <dgm:prSet presAssocID="{953D5104-A20A-8D49-8B72-F416AAFDB5FA}" presName="thickLine" presStyleLbl="alignNode1" presStyleIdx="9" presStyleCnt="10"/>
      <dgm:spPr/>
    </dgm:pt>
    <dgm:pt modelId="{526FD7CA-5061-DA48-8F63-E1BEB1C40CCD}" type="pres">
      <dgm:prSet presAssocID="{953D5104-A20A-8D49-8B72-F416AAFDB5FA}" presName="horz1" presStyleCnt="0"/>
      <dgm:spPr/>
    </dgm:pt>
    <dgm:pt modelId="{19B0AB42-1260-BE4D-AAF5-6397E4A659F2}" type="pres">
      <dgm:prSet presAssocID="{953D5104-A20A-8D49-8B72-F416AAFDB5FA}" presName="tx1" presStyleLbl="revTx" presStyleIdx="9" presStyleCnt="10"/>
      <dgm:spPr/>
    </dgm:pt>
    <dgm:pt modelId="{E3F4B51A-B7A3-9144-9B8B-5DD66BB98F72}" type="pres">
      <dgm:prSet presAssocID="{953D5104-A20A-8D49-8B72-F416AAFDB5FA}" presName="vert1" presStyleCnt="0"/>
      <dgm:spPr/>
    </dgm:pt>
  </dgm:ptLst>
  <dgm:cxnLst>
    <dgm:cxn modelId="{60F1B513-AACC-644C-A892-2641E270CEC1}" srcId="{4E562A7B-FD57-46C1-9E33-FFF3FCD1A98A}" destId="{1EEDF7C4-B6B8-614F-B3B6-EF0B228D2F92}" srcOrd="5" destOrd="0" parTransId="{D68E5E0D-3457-2340-801A-F819311EB53E}" sibTransId="{81ECB2AC-9C78-D549-B132-0638A7D33B24}"/>
    <dgm:cxn modelId="{5F4AD113-3940-B14E-B40B-44B2514F964C}" type="presOf" srcId="{92FF70B6-D1A1-DD4D-B43D-75711C6E70D7}" destId="{E36FC32F-D5B6-404D-8A44-22A66CC6A1D0}" srcOrd="0" destOrd="0" presId="urn:microsoft.com/office/officeart/2008/layout/LinedList"/>
    <dgm:cxn modelId="{D7166115-A7C9-E943-A637-B7052F4D9565}" type="presOf" srcId="{693F66B7-015D-2F41-A0F7-A973262138AD}" destId="{C5364B72-537E-A84D-AE94-BA1E842A0BF7}" srcOrd="0" destOrd="0" presId="urn:microsoft.com/office/officeart/2008/layout/LinedList"/>
    <dgm:cxn modelId="{20FB8255-D94D-234D-9105-808F1047F794}" type="presOf" srcId="{E0B332B5-B250-2345-8174-79AEB3A6314D}" destId="{07F6D9A7-3B28-414E-BFDC-FCAF64632732}" srcOrd="0" destOrd="0" presId="urn:microsoft.com/office/officeart/2008/layout/LinedList"/>
    <dgm:cxn modelId="{6BCCE161-19E9-0540-9E75-B1A1DE1294BB}" type="presOf" srcId="{4E562A7B-FD57-46C1-9E33-FFF3FCD1A98A}" destId="{F7D0FB89-A989-3B40-8195-F6CA1CDC4494}" srcOrd="0" destOrd="0" presId="urn:microsoft.com/office/officeart/2008/layout/LinedList"/>
    <dgm:cxn modelId="{3B9B7A6E-7DF2-C843-9651-AD25F67A1710}" srcId="{4E562A7B-FD57-46C1-9E33-FFF3FCD1A98A}" destId="{953D5104-A20A-8D49-8B72-F416AAFDB5FA}" srcOrd="9" destOrd="0" parTransId="{27D6B21E-33DA-AD48-9C02-C01F8E4909C6}" sibTransId="{B5873D43-9119-7344-8B0F-D30790DF4F1A}"/>
    <dgm:cxn modelId="{48613B70-0130-AF4F-A276-793A9F86C2D7}" srcId="{4E562A7B-FD57-46C1-9E33-FFF3FCD1A98A}" destId="{92FF70B6-D1A1-DD4D-B43D-75711C6E70D7}" srcOrd="6" destOrd="0" parTransId="{A483AFC1-542F-3745-989A-8113E2DB224B}" sibTransId="{DAE117A5-B76F-DA49-B246-5E932BE735BF}"/>
    <dgm:cxn modelId="{AF3C7878-1FC3-0B42-B2C1-2FE0EAD55706}" srcId="{4E562A7B-FD57-46C1-9E33-FFF3FCD1A98A}" destId="{B8B45E5D-FD0E-3944-A0F9-0D5084C631B9}" srcOrd="7" destOrd="0" parTransId="{B7EC3C49-FC25-2A46-B7CA-928F53B1043D}" sibTransId="{A9070005-7508-3044-A8C8-05E1E78CD406}"/>
    <dgm:cxn modelId="{5AD25384-3289-8D45-B323-91C2F4F3C31F}" srcId="{4E562A7B-FD57-46C1-9E33-FFF3FCD1A98A}" destId="{693F66B7-015D-2F41-A0F7-A973262138AD}" srcOrd="8" destOrd="0" parTransId="{46F75118-916F-CE4D-92F7-CCB506AC865F}" sibTransId="{4569718D-48BB-CC44-AA8C-5015D80B4A98}"/>
    <dgm:cxn modelId="{4424DD8A-CCE3-BA48-A7A7-623661809EF8}" type="presOf" srcId="{1EEDF7C4-B6B8-614F-B3B6-EF0B228D2F92}" destId="{44E7A3D6-3AF3-1B4F-A4C1-56CCBDA0C9F3}" srcOrd="0" destOrd="0" presId="urn:microsoft.com/office/officeart/2008/layout/LinedList"/>
    <dgm:cxn modelId="{3E429E8F-FD6B-B24B-B10B-B3C7B604EF50}" type="presOf" srcId="{B8B45E5D-FD0E-3944-A0F9-0D5084C631B9}" destId="{C06BB3E2-F85C-F24E-80B5-6BEC5EE16F93}" srcOrd="0" destOrd="0" presId="urn:microsoft.com/office/officeart/2008/layout/LinedList"/>
    <dgm:cxn modelId="{EB60B6A7-0BBB-6547-B1D5-EBAD66DB7ED3}" srcId="{4E562A7B-FD57-46C1-9E33-FFF3FCD1A98A}" destId="{6000BE3B-B845-B94B-AA8A-D1549FD42746}" srcOrd="3" destOrd="0" parTransId="{35577EA8-E505-CE44-BC96-BC3F3ED48AE6}" sibTransId="{97BCB536-7673-E844-928F-8AFF49E7382F}"/>
    <dgm:cxn modelId="{A731A0AD-7968-6245-9A70-1FF840F6F6A2}" srcId="{4E562A7B-FD57-46C1-9E33-FFF3FCD1A98A}" destId="{C248D842-D444-8D40-9E01-CE2C27590689}" srcOrd="0" destOrd="0" parTransId="{3AF1C921-7A58-BD4B-AA61-65D5C1D12AF1}" sibTransId="{EB67CE0F-B2C9-A246-97FA-C1A196764131}"/>
    <dgm:cxn modelId="{28759AB7-9A58-3C44-9ACF-C68CD88A41CB}" type="presOf" srcId="{953D5104-A20A-8D49-8B72-F416AAFDB5FA}" destId="{19B0AB42-1260-BE4D-AAF5-6397E4A659F2}" srcOrd="0" destOrd="0" presId="urn:microsoft.com/office/officeart/2008/layout/LinedList"/>
    <dgm:cxn modelId="{A53E7AB9-ABF4-C24D-9B8E-52905AADD923}" srcId="{4E562A7B-FD57-46C1-9E33-FFF3FCD1A98A}" destId="{BC576E8B-FAE5-1D44-B9A0-5ABFDB14902E}" srcOrd="4" destOrd="0" parTransId="{E98B342B-5EBA-F44E-8194-C854162515F2}" sibTransId="{F3BC17CD-E9C8-9B4B-BA70-F893EB05B76B}"/>
    <dgm:cxn modelId="{F6D311BA-F6D4-FE4A-9C80-EA3C807FF9BC}" type="presOf" srcId="{C248D842-D444-8D40-9E01-CE2C27590689}" destId="{6D21FE98-9D50-8D4F-9380-CEF17429A584}" srcOrd="0" destOrd="0" presId="urn:microsoft.com/office/officeart/2008/layout/LinedList"/>
    <dgm:cxn modelId="{99695DCC-05E6-2746-B21B-E0DAAB35339E}" type="presOf" srcId="{6000BE3B-B845-B94B-AA8A-D1549FD42746}" destId="{32FA9AA0-9BE9-0046-A122-1206C28FA445}" srcOrd="0" destOrd="0" presId="urn:microsoft.com/office/officeart/2008/layout/LinedList"/>
    <dgm:cxn modelId="{1885C3DA-EEDB-194C-9C64-467A9DF87F34}" srcId="{4E562A7B-FD57-46C1-9E33-FFF3FCD1A98A}" destId="{E0B332B5-B250-2345-8174-79AEB3A6314D}" srcOrd="1" destOrd="0" parTransId="{95493E23-9924-2F44-8B12-6AF7A4707DAF}" sibTransId="{FB3FFC67-9C1A-B849-B8F4-0603DE7E186E}"/>
    <dgm:cxn modelId="{36D0FADE-5511-F847-9829-AC5042A4B56A}" type="presOf" srcId="{8DF22B4B-8A68-3C41-AF80-C15AFE3D1D95}" destId="{BBA46ED7-D8B8-E046-ABED-B6C34684C854}" srcOrd="0" destOrd="0" presId="urn:microsoft.com/office/officeart/2008/layout/LinedList"/>
    <dgm:cxn modelId="{81A093E2-2A6D-7D4F-8046-5C2AC91E57E7}" type="presOf" srcId="{BC576E8B-FAE5-1D44-B9A0-5ABFDB14902E}" destId="{80795F62-56B3-E145-B326-47C07F1DA690}" srcOrd="0" destOrd="0" presId="urn:microsoft.com/office/officeart/2008/layout/LinedList"/>
    <dgm:cxn modelId="{09E2F4F0-13D0-594F-96B8-E212B9956E1B}" srcId="{4E562A7B-FD57-46C1-9E33-FFF3FCD1A98A}" destId="{8DF22B4B-8A68-3C41-AF80-C15AFE3D1D95}" srcOrd="2" destOrd="0" parTransId="{0B857BD9-19EE-0742-8529-D85A6C28D7CB}" sibTransId="{A0DC7756-5604-1A4D-9A03-8F1EE381624B}"/>
    <dgm:cxn modelId="{77601334-BD16-204B-8604-87AF5C76F51D}" type="presParOf" srcId="{F7D0FB89-A989-3B40-8195-F6CA1CDC4494}" destId="{63592909-193A-4348-B53B-F66B7ACBCAFF}" srcOrd="0" destOrd="0" presId="urn:microsoft.com/office/officeart/2008/layout/LinedList"/>
    <dgm:cxn modelId="{9B9691A4-EA36-CE4B-B38D-7B1F3C9F6E11}" type="presParOf" srcId="{F7D0FB89-A989-3B40-8195-F6CA1CDC4494}" destId="{CDDCFCC0-D9F9-A641-9CE0-6274898B9839}" srcOrd="1" destOrd="0" presId="urn:microsoft.com/office/officeart/2008/layout/LinedList"/>
    <dgm:cxn modelId="{B2F43EC7-DB67-E041-AEB9-931867B2D078}" type="presParOf" srcId="{CDDCFCC0-D9F9-A641-9CE0-6274898B9839}" destId="{6D21FE98-9D50-8D4F-9380-CEF17429A584}" srcOrd="0" destOrd="0" presId="urn:microsoft.com/office/officeart/2008/layout/LinedList"/>
    <dgm:cxn modelId="{524BF4F3-2562-BD40-B70E-A11DB63EA3EB}" type="presParOf" srcId="{CDDCFCC0-D9F9-A641-9CE0-6274898B9839}" destId="{8F840588-A22A-3042-A963-A02FBBBB2902}" srcOrd="1" destOrd="0" presId="urn:microsoft.com/office/officeart/2008/layout/LinedList"/>
    <dgm:cxn modelId="{D9ED03EE-8FED-F54D-9965-CDA0AD92401B}" type="presParOf" srcId="{F7D0FB89-A989-3B40-8195-F6CA1CDC4494}" destId="{00B00035-46C2-C943-928B-8A1FDB6B725A}" srcOrd="2" destOrd="0" presId="urn:microsoft.com/office/officeart/2008/layout/LinedList"/>
    <dgm:cxn modelId="{37C2A22C-2872-634D-A153-CAABF550AEE0}" type="presParOf" srcId="{F7D0FB89-A989-3B40-8195-F6CA1CDC4494}" destId="{536267AE-DFDB-D646-8FD8-EC11C8CF7925}" srcOrd="3" destOrd="0" presId="urn:microsoft.com/office/officeart/2008/layout/LinedList"/>
    <dgm:cxn modelId="{5C433E87-7626-6444-8462-84D896229B7C}" type="presParOf" srcId="{536267AE-DFDB-D646-8FD8-EC11C8CF7925}" destId="{07F6D9A7-3B28-414E-BFDC-FCAF64632732}" srcOrd="0" destOrd="0" presId="urn:microsoft.com/office/officeart/2008/layout/LinedList"/>
    <dgm:cxn modelId="{2A1E4294-1496-574B-90D6-F081508565C0}" type="presParOf" srcId="{536267AE-DFDB-D646-8FD8-EC11C8CF7925}" destId="{D30A2DA2-5AA2-2D4F-B7EA-0E9B28AF14AC}" srcOrd="1" destOrd="0" presId="urn:microsoft.com/office/officeart/2008/layout/LinedList"/>
    <dgm:cxn modelId="{51AE7EEC-2B70-9D48-9FEE-593848D98D25}" type="presParOf" srcId="{F7D0FB89-A989-3B40-8195-F6CA1CDC4494}" destId="{AB472088-AE7D-5242-AC54-0FCCE0656543}" srcOrd="4" destOrd="0" presId="urn:microsoft.com/office/officeart/2008/layout/LinedList"/>
    <dgm:cxn modelId="{4DF3F6FD-B82B-5E4F-AE95-4D98F16AC552}" type="presParOf" srcId="{F7D0FB89-A989-3B40-8195-F6CA1CDC4494}" destId="{BE82444E-C6DC-BF40-9B00-41A2A513F027}" srcOrd="5" destOrd="0" presId="urn:microsoft.com/office/officeart/2008/layout/LinedList"/>
    <dgm:cxn modelId="{9B9F48CF-BA7A-B644-B886-EE00A97DC5B2}" type="presParOf" srcId="{BE82444E-C6DC-BF40-9B00-41A2A513F027}" destId="{BBA46ED7-D8B8-E046-ABED-B6C34684C854}" srcOrd="0" destOrd="0" presId="urn:microsoft.com/office/officeart/2008/layout/LinedList"/>
    <dgm:cxn modelId="{9AB9FA4D-09AA-CF4C-AC9E-16286DF6DBF4}" type="presParOf" srcId="{BE82444E-C6DC-BF40-9B00-41A2A513F027}" destId="{9EF4719F-004A-2548-8E3E-95C997E50BD7}" srcOrd="1" destOrd="0" presId="urn:microsoft.com/office/officeart/2008/layout/LinedList"/>
    <dgm:cxn modelId="{700EB728-6695-EE41-B485-0A843A4C0B5D}" type="presParOf" srcId="{F7D0FB89-A989-3B40-8195-F6CA1CDC4494}" destId="{5D382165-D3CD-6B47-973B-A466C2FED2EC}" srcOrd="6" destOrd="0" presId="urn:microsoft.com/office/officeart/2008/layout/LinedList"/>
    <dgm:cxn modelId="{E694A03E-D569-244B-96DE-5240981D4D38}" type="presParOf" srcId="{F7D0FB89-A989-3B40-8195-F6CA1CDC4494}" destId="{F8761BE6-A442-9540-83F5-FFC849DC87D3}" srcOrd="7" destOrd="0" presId="urn:microsoft.com/office/officeart/2008/layout/LinedList"/>
    <dgm:cxn modelId="{528923E5-E9D7-E548-8168-D94F519E0472}" type="presParOf" srcId="{F8761BE6-A442-9540-83F5-FFC849DC87D3}" destId="{32FA9AA0-9BE9-0046-A122-1206C28FA445}" srcOrd="0" destOrd="0" presId="urn:microsoft.com/office/officeart/2008/layout/LinedList"/>
    <dgm:cxn modelId="{D1179F98-13F0-C844-91BE-805C99C5F5CC}" type="presParOf" srcId="{F8761BE6-A442-9540-83F5-FFC849DC87D3}" destId="{DDF5A24E-FB55-4049-BCB0-22EEA91285BD}" srcOrd="1" destOrd="0" presId="urn:microsoft.com/office/officeart/2008/layout/LinedList"/>
    <dgm:cxn modelId="{8F36C79F-C3C9-7A49-8AD9-E2857BCBE46E}" type="presParOf" srcId="{F7D0FB89-A989-3B40-8195-F6CA1CDC4494}" destId="{3DBE2E50-83CA-8A4A-85C7-3BFF0EA166C3}" srcOrd="8" destOrd="0" presId="urn:microsoft.com/office/officeart/2008/layout/LinedList"/>
    <dgm:cxn modelId="{598E88E9-5D6B-254B-A62F-54CFE706B4F7}" type="presParOf" srcId="{F7D0FB89-A989-3B40-8195-F6CA1CDC4494}" destId="{7C4B4516-8969-B24D-93DE-F6106785BE01}" srcOrd="9" destOrd="0" presId="urn:microsoft.com/office/officeart/2008/layout/LinedList"/>
    <dgm:cxn modelId="{E44ABCF5-E88B-484C-AAFA-575BA6DC0D86}" type="presParOf" srcId="{7C4B4516-8969-B24D-93DE-F6106785BE01}" destId="{80795F62-56B3-E145-B326-47C07F1DA690}" srcOrd="0" destOrd="0" presId="urn:microsoft.com/office/officeart/2008/layout/LinedList"/>
    <dgm:cxn modelId="{28B675AE-F956-1E47-A41C-9A5D6F0E9AB8}" type="presParOf" srcId="{7C4B4516-8969-B24D-93DE-F6106785BE01}" destId="{866ECB56-E4B5-1148-A07C-EC004AF83F9B}" srcOrd="1" destOrd="0" presId="urn:microsoft.com/office/officeart/2008/layout/LinedList"/>
    <dgm:cxn modelId="{B21EF819-E7CC-E542-8409-BC8A12C1E58E}" type="presParOf" srcId="{F7D0FB89-A989-3B40-8195-F6CA1CDC4494}" destId="{F8BDDC0F-330A-4D4D-88B3-55EC2B44045F}" srcOrd="10" destOrd="0" presId="urn:microsoft.com/office/officeart/2008/layout/LinedList"/>
    <dgm:cxn modelId="{005B9293-0DB9-4E44-86C1-FE50672999B5}" type="presParOf" srcId="{F7D0FB89-A989-3B40-8195-F6CA1CDC4494}" destId="{224ABD0D-E970-C844-A586-01A667D7B117}" srcOrd="11" destOrd="0" presId="urn:microsoft.com/office/officeart/2008/layout/LinedList"/>
    <dgm:cxn modelId="{E88BD75A-9845-204F-A1C2-9A3F8562BC4B}" type="presParOf" srcId="{224ABD0D-E970-C844-A586-01A667D7B117}" destId="{44E7A3D6-3AF3-1B4F-A4C1-56CCBDA0C9F3}" srcOrd="0" destOrd="0" presId="urn:microsoft.com/office/officeart/2008/layout/LinedList"/>
    <dgm:cxn modelId="{4E00586C-D3CD-D047-A1D0-51BCE1BC052A}" type="presParOf" srcId="{224ABD0D-E970-C844-A586-01A667D7B117}" destId="{6378EABE-8D1B-094E-87DE-7444FB852918}" srcOrd="1" destOrd="0" presId="urn:microsoft.com/office/officeart/2008/layout/LinedList"/>
    <dgm:cxn modelId="{6EEF4C68-7524-BE4E-8AB2-A0EA683350D1}" type="presParOf" srcId="{F7D0FB89-A989-3B40-8195-F6CA1CDC4494}" destId="{F6D1C967-DBD8-5A4F-9A57-7D2761A0ABFC}" srcOrd="12" destOrd="0" presId="urn:microsoft.com/office/officeart/2008/layout/LinedList"/>
    <dgm:cxn modelId="{7913450E-5184-084F-BBE5-4253E19CFE3C}" type="presParOf" srcId="{F7D0FB89-A989-3B40-8195-F6CA1CDC4494}" destId="{2ADC7FEE-CAD8-1C42-8A3A-0380E3D030D2}" srcOrd="13" destOrd="0" presId="urn:microsoft.com/office/officeart/2008/layout/LinedList"/>
    <dgm:cxn modelId="{E5F98013-7EA9-5C4F-A761-77EA6649FAAA}" type="presParOf" srcId="{2ADC7FEE-CAD8-1C42-8A3A-0380E3D030D2}" destId="{E36FC32F-D5B6-404D-8A44-22A66CC6A1D0}" srcOrd="0" destOrd="0" presId="urn:microsoft.com/office/officeart/2008/layout/LinedList"/>
    <dgm:cxn modelId="{395CDFF0-0A05-F64E-8FA3-4F978DFCE94A}" type="presParOf" srcId="{2ADC7FEE-CAD8-1C42-8A3A-0380E3D030D2}" destId="{D9D0EE5D-CF48-8449-96BC-5043AB97BC2C}" srcOrd="1" destOrd="0" presId="urn:microsoft.com/office/officeart/2008/layout/LinedList"/>
    <dgm:cxn modelId="{A01E006F-545C-1D4A-87E4-7A0492C414CA}" type="presParOf" srcId="{F7D0FB89-A989-3B40-8195-F6CA1CDC4494}" destId="{F833C6FC-CB75-3E4D-B4B2-73D60BAD7555}" srcOrd="14" destOrd="0" presId="urn:microsoft.com/office/officeart/2008/layout/LinedList"/>
    <dgm:cxn modelId="{092EEF6A-0988-9A48-84D8-1B79343CB51F}" type="presParOf" srcId="{F7D0FB89-A989-3B40-8195-F6CA1CDC4494}" destId="{47CF6D0D-9A8E-5A47-A55F-F9D40C688CDD}" srcOrd="15" destOrd="0" presId="urn:microsoft.com/office/officeart/2008/layout/LinedList"/>
    <dgm:cxn modelId="{5D4691FA-67C8-7840-A697-623E1BB33B79}" type="presParOf" srcId="{47CF6D0D-9A8E-5A47-A55F-F9D40C688CDD}" destId="{C06BB3E2-F85C-F24E-80B5-6BEC5EE16F93}" srcOrd="0" destOrd="0" presId="urn:microsoft.com/office/officeart/2008/layout/LinedList"/>
    <dgm:cxn modelId="{29EACA22-7FD9-FA42-9E0C-87DBA7D80E53}" type="presParOf" srcId="{47CF6D0D-9A8E-5A47-A55F-F9D40C688CDD}" destId="{9E8661AA-21BA-DD4A-B9BE-C87AB53550BB}" srcOrd="1" destOrd="0" presId="urn:microsoft.com/office/officeart/2008/layout/LinedList"/>
    <dgm:cxn modelId="{C2FAC7A4-499F-EE47-A92A-96CB68998499}" type="presParOf" srcId="{F7D0FB89-A989-3B40-8195-F6CA1CDC4494}" destId="{03B2ED78-BF04-2B4D-9B90-A127E7FCA0BA}" srcOrd="16" destOrd="0" presId="urn:microsoft.com/office/officeart/2008/layout/LinedList"/>
    <dgm:cxn modelId="{2FF6F896-B28B-DE49-BA61-5AD3D4674CD5}" type="presParOf" srcId="{F7D0FB89-A989-3B40-8195-F6CA1CDC4494}" destId="{05CB850F-F70F-4548-A873-6DEBADF9FEF9}" srcOrd="17" destOrd="0" presId="urn:microsoft.com/office/officeart/2008/layout/LinedList"/>
    <dgm:cxn modelId="{2C6C70A8-B156-054C-B5CC-A0670DD0F4FD}" type="presParOf" srcId="{05CB850F-F70F-4548-A873-6DEBADF9FEF9}" destId="{C5364B72-537E-A84D-AE94-BA1E842A0BF7}" srcOrd="0" destOrd="0" presId="urn:microsoft.com/office/officeart/2008/layout/LinedList"/>
    <dgm:cxn modelId="{CD1DA5D2-864C-2047-BAF2-45BC52A857F7}" type="presParOf" srcId="{05CB850F-F70F-4548-A873-6DEBADF9FEF9}" destId="{DFD1853A-F46C-EF49-BE1F-C50BE0A1DE61}" srcOrd="1" destOrd="0" presId="urn:microsoft.com/office/officeart/2008/layout/LinedList"/>
    <dgm:cxn modelId="{E0616211-5ED6-5640-8A1E-C3478DD71FF8}" type="presParOf" srcId="{F7D0FB89-A989-3B40-8195-F6CA1CDC4494}" destId="{DFBCC512-A9A4-B24E-9BA9-8E7D6BCD58BD}" srcOrd="18" destOrd="0" presId="urn:microsoft.com/office/officeart/2008/layout/LinedList"/>
    <dgm:cxn modelId="{F036463A-E433-7F4F-A2F9-B027C07CFE9F}" type="presParOf" srcId="{F7D0FB89-A989-3B40-8195-F6CA1CDC4494}" destId="{526FD7CA-5061-DA48-8F63-E1BEB1C40CCD}" srcOrd="19" destOrd="0" presId="urn:microsoft.com/office/officeart/2008/layout/LinedList"/>
    <dgm:cxn modelId="{25464044-B0FB-CF48-B5CB-BACFED641936}" type="presParOf" srcId="{526FD7CA-5061-DA48-8F63-E1BEB1C40CCD}" destId="{19B0AB42-1260-BE4D-AAF5-6397E4A659F2}" srcOrd="0" destOrd="0" presId="urn:microsoft.com/office/officeart/2008/layout/LinedList"/>
    <dgm:cxn modelId="{5BA5D4E8-5396-8048-AF09-84CD65F62F62}" type="presParOf" srcId="{526FD7CA-5061-DA48-8F63-E1BEB1C40CCD}" destId="{E3F4B51A-B7A3-9144-9B8B-5DD66BB98F7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BDCA1B-F802-438B-9B58-684B87862F2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55AD4E7-73FC-4CDA-B2D3-980C081CB1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Challenges: </a:t>
          </a:r>
          <a:r>
            <a:rPr lang="en-US" b="0" i="0" u="none"/>
            <a:t>Aligning React Router routes with backend endpoints</a:t>
          </a:r>
          <a:endParaRPr lang="en-US" dirty="0"/>
        </a:p>
      </dgm:t>
    </dgm:pt>
    <dgm:pt modelId="{918B5F49-4AC4-4584-AAA5-9AF83AE8889B}" type="parTrans" cxnId="{EDCB5FFA-564D-4DA6-A8D0-ADDB398E1852}">
      <dgm:prSet/>
      <dgm:spPr/>
      <dgm:t>
        <a:bodyPr/>
        <a:lstStyle/>
        <a:p>
          <a:endParaRPr lang="en-US"/>
        </a:p>
      </dgm:t>
    </dgm:pt>
    <dgm:pt modelId="{45B4A0A9-E09C-4F77-A5B6-AB914360C251}" type="sibTrans" cxnId="{EDCB5FFA-564D-4DA6-A8D0-ADDB398E1852}">
      <dgm:prSet/>
      <dgm:spPr/>
      <dgm:t>
        <a:bodyPr/>
        <a:lstStyle/>
        <a:p>
          <a:endParaRPr lang="en-US"/>
        </a:p>
      </dgm:t>
    </dgm:pt>
    <dgm:pt modelId="{D7194799-1BCD-4673-89CE-0DAB6EC780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u="none"/>
            <a:t>Debugging asynchronous API calls and component state</a:t>
          </a:r>
          <a:endParaRPr lang="en-US" dirty="0"/>
        </a:p>
      </dgm:t>
    </dgm:pt>
    <dgm:pt modelId="{F978D229-FA40-4B81-989C-72098B17169B}" type="sibTrans" cxnId="{5A6D3586-2E5C-4AA1-9A28-BCDC8A07B669}">
      <dgm:prSet/>
      <dgm:spPr/>
      <dgm:t>
        <a:bodyPr/>
        <a:lstStyle/>
        <a:p>
          <a:endParaRPr lang="en-US"/>
        </a:p>
      </dgm:t>
    </dgm:pt>
    <dgm:pt modelId="{C5F968F4-2D7A-4C16-B47A-137CEAFA6D7D}" type="parTrans" cxnId="{5A6D3586-2E5C-4AA1-9A28-BCDC8A07B669}">
      <dgm:prSet/>
      <dgm:spPr/>
      <dgm:t>
        <a:bodyPr/>
        <a:lstStyle/>
        <a:p>
          <a:endParaRPr lang="en-US"/>
        </a:p>
      </dgm:t>
    </dgm:pt>
    <dgm:pt modelId="{910D5120-B928-4520-BA3E-15D510A5E6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CORS setup and environment configuration</a:t>
          </a:r>
          <a:endParaRPr lang="en-US" dirty="0"/>
        </a:p>
      </dgm:t>
    </dgm:pt>
    <dgm:pt modelId="{C2784245-2347-462B-A7C7-22BE23DE1FD8}" type="sibTrans" cxnId="{97D00565-0F5F-49CF-9444-1BB863DCA4B1}">
      <dgm:prSet/>
      <dgm:spPr/>
      <dgm:t>
        <a:bodyPr/>
        <a:lstStyle/>
        <a:p>
          <a:endParaRPr lang="en-US"/>
        </a:p>
      </dgm:t>
    </dgm:pt>
    <dgm:pt modelId="{2D3E0691-56D4-4978-AC09-5E3CAE1D6097}" type="parTrans" cxnId="{97D00565-0F5F-49CF-9444-1BB863DCA4B1}">
      <dgm:prSet/>
      <dgm:spPr/>
      <dgm:t>
        <a:bodyPr/>
        <a:lstStyle/>
        <a:p>
          <a:endParaRPr lang="en-US"/>
        </a:p>
      </dgm:t>
    </dgm:pt>
    <dgm:pt modelId="{E1C80F94-2274-4BDF-82DC-4A7C193D3D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Pending Issues: Dropdowns for book selection incomplete</a:t>
          </a:r>
          <a:endParaRPr lang="en-US" dirty="0"/>
        </a:p>
      </dgm:t>
    </dgm:pt>
    <dgm:pt modelId="{443ACD91-60C2-4962-B317-DF66747E8A4D}" type="sibTrans" cxnId="{52367514-9296-4503-A967-A1F22009D5B4}">
      <dgm:prSet/>
      <dgm:spPr/>
      <dgm:t>
        <a:bodyPr/>
        <a:lstStyle/>
        <a:p>
          <a:endParaRPr lang="en-US"/>
        </a:p>
      </dgm:t>
    </dgm:pt>
    <dgm:pt modelId="{32B8756D-5E93-4D32-A0A1-8FE2ACDDBE6B}" type="parTrans" cxnId="{52367514-9296-4503-A967-A1F22009D5B4}">
      <dgm:prSet/>
      <dgm:spPr/>
      <dgm:t>
        <a:bodyPr/>
        <a:lstStyle/>
        <a:p>
          <a:endParaRPr lang="en-US"/>
        </a:p>
      </dgm:t>
    </dgm:pt>
    <dgm:pt modelId="{113876C0-2287-4F2D-87EE-927886938D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Performance concerns with large verse datasets</a:t>
          </a:r>
        </a:p>
      </dgm:t>
    </dgm:pt>
    <dgm:pt modelId="{FA86A059-DF98-4D9D-97D4-FA3CFA5F715B}" type="sibTrans" cxnId="{8F935D37-CCB6-4070-AE7E-485C262BE529}">
      <dgm:prSet/>
      <dgm:spPr/>
      <dgm:t>
        <a:bodyPr/>
        <a:lstStyle/>
        <a:p>
          <a:endParaRPr lang="en-US"/>
        </a:p>
      </dgm:t>
    </dgm:pt>
    <dgm:pt modelId="{5BAE9FBD-1687-4908-94E7-43E3A35D1769}" type="parTrans" cxnId="{8F935D37-CCB6-4070-AE7E-485C262BE529}">
      <dgm:prSet/>
      <dgm:spPr/>
      <dgm:t>
        <a:bodyPr/>
        <a:lstStyle/>
        <a:p>
          <a:endParaRPr lang="en-US"/>
        </a:p>
      </dgm:t>
    </dgm:pt>
    <dgm:pt modelId="{779DCF18-0DF4-4295-BC40-80E4CD7D4E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Input validation for comments still pending</a:t>
          </a:r>
        </a:p>
      </dgm:t>
    </dgm:pt>
    <dgm:pt modelId="{03AC62E4-13BF-4FD5-9458-99230CF337BB}" type="sibTrans" cxnId="{4EB0FDD2-8FE6-4BCC-836F-6F4261E7CCF0}">
      <dgm:prSet/>
      <dgm:spPr/>
      <dgm:t>
        <a:bodyPr/>
        <a:lstStyle/>
        <a:p>
          <a:endParaRPr lang="en-US"/>
        </a:p>
      </dgm:t>
    </dgm:pt>
    <dgm:pt modelId="{E4CDC157-F826-412E-BAFF-010D6E9E8392}" type="parTrans" cxnId="{4EB0FDD2-8FE6-4BCC-836F-6F4261E7CCF0}">
      <dgm:prSet/>
      <dgm:spPr/>
      <dgm:t>
        <a:bodyPr/>
        <a:lstStyle/>
        <a:p>
          <a:endParaRPr lang="en-US"/>
        </a:p>
      </dgm:t>
    </dgm:pt>
    <dgm:pt modelId="{8D494F75-28E4-4C56-9A1F-9EFA2D96BE39}" type="pres">
      <dgm:prSet presAssocID="{FEBDCA1B-F802-438B-9B58-684B87862F2F}" presName="root" presStyleCnt="0">
        <dgm:presLayoutVars>
          <dgm:dir/>
          <dgm:resizeHandles val="exact"/>
        </dgm:presLayoutVars>
      </dgm:prSet>
      <dgm:spPr/>
    </dgm:pt>
    <dgm:pt modelId="{9E1B0706-01E6-461E-BAEA-D5DFC522EDC6}" type="pres">
      <dgm:prSet presAssocID="{455AD4E7-73FC-4CDA-B2D3-980C081CB161}" presName="compNode" presStyleCnt="0"/>
      <dgm:spPr/>
    </dgm:pt>
    <dgm:pt modelId="{7F5D1175-AB8C-4681-93FA-E0FA5451180D}" type="pres">
      <dgm:prSet presAssocID="{455AD4E7-73FC-4CDA-B2D3-980C081CB161}" presName="bgRect" presStyleLbl="bgShp" presStyleIdx="0" presStyleCnt="6"/>
      <dgm:spPr/>
    </dgm:pt>
    <dgm:pt modelId="{1651EDB7-400E-462C-8B2B-AEB6420C5196}" type="pres">
      <dgm:prSet presAssocID="{455AD4E7-73FC-4CDA-B2D3-980C081CB16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84C8535-725E-4A19-8D03-AE5B493051D5}" type="pres">
      <dgm:prSet presAssocID="{455AD4E7-73FC-4CDA-B2D3-980C081CB161}" presName="spaceRect" presStyleCnt="0"/>
      <dgm:spPr/>
    </dgm:pt>
    <dgm:pt modelId="{94D76BDF-C026-4330-9AE0-7A39A69BF53C}" type="pres">
      <dgm:prSet presAssocID="{455AD4E7-73FC-4CDA-B2D3-980C081CB161}" presName="parTx" presStyleLbl="revTx" presStyleIdx="0" presStyleCnt="6">
        <dgm:presLayoutVars>
          <dgm:chMax val="0"/>
          <dgm:chPref val="0"/>
        </dgm:presLayoutVars>
      </dgm:prSet>
      <dgm:spPr/>
    </dgm:pt>
    <dgm:pt modelId="{57388EFF-8087-4969-9F66-35B46EFE6A11}" type="pres">
      <dgm:prSet presAssocID="{45B4A0A9-E09C-4F77-A5B6-AB914360C251}" presName="sibTrans" presStyleCnt="0"/>
      <dgm:spPr/>
    </dgm:pt>
    <dgm:pt modelId="{B8D86FC5-1BEE-4CA0-B4B8-21D6B48155F9}" type="pres">
      <dgm:prSet presAssocID="{D7194799-1BCD-4673-89CE-0DAB6EC780E7}" presName="compNode" presStyleCnt="0"/>
      <dgm:spPr/>
    </dgm:pt>
    <dgm:pt modelId="{EB970D44-601C-405E-97A3-1F0DD0DC39B1}" type="pres">
      <dgm:prSet presAssocID="{D7194799-1BCD-4673-89CE-0DAB6EC780E7}" presName="bgRect" presStyleLbl="bgShp" presStyleIdx="1" presStyleCnt="6"/>
      <dgm:spPr/>
    </dgm:pt>
    <dgm:pt modelId="{ED44F754-72B1-41FF-A49A-AC5B00D59099}" type="pres">
      <dgm:prSet presAssocID="{D7194799-1BCD-4673-89CE-0DAB6EC780E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50182147-D7A4-4CB7-9336-84B7831C903D}" type="pres">
      <dgm:prSet presAssocID="{D7194799-1BCD-4673-89CE-0DAB6EC780E7}" presName="spaceRect" presStyleCnt="0"/>
      <dgm:spPr/>
    </dgm:pt>
    <dgm:pt modelId="{7C4FF4BF-0568-493F-B8CA-BA49F46FB53D}" type="pres">
      <dgm:prSet presAssocID="{D7194799-1BCD-4673-89CE-0DAB6EC780E7}" presName="parTx" presStyleLbl="revTx" presStyleIdx="1" presStyleCnt="6">
        <dgm:presLayoutVars>
          <dgm:chMax val="0"/>
          <dgm:chPref val="0"/>
        </dgm:presLayoutVars>
      </dgm:prSet>
      <dgm:spPr/>
    </dgm:pt>
    <dgm:pt modelId="{B87F9D3A-756C-4042-AC82-F532B22721B2}" type="pres">
      <dgm:prSet presAssocID="{F978D229-FA40-4B81-989C-72098B17169B}" presName="sibTrans" presStyleCnt="0"/>
      <dgm:spPr/>
    </dgm:pt>
    <dgm:pt modelId="{0F71DE39-91D7-4463-89A3-CE442F952E42}" type="pres">
      <dgm:prSet presAssocID="{910D5120-B928-4520-BA3E-15D510A5E6CF}" presName="compNode" presStyleCnt="0"/>
      <dgm:spPr/>
    </dgm:pt>
    <dgm:pt modelId="{409D69A7-3E20-4D10-B27E-C0B66D37B116}" type="pres">
      <dgm:prSet presAssocID="{910D5120-B928-4520-BA3E-15D510A5E6CF}" presName="bgRect" presStyleLbl="bgShp" presStyleIdx="2" presStyleCnt="6"/>
      <dgm:spPr/>
    </dgm:pt>
    <dgm:pt modelId="{14821F63-16E0-43A2-9C18-EFEFDE1D4DE0}" type="pres">
      <dgm:prSet presAssocID="{910D5120-B928-4520-BA3E-15D510A5E6C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7078CC5-4645-4D1A-8007-8FDFA4930B87}" type="pres">
      <dgm:prSet presAssocID="{910D5120-B928-4520-BA3E-15D510A5E6CF}" presName="spaceRect" presStyleCnt="0"/>
      <dgm:spPr/>
    </dgm:pt>
    <dgm:pt modelId="{654A8151-26D7-4C85-8255-846DF2C525BE}" type="pres">
      <dgm:prSet presAssocID="{910D5120-B928-4520-BA3E-15D510A5E6CF}" presName="parTx" presStyleLbl="revTx" presStyleIdx="2" presStyleCnt="6">
        <dgm:presLayoutVars>
          <dgm:chMax val="0"/>
          <dgm:chPref val="0"/>
        </dgm:presLayoutVars>
      </dgm:prSet>
      <dgm:spPr/>
    </dgm:pt>
    <dgm:pt modelId="{9A5F6820-1670-4ADD-BCAF-062372EC8008}" type="pres">
      <dgm:prSet presAssocID="{C2784245-2347-462B-A7C7-22BE23DE1FD8}" presName="sibTrans" presStyleCnt="0"/>
      <dgm:spPr/>
    </dgm:pt>
    <dgm:pt modelId="{52CDE5A0-E27A-48E1-BD0D-3A80EDA03519}" type="pres">
      <dgm:prSet presAssocID="{E1C80F94-2274-4BDF-82DC-4A7C193D3D0E}" presName="compNode" presStyleCnt="0"/>
      <dgm:spPr/>
    </dgm:pt>
    <dgm:pt modelId="{738B531B-C9B1-4C27-B331-C82DE3870AC5}" type="pres">
      <dgm:prSet presAssocID="{E1C80F94-2274-4BDF-82DC-4A7C193D3D0E}" presName="bgRect" presStyleLbl="bgShp" presStyleIdx="3" presStyleCnt="6"/>
      <dgm:spPr/>
    </dgm:pt>
    <dgm:pt modelId="{4CEB96E2-0217-49A3-8038-F583AE668390}" type="pres">
      <dgm:prSet presAssocID="{E1C80F94-2274-4BDF-82DC-4A7C193D3D0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ormation"/>
        </a:ext>
      </dgm:extLst>
    </dgm:pt>
    <dgm:pt modelId="{C08C01A7-CD64-4E8C-9781-E5E4F8A2C467}" type="pres">
      <dgm:prSet presAssocID="{E1C80F94-2274-4BDF-82DC-4A7C193D3D0E}" presName="spaceRect" presStyleCnt="0"/>
      <dgm:spPr/>
    </dgm:pt>
    <dgm:pt modelId="{09C0B805-1C34-4AAE-A6E1-D5144765EB17}" type="pres">
      <dgm:prSet presAssocID="{E1C80F94-2274-4BDF-82DC-4A7C193D3D0E}" presName="parTx" presStyleLbl="revTx" presStyleIdx="3" presStyleCnt="6">
        <dgm:presLayoutVars>
          <dgm:chMax val="0"/>
          <dgm:chPref val="0"/>
        </dgm:presLayoutVars>
      </dgm:prSet>
      <dgm:spPr/>
    </dgm:pt>
    <dgm:pt modelId="{070D137F-DDF3-47F9-8802-49C999CF90C0}" type="pres">
      <dgm:prSet presAssocID="{443ACD91-60C2-4962-B317-DF66747E8A4D}" presName="sibTrans" presStyleCnt="0"/>
      <dgm:spPr/>
    </dgm:pt>
    <dgm:pt modelId="{74C396DD-9C50-4078-811D-ADE8C5326F4B}" type="pres">
      <dgm:prSet presAssocID="{113876C0-2287-4F2D-87EE-927886938D99}" presName="compNode" presStyleCnt="0"/>
      <dgm:spPr/>
    </dgm:pt>
    <dgm:pt modelId="{5E63EC0A-295F-4B1F-9843-77629F4F32A3}" type="pres">
      <dgm:prSet presAssocID="{113876C0-2287-4F2D-87EE-927886938D99}" presName="bgRect" presStyleLbl="bgShp" presStyleIdx="4" presStyleCnt="6"/>
      <dgm:spPr/>
    </dgm:pt>
    <dgm:pt modelId="{F81FB184-B8C8-4A4E-BEA0-1564F1A7CBBB}" type="pres">
      <dgm:prSet presAssocID="{113876C0-2287-4F2D-87EE-927886938D9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0219102-A1A8-4D0C-BC93-F26B767C7B6E}" type="pres">
      <dgm:prSet presAssocID="{113876C0-2287-4F2D-87EE-927886938D99}" presName="spaceRect" presStyleCnt="0"/>
      <dgm:spPr/>
    </dgm:pt>
    <dgm:pt modelId="{EA95230B-E658-4EB4-9665-D9FE59D0066A}" type="pres">
      <dgm:prSet presAssocID="{113876C0-2287-4F2D-87EE-927886938D99}" presName="parTx" presStyleLbl="revTx" presStyleIdx="4" presStyleCnt="6">
        <dgm:presLayoutVars>
          <dgm:chMax val="0"/>
          <dgm:chPref val="0"/>
        </dgm:presLayoutVars>
      </dgm:prSet>
      <dgm:spPr/>
    </dgm:pt>
    <dgm:pt modelId="{03E6ACF9-FC49-4966-8250-8A7B86B06371}" type="pres">
      <dgm:prSet presAssocID="{FA86A059-DF98-4D9D-97D4-FA3CFA5F715B}" presName="sibTrans" presStyleCnt="0"/>
      <dgm:spPr/>
    </dgm:pt>
    <dgm:pt modelId="{6E450018-2723-4627-8D08-0E0857505091}" type="pres">
      <dgm:prSet presAssocID="{779DCF18-0DF4-4295-BC40-80E4CD7D4E5F}" presName="compNode" presStyleCnt="0"/>
      <dgm:spPr/>
    </dgm:pt>
    <dgm:pt modelId="{518A3BBE-E601-4AE1-A7BD-17179A966035}" type="pres">
      <dgm:prSet presAssocID="{779DCF18-0DF4-4295-BC40-80E4CD7D4E5F}" presName="bgRect" presStyleLbl="bgShp" presStyleIdx="5" presStyleCnt="6"/>
      <dgm:spPr/>
    </dgm:pt>
    <dgm:pt modelId="{45835590-6DE0-4617-8A1D-7E007FE82BD5}" type="pres">
      <dgm:prSet presAssocID="{779DCF18-0DF4-4295-BC40-80E4CD7D4E5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9B343CE9-893B-4B74-B8FB-2F08B5A6341A}" type="pres">
      <dgm:prSet presAssocID="{779DCF18-0DF4-4295-BC40-80E4CD7D4E5F}" presName="spaceRect" presStyleCnt="0"/>
      <dgm:spPr/>
    </dgm:pt>
    <dgm:pt modelId="{75214D8C-B573-4D73-AFE8-4161E0F3779F}" type="pres">
      <dgm:prSet presAssocID="{779DCF18-0DF4-4295-BC40-80E4CD7D4E5F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DD10680E-11EF-9147-B447-FDCDE6DA6FA7}" type="presOf" srcId="{910D5120-B928-4520-BA3E-15D510A5E6CF}" destId="{654A8151-26D7-4C85-8255-846DF2C525BE}" srcOrd="0" destOrd="0" presId="urn:microsoft.com/office/officeart/2018/2/layout/IconVerticalSolidList"/>
    <dgm:cxn modelId="{52367514-9296-4503-A967-A1F22009D5B4}" srcId="{FEBDCA1B-F802-438B-9B58-684B87862F2F}" destId="{E1C80F94-2274-4BDF-82DC-4A7C193D3D0E}" srcOrd="3" destOrd="0" parTransId="{32B8756D-5E93-4D32-A0A1-8FE2ACDDBE6B}" sibTransId="{443ACD91-60C2-4962-B317-DF66747E8A4D}"/>
    <dgm:cxn modelId="{CF24532D-B2DF-4DFA-BB98-9CB55A1DF7C0}" type="presOf" srcId="{FEBDCA1B-F802-438B-9B58-684B87862F2F}" destId="{8D494F75-28E4-4C56-9A1F-9EFA2D96BE39}" srcOrd="0" destOrd="0" presId="urn:microsoft.com/office/officeart/2018/2/layout/IconVerticalSolidList"/>
    <dgm:cxn modelId="{8F935D37-CCB6-4070-AE7E-485C262BE529}" srcId="{FEBDCA1B-F802-438B-9B58-684B87862F2F}" destId="{113876C0-2287-4F2D-87EE-927886938D99}" srcOrd="4" destOrd="0" parTransId="{5BAE9FBD-1687-4908-94E7-43E3A35D1769}" sibTransId="{FA86A059-DF98-4D9D-97D4-FA3CFA5F715B}"/>
    <dgm:cxn modelId="{A811363F-28BA-3648-ABA6-96859604FDDB}" type="presOf" srcId="{779DCF18-0DF4-4295-BC40-80E4CD7D4E5F}" destId="{75214D8C-B573-4D73-AFE8-4161E0F3779F}" srcOrd="0" destOrd="0" presId="urn:microsoft.com/office/officeart/2018/2/layout/IconVerticalSolidList"/>
    <dgm:cxn modelId="{7832F157-5BED-F040-86AB-157FEF0C2B62}" type="presOf" srcId="{113876C0-2287-4F2D-87EE-927886938D99}" destId="{EA95230B-E658-4EB4-9665-D9FE59D0066A}" srcOrd="0" destOrd="0" presId="urn:microsoft.com/office/officeart/2018/2/layout/IconVerticalSolidList"/>
    <dgm:cxn modelId="{97D00565-0F5F-49CF-9444-1BB863DCA4B1}" srcId="{FEBDCA1B-F802-438B-9B58-684B87862F2F}" destId="{910D5120-B928-4520-BA3E-15D510A5E6CF}" srcOrd="2" destOrd="0" parTransId="{2D3E0691-56D4-4978-AC09-5E3CAE1D6097}" sibTransId="{C2784245-2347-462B-A7C7-22BE23DE1FD8}"/>
    <dgm:cxn modelId="{1BDAB665-5921-6D4E-B752-148B1A91F80B}" type="presOf" srcId="{D7194799-1BCD-4673-89CE-0DAB6EC780E7}" destId="{7C4FF4BF-0568-493F-B8CA-BA49F46FB53D}" srcOrd="0" destOrd="0" presId="urn:microsoft.com/office/officeart/2018/2/layout/IconVerticalSolidList"/>
    <dgm:cxn modelId="{35059077-C2C5-324E-94A4-A4536888C500}" type="presOf" srcId="{E1C80F94-2274-4BDF-82DC-4A7C193D3D0E}" destId="{09C0B805-1C34-4AAE-A6E1-D5144765EB17}" srcOrd="0" destOrd="0" presId="urn:microsoft.com/office/officeart/2018/2/layout/IconVerticalSolidList"/>
    <dgm:cxn modelId="{5A6D3586-2E5C-4AA1-9A28-BCDC8A07B669}" srcId="{FEBDCA1B-F802-438B-9B58-684B87862F2F}" destId="{D7194799-1BCD-4673-89CE-0DAB6EC780E7}" srcOrd="1" destOrd="0" parTransId="{C5F968F4-2D7A-4C16-B47A-137CEAFA6D7D}" sibTransId="{F978D229-FA40-4B81-989C-72098B17169B}"/>
    <dgm:cxn modelId="{FE7861AC-80B8-4644-B547-8CBD7F8E1469}" type="presOf" srcId="{455AD4E7-73FC-4CDA-B2D3-980C081CB161}" destId="{94D76BDF-C026-4330-9AE0-7A39A69BF53C}" srcOrd="0" destOrd="0" presId="urn:microsoft.com/office/officeart/2018/2/layout/IconVerticalSolidList"/>
    <dgm:cxn modelId="{4EB0FDD2-8FE6-4BCC-836F-6F4261E7CCF0}" srcId="{FEBDCA1B-F802-438B-9B58-684B87862F2F}" destId="{779DCF18-0DF4-4295-BC40-80E4CD7D4E5F}" srcOrd="5" destOrd="0" parTransId="{E4CDC157-F826-412E-BAFF-010D6E9E8392}" sibTransId="{03AC62E4-13BF-4FD5-9458-99230CF337BB}"/>
    <dgm:cxn modelId="{EDCB5FFA-564D-4DA6-A8D0-ADDB398E1852}" srcId="{FEBDCA1B-F802-438B-9B58-684B87862F2F}" destId="{455AD4E7-73FC-4CDA-B2D3-980C081CB161}" srcOrd="0" destOrd="0" parTransId="{918B5F49-4AC4-4584-AAA5-9AF83AE8889B}" sibTransId="{45B4A0A9-E09C-4F77-A5B6-AB914360C251}"/>
    <dgm:cxn modelId="{28EEC5DB-E917-E34A-81C9-0C82DF360279}" type="presParOf" srcId="{8D494F75-28E4-4C56-9A1F-9EFA2D96BE39}" destId="{9E1B0706-01E6-461E-BAEA-D5DFC522EDC6}" srcOrd="0" destOrd="0" presId="urn:microsoft.com/office/officeart/2018/2/layout/IconVerticalSolidList"/>
    <dgm:cxn modelId="{5278C029-4859-1E43-9AAB-2FDA6554EC3B}" type="presParOf" srcId="{9E1B0706-01E6-461E-BAEA-D5DFC522EDC6}" destId="{7F5D1175-AB8C-4681-93FA-E0FA5451180D}" srcOrd="0" destOrd="0" presId="urn:microsoft.com/office/officeart/2018/2/layout/IconVerticalSolidList"/>
    <dgm:cxn modelId="{24ED17D4-86FC-594B-BEB8-6ECFD34AF54D}" type="presParOf" srcId="{9E1B0706-01E6-461E-BAEA-D5DFC522EDC6}" destId="{1651EDB7-400E-462C-8B2B-AEB6420C5196}" srcOrd="1" destOrd="0" presId="urn:microsoft.com/office/officeart/2018/2/layout/IconVerticalSolidList"/>
    <dgm:cxn modelId="{A12D6D44-A341-4847-B80E-51E418C77F40}" type="presParOf" srcId="{9E1B0706-01E6-461E-BAEA-D5DFC522EDC6}" destId="{C84C8535-725E-4A19-8D03-AE5B493051D5}" srcOrd="2" destOrd="0" presId="urn:microsoft.com/office/officeart/2018/2/layout/IconVerticalSolidList"/>
    <dgm:cxn modelId="{83F4D87B-FDF0-E14E-ABE6-F6DF3AD72790}" type="presParOf" srcId="{9E1B0706-01E6-461E-BAEA-D5DFC522EDC6}" destId="{94D76BDF-C026-4330-9AE0-7A39A69BF53C}" srcOrd="3" destOrd="0" presId="urn:microsoft.com/office/officeart/2018/2/layout/IconVerticalSolidList"/>
    <dgm:cxn modelId="{BDA28634-4369-C14E-8604-27DA547C85D1}" type="presParOf" srcId="{8D494F75-28E4-4C56-9A1F-9EFA2D96BE39}" destId="{57388EFF-8087-4969-9F66-35B46EFE6A11}" srcOrd="1" destOrd="0" presId="urn:microsoft.com/office/officeart/2018/2/layout/IconVerticalSolidList"/>
    <dgm:cxn modelId="{99B0AED2-39D9-9141-B3E6-B49FA1D23EB4}" type="presParOf" srcId="{8D494F75-28E4-4C56-9A1F-9EFA2D96BE39}" destId="{B8D86FC5-1BEE-4CA0-B4B8-21D6B48155F9}" srcOrd="2" destOrd="0" presId="urn:microsoft.com/office/officeart/2018/2/layout/IconVerticalSolidList"/>
    <dgm:cxn modelId="{57EE626D-28E0-5C4E-9367-184D5B05CF80}" type="presParOf" srcId="{B8D86FC5-1BEE-4CA0-B4B8-21D6B48155F9}" destId="{EB970D44-601C-405E-97A3-1F0DD0DC39B1}" srcOrd="0" destOrd="0" presId="urn:microsoft.com/office/officeart/2018/2/layout/IconVerticalSolidList"/>
    <dgm:cxn modelId="{1DCF0659-2BD7-C944-8012-46893EC610D1}" type="presParOf" srcId="{B8D86FC5-1BEE-4CA0-B4B8-21D6B48155F9}" destId="{ED44F754-72B1-41FF-A49A-AC5B00D59099}" srcOrd="1" destOrd="0" presId="urn:microsoft.com/office/officeart/2018/2/layout/IconVerticalSolidList"/>
    <dgm:cxn modelId="{E5404009-5001-F649-9596-FC98C6642B60}" type="presParOf" srcId="{B8D86FC5-1BEE-4CA0-B4B8-21D6B48155F9}" destId="{50182147-D7A4-4CB7-9336-84B7831C903D}" srcOrd="2" destOrd="0" presId="urn:microsoft.com/office/officeart/2018/2/layout/IconVerticalSolidList"/>
    <dgm:cxn modelId="{894BA071-C742-1B41-A55F-11757B918922}" type="presParOf" srcId="{B8D86FC5-1BEE-4CA0-B4B8-21D6B48155F9}" destId="{7C4FF4BF-0568-493F-B8CA-BA49F46FB53D}" srcOrd="3" destOrd="0" presId="urn:microsoft.com/office/officeart/2018/2/layout/IconVerticalSolidList"/>
    <dgm:cxn modelId="{4E2DAB3F-2C34-374E-9A96-59812F6A4B52}" type="presParOf" srcId="{8D494F75-28E4-4C56-9A1F-9EFA2D96BE39}" destId="{B87F9D3A-756C-4042-AC82-F532B22721B2}" srcOrd="3" destOrd="0" presId="urn:microsoft.com/office/officeart/2018/2/layout/IconVerticalSolidList"/>
    <dgm:cxn modelId="{E35999AF-5D5B-5C46-9605-7EE76FC87381}" type="presParOf" srcId="{8D494F75-28E4-4C56-9A1F-9EFA2D96BE39}" destId="{0F71DE39-91D7-4463-89A3-CE442F952E42}" srcOrd="4" destOrd="0" presId="urn:microsoft.com/office/officeart/2018/2/layout/IconVerticalSolidList"/>
    <dgm:cxn modelId="{C2BE77C7-66C2-FA42-B35C-DC46BC9D5888}" type="presParOf" srcId="{0F71DE39-91D7-4463-89A3-CE442F952E42}" destId="{409D69A7-3E20-4D10-B27E-C0B66D37B116}" srcOrd="0" destOrd="0" presId="urn:microsoft.com/office/officeart/2018/2/layout/IconVerticalSolidList"/>
    <dgm:cxn modelId="{E0965893-83FA-BF4A-8C6C-F9C25724D0C6}" type="presParOf" srcId="{0F71DE39-91D7-4463-89A3-CE442F952E42}" destId="{14821F63-16E0-43A2-9C18-EFEFDE1D4DE0}" srcOrd="1" destOrd="0" presId="urn:microsoft.com/office/officeart/2018/2/layout/IconVerticalSolidList"/>
    <dgm:cxn modelId="{FC6AC8A9-EA10-4745-9FCA-683BDC334682}" type="presParOf" srcId="{0F71DE39-91D7-4463-89A3-CE442F952E42}" destId="{67078CC5-4645-4D1A-8007-8FDFA4930B87}" srcOrd="2" destOrd="0" presId="urn:microsoft.com/office/officeart/2018/2/layout/IconVerticalSolidList"/>
    <dgm:cxn modelId="{EA6DAAC1-83AB-024A-B5D5-A125DCCDEB9A}" type="presParOf" srcId="{0F71DE39-91D7-4463-89A3-CE442F952E42}" destId="{654A8151-26D7-4C85-8255-846DF2C525BE}" srcOrd="3" destOrd="0" presId="urn:microsoft.com/office/officeart/2018/2/layout/IconVerticalSolidList"/>
    <dgm:cxn modelId="{E9D46DEB-FF25-9942-983A-5005FAE6FDFE}" type="presParOf" srcId="{8D494F75-28E4-4C56-9A1F-9EFA2D96BE39}" destId="{9A5F6820-1670-4ADD-BCAF-062372EC8008}" srcOrd="5" destOrd="0" presId="urn:microsoft.com/office/officeart/2018/2/layout/IconVerticalSolidList"/>
    <dgm:cxn modelId="{A334129C-B4AB-6F45-BC08-195AC8BE5462}" type="presParOf" srcId="{8D494F75-28E4-4C56-9A1F-9EFA2D96BE39}" destId="{52CDE5A0-E27A-48E1-BD0D-3A80EDA03519}" srcOrd="6" destOrd="0" presId="urn:microsoft.com/office/officeart/2018/2/layout/IconVerticalSolidList"/>
    <dgm:cxn modelId="{E4C4F8CD-7E6C-C74D-88F6-8AB59085AD32}" type="presParOf" srcId="{52CDE5A0-E27A-48E1-BD0D-3A80EDA03519}" destId="{738B531B-C9B1-4C27-B331-C82DE3870AC5}" srcOrd="0" destOrd="0" presId="urn:microsoft.com/office/officeart/2018/2/layout/IconVerticalSolidList"/>
    <dgm:cxn modelId="{5AAF2F7F-8E0A-0448-B653-D29CF566172E}" type="presParOf" srcId="{52CDE5A0-E27A-48E1-BD0D-3A80EDA03519}" destId="{4CEB96E2-0217-49A3-8038-F583AE668390}" srcOrd="1" destOrd="0" presId="urn:microsoft.com/office/officeart/2018/2/layout/IconVerticalSolidList"/>
    <dgm:cxn modelId="{3F95E703-31BE-4145-84A2-96CC0D0B8083}" type="presParOf" srcId="{52CDE5A0-E27A-48E1-BD0D-3A80EDA03519}" destId="{C08C01A7-CD64-4E8C-9781-E5E4F8A2C467}" srcOrd="2" destOrd="0" presId="urn:microsoft.com/office/officeart/2018/2/layout/IconVerticalSolidList"/>
    <dgm:cxn modelId="{FCDA67D8-4575-034A-A3B9-EEED317CA511}" type="presParOf" srcId="{52CDE5A0-E27A-48E1-BD0D-3A80EDA03519}" destId="{09C0B805-1C34-4AAE-A6E1-D5144765EB17}" srcOrd="3" destOrd="0" presId="urn:microsoft.com/office/officeart/2018/2/layout/IconVerticalSolidList"/>
    <dgm:cxn modelId="{1FEB3F6A-A417-2340-A0DD-8E7FFC01A2C7}" type="presParOf" srcId="{8D494F75-28E4-4C56-9A1F-9EFA2D96BE39}" destId="{070D137F-DDF3-47F9-8802-49C999CF90C0}" srcOrd="7" destOrd="0" presId="urn:microsoft.com/office/officeart/2018/2/layout/IconVerticalSolidList"/>
    <dgm:cxn modelId="{52ABE509-C84B-244D-B676-A0555EC93ED8}" type="presParOf" srcId="{8D494F75-28E4-4C56-9A1F-9EFA2D96BE39}" destId="{74C396DD-9C50-4078-811D-ADE8C5326F4B}" srcOrd="8" destOrd="0" presId="urn:microsoft.com/office/officeart/2018/2/layout/IconVerticalSolidList"/>
    <dgm:cxn modelId="{B136FD94-9603-3D42-8BF5-F36A80D4D7EB}" type="presParOf" srcId="{74C396DD-9C50-4078-811D-ADE8C5326F4B}" destId="{5E63EC0A-295F-4B1F-9843-77629F4F32A3}" srcOrd="0" destOrd="0" presId="urn:microsoft.com/office/officeart/2018/2/layout/IconVerticalSolidList"/>
    <dgm:cxn modelId="{BFFF3B76-3BFD-6C4D-910E-0E161A49F742}" type="presParOf" srcId="{74C396DD-9C50-4078-811D-ADE8C5326F4B}" destId="{F81FB184-B8C8-4A4E-BEA0-1564F1A7CBBB}" srcOrd="1" destOrd="0" presId="urn:microsoft.com/office/officeart/2018/2/layout/IconVerticalSolidList"/>
    <dgm:cxn modelId="{9C09C249-11DD-844F-A025-1A3E74749AC3}" type="presParOf" srcId="{74C396DD-9C50-4078-811D-ADE8C5326F4B}" destId="{A0219102-A1A8-4D0C-BC93-F26B767C7B6E}" srcOrd="2" destOrd="0" presId="urn:microsoft.com/office/officeart/2018/2/layout/IconVerticalSolidList"/>
    <dgm:cxn modelId="{482C76CE-5000-8849-AB66-E94591E2C64E}" type="presParOf" srcId="{74C396DD-9C50-4078-811D-ADE8C5326F4B}" destId="{EA95230B-E658-4EB4-9665-D9FE59D0066A}" srcOrd="3" destOrd="0" presId="urn:microsoft.com/office/officeart/2018/2/layout/IconVerticalSolidList"/>
    <dgm:cxn modelId="{67F19E89-0D1D-B04C-B961-F3DE54F1C31A}" type="presParOf" srcId="{8D494F75-28E4-4C56-9A1F-9EFA2D96BE39}" destId="{03E6ACF9-FC49-4966-8250-8A7B86B06371}" srcOrd="9" destOrd="0" presId="urn:microsoft.com/office/officeart/2018/2/layout/IconVerticalSolidList"/>
    <dgm:cxn modelId="{BE3CE95F-DE03-0641-988E-1A8DF4D1FF74}" type="presParOf" srcId="{8D494F75-28E4-4C56-9A1F-9EFA2D96BE39}" destId="{6E450018-2723-4627-8D08-0E0857505091}" srcOrd="10" destOrd="0" presId="urn:microsoft.com/office/officeart/2018/2/layout/IconVerticalSolidList"/>
    <dgm:cxn modelId="{1421F4AF-FFA9-FB4B-9905-4B390971BFA0}" type="presParOf" srcId="{6E450018-2723-4627-8D08-0E0857505091}" destId="{518A3BBE-E601-4AE1-A7BD-17179A966035}" srcOrd="0" destOrd="0" presId="urn:microsoft.com/office/officeart/2018/2/layout/IconVerticalSolidList"/>
    <dgm:cxn modelId="{0120F51B-9CCC-724C-A260-6CB64C76FB79}" type="presParOf" srcId="{6E450018-2723-4627-8D08-0E0857505091}" destId="{45835590-6DE0-4617-8A1D-7E007FE82BD5}" srcOrd="1" destOrd="0" presId="urn:microsoft.com/office/officeart/2018/2/layout/IconVerticalSolidList"/>
    <dgm:cxn modelId="{6F17C5F9-C3EC-3047-96E8-55D1D2D27238}" type="presParOf" srcId="{6E450018-2723-4627-8D08-0E0857505091}" destId="{9B343CE9-893B-4B74-B8FB-2F08B5A6341A}" srcOrd="2" destOrd="0" presId="urn:microsoft.com/office/officeart/2018/2/layout/IconVerticalSolidList"/>
    <dgm:cxn modelId="{3DD8886F-BBC0-454D-8D70-CC5548C6DAFE}" type="presParOf" srcId="{6E450018-2723-4627-8D08-0E0857505091}" destId="{75214D8C-B573-4D73-AFE8-4161E0F3779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67740B-7A16-4508-B180-272008030D7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DDB392D-F4BC-4A46-A314-557ACA3134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Update Home Page for cleaner appearance</a:t>
          </a:r>
        </a:p>
      </dgm:t>
    </dgm:pt>
    <dgm:pt modelId="{68B41F85-0EC1-4DD2-88BD-1B40E8627105}" type="parTrans" cxnId="{1CD72A79-2943-40C3-9058-9626B1060A9F}">
      <dgm:prSet/>
      <dgm:spPr/>
      <dgm:t>
        <a:bodyPr/>
        <a:lstStyle/>
        <a:p>
          <a:endParaRPr lang="en-US"/>
        </a:p>
      </dgm:t>
    </dgm:pt>
    <dgm:pt modelId="{125ED5AB-06D8-4F02-BAE5-64ADB7A2BE73}" type="sibTrans" cxnId="{1CD72A79-2943-40C3-9058-9626B1060A9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344062A-F316-4C87-9CC5-9A735F2B9B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Standardize error handling &amp; validation across API</a:t>
          </a:r>
        </a:p>
      </dgm:t>
    </dgm:pt>
    <dgm:pt modelId="{FC1C9F6C-6585-4EBB-8FA7-94D667C07A5A}" type="parTrans" cxnId="{BD94B166-46D0-4427-A336-1CE79860A553}">
      <dgm:prSet/>
      <dgm:spPr/>
      <dgm:t>
        <a:bodyPr/>
        <a:lstStyle/>
        <a:p>
          <a:endParaRPr lang="en-US"/>
        </a:p>
      </dgm:t>
    </dgm:pt>
    <dgm:pt modelId="{C262E354-BD20-4B02-8481-8B43342FA75D}" type="sibTrans" cxnId="{BD94B166-46D0-4427-A336-1CE79860A55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183F4BB-BD44-42D1-AF5C-6E024C3F88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Optimize database queries for larger translations</a:t>
          </a:r>
        </a:p>
      </dgm:t>
    </dgm:pt>
    <dgm:pt modelId="{E0C8A234-3D39-4ED4-9FE9-8DB62652A9F4}" type="parTrans" cxnId="{4AC726C3-0EED-4CFD-AD21-5FCA53858BEB}">
      <dgm:prSet/>
      <dgm:spPr/>
      <dgm:t>
        <a:bodyPr/>
        <a:lstStyle/>
        <a:p>
          <a:endParaRPr lang="en-US"/>
        </a:p>
      </dgm:t>
    </dgm:pt>
    <dgm:pt modelId="{CD88B771-5A95-4F36-A36E-E574289348EC}" type="sibTrans" cxnId="{4AC726C3-0EED-4CFD-AD21-5FCA53858BE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718F651-0374-4263-8496-5998C905A9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Conduct broader user testing across translations</a:t>
          </a:r>
        </a:p>
      </dgm:t>
    </dgm:pt>
    <dgm:pt modelId="{B6E45416-4F3A-405B-9219-FA24F65BED2D}" type="parTrans" cxnId="{FF72EDA7-E23B-491A-94AA-6318A19F7D70}">
      <dgm:prSet/>
      <dgm:spPr/>
      <dgm:t>
        <a:bodyPr/>
        <a:lstStyle/>
        <a:p>
          <a:endParaRPr lang="en-US"/>
        </a:p>
      </dgm:t>
    </dgm:pt>
    <dgm:pt modelId="{2CF01FBC-7CC7-4D16-AEB5-352010D0FB19}" type="sibTrans" cxnId="{FF72EDA7-E23B-491A-94AA-6318A19F7D7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84DFB22-37A6-466E-B7AD-6CC75D129499}" type="pres">
      <dgm:prSet presAssocID="{B167740B-7A16-4508-B180-272008030D74}" presName="root" presStyleCnt="0">
        <dgm:presLayoutVars>
          <dgm:dir/>
          <dgm:resizeHandles val="exact"/>
        </dgm:presLayoutVars>
      </dgm:prSet>
      <dgm:spPr/>
    </dgm:pt>
    <dgm:pt modelId="{7F67B016-C83B-4F04-AB7B-D1290925A447}" type="pres">
      <dgm:prSet presAssocID="{B167740B-7A16-4508-B180-272008030D74}" presName="container" presStyleCnt="0">
        <dgm:presLayoutVars>
          <dgm:dir/>
          <dgm:resizeHandles val="exact"/>
        </dgm:presLayoutVars>
      </dgm:prSet>
      <dgm:spPr/>
    </dgm:pt>
    <dgm:pt modelId="{62D586C1-95FD-4818-9DEC-4DF8B4722A9A}" type="pres">
      <dgm:prSet presAssocID="{DDDB392D-F4BC-4A46-A314-557ACA3134B2}" presName="compNode" presStyleCnt="0"/>
      <dgm:spPr/>
    </dgm:pt>
    <dgm:pt modelId="{3795580F-A0A5-47B8-AF30-272ECE5CDCAC}" type="pres">
      <dgm:prSet presAssocID="{DDDB392D-F4BC-4A46-A314-557ACA3134B2}" presName="iconBgRect" presStyleLbl="bgShp" presStyleIdx="0" presStyleCnt="4"/>
      <dgm:spPr/>
    </dgm:pt>
    <dgm:pt modelId="{123CDDC0-27F2-4F21-9100-0B9973149199}" type="pres">
      <dgm:prSet presAssocID="{DDDB392D-F4BC-4A46-A314-557ACA3134B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057DFA52-AB4A-4B3E-9A89-EB36202997F8}" type="pres">
      <dgm:prSet presAssocID="{DDDB392D-F4BC-4A46-A314-557ACA3134B2}" presName="spaceRect" presStyleCnt="0"/>
      <dgm:spPr/>
    </dgm:pt>
    <dgm:pt modelId="{39E294B1-C08A-4D1F-B318-3A761C8A13AF}" type="pres">
      <dgm:prSet presAssocID="{DDDB392D-F4BC-4A46-A314-557ACA3134B2}" presName="textRect" presStyleLbl="revTx" presStyleIdx="0" presStyleCnt="4">
        <dgm:presLayoutVars>
          <dgm:chMax val="1"/>
          <dgm:chPref val="1"/>
        </dgm:presLayoutVars>
      </dgm:prSet>
      <dgm:spPr/>
    </dgm:pt>
    <dgm:pt modelId="{FEFCD34B-4E34-4251-A5C5-FB7178CD02D2}" type="pres">
      <dgm:prSet presAssocID="{125ED5AB-06D8-4F02-BAE5-64ADB7A2BE73}" presName="sibTrans" presStyleLbl="sibTrans2D1" presStyleIdx="0" presStyleCnt="0"/>
      <dgm:spPr/>
    </dgm:pt>
    <dgm:pt modelId="{3C71CF31-6D2F-41BC-9CB3-4FF2ACCCD88D}" type="pres">
      <dgm:prSet presAssocID="{2344062A-F316-4C87-9CC5-9A735F2B9B4F}" presName="compNode" presStyleCnt="0"/>
      <dgm:spPr/>
    </dgm:pt>
    <dgm:pt modelId="{8AAD54B1-7667-4C12-8AC8-315E615E71D0}" type="pres">
      <dgm:prSet presAssocID="{2344062A-F316-4C87-9CC5-9A735F2B9B4F}" presName="iconBgRect" presStyleLbl="bgShp" presStyleIdx="1" presStyleCnt="4"/>
      <dgm:spPr/>
    </dgm:pt>
    <dgm:pt modelId="{42363D66-4E10-4CC2-97F5-5F6C643A3A45}" type="pres">
      <dgm:prSet presAssocID="{2344062A-F316-4C87-9CC5-9A735F2B9B4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51809E0-6238-4100-9DCF-63797814A071}" type="pres">
      <dgm:prSet presAssocID="{2344062A-F316-4C87-9CC5-9A735F2B9B4F}" presName="spaceRect" presStyleCnt="0"/>
      <dgm:spPr/>
    </dgm:pt>
    <dgm:pt modelId="{317619FB-5E71-4E32-958D-A31B84DE22A7}" type="pres">
      <dgm:prSet presAssocID="{2344062A-F316-4C87-9CC5-9A735F2B9B4F}" presName="textRect" presStyleLbl="revTx" presStyleIdx="1" presStyleCnt="4">
        <dgm:presLayoutVars>
          <dgm:chMax val="1"/>
          <dgm:chPref val="1"/>
        </dgm:presLayoutVars>
      </dgm:prSet>
      <dgm:spPr/>
    </dgm:pt>
    <dgm:pt modelId="{60FE675F-40D1-47F3-BC54-FFCC9F3FBD9A}" type="pres">
      <dgm:prSet presAssocID="{C262E354-BD20-4B02-8481-8B43342FA75D}" presName="sibTrans" presStyleLbl="sibTrans2D1" presStyleIdx="0" presStyleCnt="0"/>
      <dgm:spPr/>
    </dgm:pt>
    <dgm:pt modelId="{9D3E8B70-9FF9-442A-9316-1AC9F593AE72}" type="pres">
      <dgm:prSet presAssocID="{A183F4BB-BD44-42D1-AF5C-6E024C3F882A}" presName="compNode" presStyleCnt="0"/>
      <dgm:spPr/>
    </dgm:pt>
    <dgm:pt modelId="{319547BC-C68E-483A-A377-0CD4B2EB71F0}" type="pres">
      <dgm:prSet presAssocID="{A183F4BB-BD44-42D1-AF5C-6E024C3F882A}" presName="iconBgRect" presStyleLbl="bgShp" presStyleIdx="2" presStyleCnt="4"/>
      <dgm:spPr/>
    </dgm:pt>
    <dgm:pt modelId="{E851FAF2-7982-4A22-8767-20F15C3A0A6E}" type="pres">
      <dgm:prSet presAssocID="{A183F4BB-BD44-42D1-AF5C-6E024C3F882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8E9C8824-0674-4F18-950C-FB870C804834}" type="pres">
      <dgm:prSet presAssocID="{A183F4BB-BD44-42D1-AF5C-6E024C3F882A}" presName="spaceRect" presStyleCnt="0"/>
      <dgm:spPr/>
    </dgm:pt>
    <dgm:pt modelId="{05664DD5-8B16-4443-A92B-E18477006C43}" type="pres">
      <dgm:prSet presAssocID="{A183F4BB-BD44-42D1-AF5C-6E024C3F882A}" presName="textRect" presStyleLbl="revTx" presStyleIdx="2" presStyleCnt="4">
        <dgm:presLayoutVars>
          <dgm:chMax val="1"/>
          <dgm:chPref val="1"/>
        </dgm:presLayoutVars>
      </dgm:prSet>
      <dgm:spPr/>
    </dgm:pt>
    <dgm:pt modelId="{A78B3549-E2E3-447B-8FBF-0F8D4FCD6A4A}" type="pres">
      <dgm:prSet presAssocID="{CD88B771-5A95-4F36-A36E-E574289348EC}" presName="sibTrans" presStyleLbl="sibTrans2D1" presStyleIdx="0" presStyleCnt="0"/>
      <dgm:spPr/>
    </dgm:pt>
    <dgm:pt modelId="{18E17E3A-7EA4-4E61-87D2-5B52360C0CE9}" type="pres">
      <dgm:prSet presAssocID="{2718F651-0374-4263-8496-5998C905A988}" presName="compNode" presStyleCnt="0"/>
      <dgm:spPr/>
    </dgm:pt>
    <dgm:pt modelId="{96938F44-04FF-4EFD-8C0D-C8D7C8806659}" type="pres">
      <dgm:prSet presAssocID="{2718F651-0374-4263-8496-5998C905A988}" presName="iconBgRect" presStyleLbl="bgShp" presStyleIdx="3" presStyleCnt="4"/>
      <dgm:spPr/>
    </dgm:pt>
    <dgm:pt modelId="{AA726963-DEC8-4383-9F16-C38F560ED329}" type="pres">
      <dgm:prSet presAssocID="{2718F651-0374-4263-8496-5998C905A98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487E5A9-7A99-4918-8F8A-D460D7B15F5C}" type="pres">
      <dgm:prSet presAssocID="{2718F651-0374-4263-8496-5998C905A988}" presName="spaceRect" presStyleCnt="0"/>
      <dgm:spPr/>
    </dgm:pt>
    <dgm:pt modelId="{9EE46CB8-C39D-46D1-8599-38B71378B512}" type="pres">
      <dgm:prSet presAssocID="{2718F651-0374-4263-8496-5998C905A98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2139D3D-2C76-4DA7-8E02-FBCBEAC5D7FF}" type="presOf" srcId="{125ED5AB-06D8-4F02-BAE5-64ADB7A2BE73}" destId="{FEFCD34B-4E34-4251-A5C5-FB7178CD02D2}" srcOrd="0" destOrd="0" presId="urn:microsoft.com/office/officeart/2018/2/layout/IconCircleList"/>
    <dgm:cxn modelId="{161CDE45-BB17-462A-8B6F-1A1F9610653B}" type="presOf" srcId="{DDDB392D-F4BC-4A46-A314-557ACA3134B2}" destId="{39E294B1-C08A-4D1F-B318-3A761C8A13AF}" srcOrd="0" destOrd="0" presId="urn:microsoft.com/office/officeart/2018/2/layout/IconCircleList"/>
    <dgm:cxn modelId="{BD94B166-46D0-4427-A336-1CE79860A553}" srcId="{B167740B-7A16-4508-B180-272008030D74}" destId="{2344062A-F316-4C87-9CC5-9A735F2B9B4F}" srcOrd="1" destOrd="0" parTransId="{FC1C9F6C-6585-4EBB-8FA7-94D667C07A5A}" sibTransId="{C262E354-BD20-4B02-8481-8B43342FA75D}"/>
    <dgm:cxn modelId="{1CD72A79-2943-40C3-9058-9626B1060A9F}" srcId="{B167740B-7A16-4508-B180-272008030D74}" destId="{DDDB392D-F4BC-4A46-A314-557ACA3134B2}" srcOrd="0" destOrd="0" parTransId="{68B41F85-0EC1-4DD2-88BD-1B40E8627105}" sibTransId="{125ED5AB-06D8-4F02-BAE5-64ADB7A2BE73}"/>
    <dgm:cxn modelId="{D5882281-682C-4560-973F-FB89717ADF96}" type="presOf" srcId="{B167740B-7A16-4508-B180-272008030D74}" destId="{884DFB22-37A6-466E-B7AD-6CC75D129499}" srcOrd="0" destOrd="0" presId="urn:microsoft.com/office/officeart/2018/2/layout/IconCircleList"/>
    <dgm:cxn modelId="{EAC5F28D-2A10-4091-886D-CC391E609A06}" type="presOf" srcId="{2718F651-0374-4263-8496-5998C905A988}" destId="{9EE46CB8-C39D-46D1-8599-38B71378B512}" srcOrd="0" destOrd="0" presId="urn:microsoft.com/office/officeart/2018/2/layout/IconCircleList"/>
    <dgm:cxn modelId="{FF72EDA7-E23B-491A-94AA-6318A19F7D70}" srcId="{B167740B-7A16-4508-B180-272008030D74}" destId="{2718F651-0374-4263-8496-5998C905A988}" srcOrd="3" destOrd="0" parTransId="{B6E45416-4F3A-405B-9219-FA24F65BED2D}" sibTransId="{2CF01FBC-7CC7-4D16-AEB5-352010D0FB19}"/>
    <dgm:cxn modelId="{7BCAA0B3-6310-4057-AB1D-CA8B6B3D7C2A}" type="presOf" srcId="{C262E354-BD20-4B02-8481-8B43342FA75D}" destId="{60FE675F-40D1-47F3-BC54-FFCC9F3FBD9A}" srcOrd="0" destOrd="0" presId="urn:microsoft.com/office/officeart/2018/2/layout/IconCircleList"/>
    <dgm:cxn modelId="{D6C3F5B5-4D43-4C41-93CF-348B057179C2}" type="presOf" srcId="{2344062A-F316-4C87-9CC5-9A735F2B9B4F}" destId="{317619FB-5E71-4E32-958D-A31B84DE22A7}" srcOrd="0" destOrd="0" presId="urn:microsoft.com/office/officeart/2018/2/layout/IconCircleList"/>
    <dgm:cxn modelId="{4AC726C3-0EED-4CFD-AD21-5FCA53858BEB}" srcId="{B167740B-7A16-4508-B180-272008030D74}" destId="{A183F4BB-BD44-42D1-AF5C-6E024C3F882A}" srcOrd="2" destOrd="0" parTransId="{E0C8A234-3D39-4ED4-9FE9-8DB62652A9F4}" sibTransId="{CD88B771-5A95-4F36-A36E-E574289348EC}"/>
    <dgm:cxn modelId="{0DD3D4F1-1A13-402E-B130-866193AEE2E2}" type="presOf" srcId="{A183F4BB-BD44-42D1-AF5C-6E024C3F882A}" destId="{05664DD5-8B16-4443-A92B-E18477006C43}" srcOrd="0" destOrd="0" presId="urn:microsoft.com/office/officeart/2018/2/layout/IconCircleList"/>
    <dgm:cxn modelId="{1B8D0FF9-2C3F-4859-8A2A-A6E402A28CF5}" type="presOf" srcId="{CD88B771-5A95-4F36-A36E-E574289348EC}" destId="{A78B3549-E2E3-447B-8FBF-0F8D4FCD6A4A}" srcOrd="0" destOrd="0" presId="urn:microsoft.com/office/officeart/2018/2/layout/IconCircleList"/>
    <dgm:cxn modelId="{80837B7E-DE99-465D-A075-39C73E91DE2C}" type="presParOf" srcId="{884DFB22-37A6-466E-B7AD-6CC75D129499}" destId="{7F67B016-C83B-4F04-AB7B-D1290925A447}" srcOrd="0" destOrd="0" presId="urn:microsoft.com/office/officeart/2018/2/layout/IconCircleList"/>
    <dgm:cxn modelId="{C465DA2C-E6D0-43CB-BC64-DC9F6A93A0E5}" type="presParOf" srcId="{7F67B016-C83B-4F04-AB7B-D1290925A447}" destId="{62D586C1-95FD-4818-9DEC-4DF8B4722A9A}" srcOrd="0" destOrd="0" presId="urn:microsoft.com/office/officeart/2018/2/layout/IconCircleList"/>
    <dgm:cxn modelId="{8DE00D0E-2940-44FB-8F19-02F484E8F902}" type="presParOf" srcId="{62D586C1-95FD-4818-9DEC-4DF8B4722A9A}" destId="{3795580F-A0A5-47B8-AF30-272ECE5CDCAC}" srcOrd="0" destOrd="0" presId="urn:microsoft.com/office/officeart/2018/2/layout/IconCircleList"/>
    <dgm:cxn modelId="{F5341317-E3A7-4FA7-823E-7AFCB66264B0}" type="presParOf" srcId="{62D586C1-95FD-4818-9DEC-4DF8B4722A9A}" destId="{123CDDC0-27F2-4F21-9100-0B9973149199}" srcOrd="1" destOrd="0" presId="urn:microsoft.com/office/officeart/2018/2/layout/IconCircleList"/>
    <dgm:cxn modelId="{B17509D2-EAD0-4CF7-B99D-B781D5165BBD}" type="presParOf" srcId="{62D586C1-95FD-4818-9DEC-4DF8B4722A9A}" destId="{057DFA52-AB4A-4B3E-9A89-EB36202997F8}" srcOrd="2" destOrd="0" presId="urn:microsoft.com/office/officeart/2018/2/layout/IconCircleList"/>
    <dgm:cxn modelId="{1170EFAF-468F-4F05-8AB3-AFF32C4A2299}" type="presParOf" srcId="{62D586C1-95FD-4818-9DEC-4DF8B4722A9A}" destId="{39E294B1-C08A-4D1F-B318-3A761C8A13AF}" srcOrd="3" destOrd="0" presId="urn:microsoft.com/office/officeart/2018/2/layout/IconCircleList"/>
    <dgm:cxn modelId="{E081F469-0C85-418C-B8DD-1C8340B2171F}" type="presParOf" srcId="{7F67B016-C83B-4F04-AB7B-D1290925A447}" destId="{FEFCD34B-4E34-4251-A5C5-FB7178CD02D2}" srcOrd="1" destOrd="0" presId="urn:microsoft.com/office/officeart/2018/2/layout/IconCircleList"/>
    <dgm:cxn modelId="{FACAD681-B79C-44B5-A9AD-C50B70DBD528}" type="presParOf" srcId="{7F67B016-C83B-4F04-AB7B-D1290925A447}" destId="{3C71CF31-6D2F-41BC-9CB3-4FF2ACCCD88D}" srcOrd="2" destOrd="0" presId="urn:microsoft.com/office/officeart/2018/2/layout/IconCircleList"/>
    <dgm:cxn modelId="{13FBDF62-ECB3-426B-849D-B149AAFB307E}" type="presParOf" srcId="{3C71CF31-6D2F-41BC-9CB3-4FF2ACCCD88D}" destId="{8AAD54B1-7667-4C12-8AC8-315E615E71D0}" srcOrd="0" destOrd="0" presId="urn:microsoft.com/office/officeart/2018/2/layout/IconCircleList"/>
    <dgm:cxn modelId="{77DB5906-A906-436A-BD38-15741AE80D7A}" type="presParOf" srcId="{3C71CF31-6D2F-41BC-9CB3-4FF2ACCCD88D}" destId="{42363D66-4E10-4CC2-97F5-5F6C643A3A45}" srcOrd="1" destOrd="0" presId="urn:microsoft.com/office/officeart/2018/2/layout/IconCircleList"/>
    <dgm:cxn modelId="{77884415-CC9A-4D15-8964-50F5DF127CE4}" type="presParOf" srcId="{3C71CF31-6D2F-41BC-9CB3-4FF2ACCCD88D}" destId="{A51809E0-6238-4100-9DCF-63797814A071}" srcOrd="2" destOrd="0" presId="urn:microsoft.com/office/officeart/2018/2/layout/IconCircleList"/>
    <dgm:cxn modelId="{419EFEE1-F0A6-4AEB-B974-1DD17E800F87}" type="presParOf" srcId="{3C71CF31-6D2F-41BC-9CB3-4FF2ACCCD88D}" destId="{317619FB-5E71-4E32-958D-A31B84DE22A7}" srcOrd="3" destOrd="0" presId="urn:microsoft.com/office/officeart/2018/2/layout/IconCircleList"/>
    <dgm:cxn modelId="{580D9C30-3634-42E7-AD5C-ACEECAFB3641}" type="presParOf" srcId="{7F67B016-C83B-4F04-AB7B-D1290925A447}" destId="{60FE675F-40D1-47F3-BC54-FFCC9F3FBD9A}" srcOrd="3" destOrd="0" presId="urn:microsoft.com/office/officeart/2018/2/layout/IconCircleList"/>
    <dgm:cxn modelId="{0CD237D9-D2F2-4265-B6C4-D18A42CEA2C9}" type="presParOf" srcId="{7F67B016-C83B-4F04-AB7B-D1290925A447}" destId="{9D3E8B70-9FF9-442A-9316-1AC9F593AE72}" srcOrd="4" destOrd="0" presId="urn:microsoft.com/office/officeart/2018/2/layout/IconCircleList"/>
    <dgm:cxn modelId="{980853E7-AB7C-42E3-9CDE-B5BF6C902F05}" type="presParOf" srcId="{9D3E8B70-9FF9-442A-9316-1AC9F593AE72}" destId="{319547BC-C68E-483A-A377-0CD4B2EB71F0}" srcOrd="0" destOrd="0" presId="urn:microsoft.com/office/officeart/2018/2/layout/IconCircleList"/>
    <dgm:cxn modelId="{6B516590-D184-48B3-A443-73A1B04D6151}" type="presParOf" srcId="{9D3E8B70-9FF9-442A-9316-1AC9F593AE72}" destId="{E851FAF2-7982-4A22-8767-20F15C3A0A6E}" srcOrd="1" destOrd="0" presId="urn:microsoft.com/office/officeart/2018/2/layout/IconCircleList"/>
    <dgm:cxn modelId="{7DA5731E-72B9-46DD-8375-28847CA4EE1A}" type="presParOf" srcId="{9D3E8B70-9FF9-442A-9316-1AC9F593AE72}" destId="{8E9C8824-0674-4F18-950C-FB870C804834}" srcOrd="2" destOrd="0" presId="urn:microsoft.com/office/officeart/2018/2/layout/IconCircleList"/>
    <dgm:cxn modelId="{4FA6E592-EBE8-4D1C-99F2-4963ACDA05FC}" type="presParOf" srcId="{9D3E8B70-9FF9-442A-9316-1AC9F593AE72}" destId="{05664DD5-8B16-4443-A92B-E18477006C43}" srcOrd="3" destOrd="0" presId="urn:microsoft.com/office/officeart/2018/2/layout/IconCircleList"/>
    <dgm:cxn modelId="{1B90A8CF-8451-4FF5-B3BE-9EC9BFA7A7EC}" type="presParOf" srcId="{7F67B016-C83B-4F04-AB7B-D1290925A447}" destId="{A78B3549-E2E3-447B-8FBF-0F8D4FCD6A4A}" srcOrd="5" destOrd="0" presId="urn:microsoft.com/office/officeart/2018/2/layout/IconCircleList"/>
    <dgm:cxn modelId="{A2087124-A47F-46F8-97B2-A8E65E7C8330}" type="presParOf" srcId="{7F67B016-C83B-4F04-AB7B-D1290925A447}" destId="{18E17E3A-7EA4-4E61-87D2-5B52360C0CE9}" srcOrd="6" destOrd="0" presId="urn:microsoft.com/office/officeart/2018/2/layout/IconCircleList"/>
    <dgm:cxn modelId="{BF03C9CF-2F7D-4679-B0FC-DE3AB2D4C772}" type="presParOf" srcId="{18E17E3A-7EA4-4E61-87D2-5B52360C0CE9}" destId="{96938F44-04FF-4EFD-8C0D-C8D7C8806659}" srcOrd="0" destOrd="0" presId="urn:microsoft.com/office/officeart/2018/2/layout/IconCircleList"/>
    <dgm:cxn modelId="{301A21CB-F42C-426B-8EBB-FC0E11CF5230}" type="presParOf" srcId="{18E17E3A-7EA4-4E61-87D2-5B52360C0CE9}" destId="{AA726963-DEC8-4383-9F16-C38F560ED329}" srcOrd="1" destOrd="0" presId="urn:microsoft.com/office/officeart/2018/2/layout/IconCircleList"/>
    <dgm:cxn modelId="{C4F9B08C-8727-4E49-952E-5108FB8011CD}" type="presParOf" srcId="{18E17E3A-7EA4-4E61-87D2-5B52360C0CE9}" destId="{A487E5A9-7A99-4918-8F8A-D460D7B15F5C}" srcOrd="2" destOrd="0" presId="urn:microsoft.com/office/officeart/2018/2/layout/IconCircleList"/>
    <dgm:cxn modelId="{0D2FBA40-6CCE-4183-9651-29C32BF54AF4}" type="presParOf" srcId="{18E17E3A-7EA4-4E61-87D2-5B52360C0CE9}" destId="{9EE46CB8-C39D-46D1-8599-38B71378B51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592909-193A-4348-B53B-F66B7ACBCAFF}">
      <dsp:nvSpPr>
        <dsp:cNvPr id="0" name=""/>
        <dsp:cNvSpPr/>
      </dsp:nvSpPr>
      <dsp:spPr>
        <a:xfrm>
          <a:off x="0" y="560"/>
          <a:ext cx="106535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21FE98-9D50-8D4F-9380-CEF17429A584}">
      <dsp:nvSpPr>
        <dsp:cNvPr id="0" name=""/>
        <dsp:cNvSpPr/>
      </dsp:nvSpPr>
      <dsp:spPr>
        <a:xfrm>
          <a:off x="0" y="560"/>
          <a:ext cx="10653579" cy="459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u="none" kern="1200"/>
            <a:t>Implementation:</a:t>
          </a:r>
          <a:endParaRPr lang="en-US" sz="2000" b="0" i="0" u="none" kern="1200"/>
        </a:p>
      </dsp:txBody>
      <dsp:txXfrm>
        <a:off x="0" y="560"/>
        <a:ext cx="10653579" cy="459270"/>
      </dsp:txXfrm>
    </dsp:sp>
    <dsp:sp modelId="{00B00035-46C2-C943-928B-8A1FDB6B725A}">
      <dsp:nvSpPr>
        <dsp:cNvPr id="0" name=""/>
        <dsp:cNvSpPr/>
      </dsp:nvSpPr>
      <dsp:spPr>
        <a:xfrm>
          <a:off x="0" y="459831"/>
          <a:ext cx="106535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6D9A7-3B28-414E-BFDC-FCAF64632732}">
      <dsp:nvSpPr>
        <dsp:cNvPr id="0" name=""/>
        <dsp:cNvSpPr/>
      </dsp:nvSpPr>
      <dsp:spPr>
        <a:xfrm>
          <a:off x="0" y="459831"/>
          <a:ext cx="10653579" cy="459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0" i="0" u="none" kern="1200" dirty="0"/>
            <a:t>React components and services integrated with REST API</a:t>
          </a:r>
        </a:p>
      </dsp:txBody>
      <dsp:txXfrm>
        <a:off x="0" y="459831"/>
        <a:ext cx="10653579" cy="459270"/>
      </dsp:txXfrm>
    </dsp:sp>
    <dsp:sp modelId="{AB472088-AE7D-5242-AC54-0FCCE0656543}">
      <dsp:nvSpPr>
        <dsp:cNvPr id="0" name=""/>
        <dsp:cNvSpPr/>
      </dsp:nvSpPr>
      <dsp:spPr>
        <a:xfrm>
          <a:off x="0" y="919102"/>
          <a:ext cx="106535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A46ED7-D8B8-E046-ABED-B6C34684C854}">
      <dsp:nvSpPr>
        <dsp:cNvPr id="0" name=""/>
        <dsp:cNvSpPr/>
      </dsp:nvSpPr>
      <dsp:spPr>
        <a:xfrm>
          <a:off x="0" y="919102"/>
          <a:ext cx="10653579" cy="459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0" i="0" u="none" kern="1200"/>
            <a:t>Routing established for Books, Verses, and Comments pages (via React Router)</a:t>
          </a:r>
        </a:p>
      </dsp:txBody>
      <dsp:txXfrm>
        <a:off x="0" y="919102"/>
        <a:ext cx="10653579" cy="459270"/>
      </dsp:txXfrm>
    </dsp:sp>
    <dsp:sp modelId="{5D382165-D3CD-6B47-973B-A466C2FED2EC}">
      <dsp:nvSpPr>
        <dsp:cNvPr id="0" name=""/>
        <dsp:cNvSpPr/>
      </dsp:nvSpPr>
      <dsp:spPr>
        <a:xfrm>
          <a:off x="0" y="1378372"/>
          <a:ext cx="106535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FA9AA0-9BE9-0046-A122-1206C28FA445}">
      <dsp:nvSpPr>
        <dsp:cNvPr id="0" name=""/>
        <dsp:cNvSpPr/>
      </dsp:nvSpPr>
      <dsp:spPr>
        <a:xfrm>
          <a:off x="0" y="1378372"/>
          <a:ext cx="10653579" cy="459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0" i="0" u="none" kern="1200"/>
            <a:t>Verses displayed dynamically by translation</a:t>
          </a:r>
        </a:p>
      </dsp:txBody>
      <dsp:txXfrm>
        <a:off x="0" y="1378372"/>
        <a:ext cx="10653579" cy="459270"/>
      </dsp:txXfrm>
    </dsp:sp>
    <dsp:sp modelId="{3DBE2E50-83CA-8A4A-85C7-3BFF0EA166C3}">
      <dsp:nvSpPr>
        <dsp:cNvPr id="0" name=""/>
        <dsp:cNvSpPr/>
      </dsp:nvSpPr>
      <dsp:spPr>
        <a:xfrm>
          <a:off x="0" y="1837643"/>
          <a:ext cx="106535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795F62-56B3-E145-B326-47C07F1DA690}">
      <dsp:nvSpPr>
        <dsp:cNvPr id="0" name=""/>
        <dsp:cNvSpPr/>
      </dsp:nvSpPr>
      <dsp:spPr>
        <a:xfrm>
          <a:off x="0" y="1837643"/>
          <a:ext cx="10653579" cy="459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0" i="0" u="none" kern="1200"/>
            <a:t>Comments created and retrieved by verse</a:t>
          </a:r>
        </a:p>
      </dsp:txBody>
      <dsp:txXfrm>
        <a:off x="0" y="1837643"/>
        <a:ext cx="10653579" cy="459270"/>
      </dsp:txXfrm>
    </dsp:sp>
    <dsp:sp modelId="{F8BDDC0F-330A-4D4D-88B3-55EC2B44045F}">
      <dsp:nvSpPr>
        <dsp:cNvPr id="0" name=""/>
        <dsp:cNvSpPr/>
      </dsp:nvSpPr>
      <dsp:spPr>
        <a:xfrm>
          <a:off x="0" y="2296913"/>
          <a:ext cx="106535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E7A3D6-3AF3-1B4F-A4C1-56CCBDA0C9F3}">
      <dsp:nvSpPr>
        <dsp:cNvPr id="0" name=""/>
        <dsp:cNvSpPr/>
      </dsp:nvSpPr>
      <dsp:spPr>
        <a:xfrm>
          <a:off x="0" y="2296914"/>
          <a:ext cx="10653579" cy="459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u="none" kern="1200"/>
            <a:t>Key Learnings:</a:t>
          </a:r>
          <a:endParaRPr lang="en-US" sz="2000" b="0" i="0" u="none" kern="1200"/>
        </a:p>
      </dsp:txBody>
      <dsp:txXfrm>
        <a:off x="0" y="2296914"/>
        <a:ext cx="10653579" cy="459270"/>
      </dsp:txXfrm>
    </dsp:sp>
    <dsp:sp modelId="{F6D1C967-DBD8-5A4F-9A57-7D2761A0ABFC}">
      <dsp:nvSpPr>
        <dsp:cNvPr id="0" name=""/>
        <dsp:cNvSpPr/>
      </dsp:nvSpPr>
      <dsp:spPr>
        <a:xfrm>
          <a:off x="0" y="2756184"/>
          <a:ext cx="106535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6FC32F-D5B6-404D-8A44-22A66CC6A1D0}">
      <dsp:nvSpPr>
        <dsp:cNvPr id="0" name=""/>
        <dsp:cNvSpPr/>
      </dsp:nvSpPr>
      <dsp:spPr>
        <a:xfrm>
          <a:off x="0" y="2756184"/>
          <a:ext cx="10653579" cy="459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0" i="0" u="none" kern="1200"/>
            <a:t>Define API contracts early for smoother integration</a:t>
          </a:r>
        </a:p>
      </dsp:txBody>
      <dsp:txXfrm>
        <a:off x="0" y="2756184"/>
        <a:ext cx="10653579" cy="459270"/>
      </dsp:txXfrm>
    </dsp:sp>
    <dsp:sp modelId="{F833C6FC-CB75-3E4D-B4B2-73D60BAD7555}">
      <dsp:nvSpPr>
        <dsp:cNvPr id="0" name=""/>
        <dsp:cNvSpPr/>
      </dsp:nvSpPr>
      <dsp:spPr>
        <a:xfrm>
          <a:off x="0" y="3215455"/>
          <a:ext cx="106535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6BB3E2-F85C-F24E-80B5-6BEC5EE16F93}">
      <dsp:nvSpPr>
        <dsp:cNvPr id="0" name=""/>
        <dsp:cNvSpPr/>
      </dsp:nvSpPr>
      <dsp:spPr>
        <a:xfrm>
          <a:off x="0" y="3215455"/>
          <a:ext cx="10653579" cy="459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0" i="0" u="none" kern="1200"/>
            <a:t>Postman testing catches backend issues before frontend work</a:t>
          </a:r>
        </a:p>
      </dsp:txBody>
      <dsp:txXfrm>
        <a:off x="0" y="3215455"/>
        <a:ext cx="10653579" cy="459270"/>
      </dsp:txXfrm>
    </dsp:sp>
    <dsp:sp modelId="{03B2ED78-BF04-2B4D-9B90-A127E7FCA0BA}">
      <dsp:nvSpPr>
        <dsp:cNvPr id="0" name=""/>
        <dsp:cNvSpPr/>
      </dsp:nvSpPr>
      <dsp:spPr>
        <a:xfrm>
          <a:off x="0" y="3674725"/>
          <a:ext cx="106535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364B72-537E-A84D-AE94-BA1E842A0BF7}">
      <dsp:nvSpPr>
        <dsp:cNvPr id="0" name=""/>
        <dsp:cNvSpPr/>
      </dsp:nvSpPr>
      <dsp:spPr>
        <a:xfrm>
          <a:off x="0" y="3674725"/>
          <a:ext cx="10653579" cy="459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0" i="0" u="none" kern="1200"/>
            <a:t>Modular React components and reusable hooks aid debugging and reuse</a:t>
          </a:r>
        </a:p>
      </dsp:txBody>
      <dsp:txXfrm>
        <a:off x="0" y="3674725"/>
        <a:ext cx="10653579" cy="459270"/>
      </dsp:txXfrm>
    </dsp:sp>
    <dsp:sp modelId="{DFBCC512-A9A4-B24E-9BA9-8E7D6BCD58BD}">
      <dsp:nvSpPr>
        <dsp:cNvPr id="0" name=""/>
        <dsp:cNvSpPr/>
      </dsp:nvSpPr>
      <dsp:spPr>
        <a:xfrm>
          <a:off x="0" y="4133996"/>
          <a:ext cx="106535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B0AB42-1260-BE4D-AAF5-6397E4A659F2}">
      <dsp:nvSpPr>
        <dsp:cNvPr id="0" name=""/>
        <dsp:cNvSpPr/>
      </dsp:nvSpPr>
      <dsp:spPr>
        <a:xfrm>
          <a:off x="0" y="4133996"/>
          <a:ext cx="10653579" cy="459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0" i="0" u="none" kern="1200" dirty="0"/>
            <a:t>Keeping schema diagrams updated reduces relation errors</a:t>
          </a:r>
        </a:p>
      </dsp:txBody>
      <dsp:txXfrm>
        <a:off x="0" y="4133996"/>
        <a:ext cx="10653579" cy="4592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5D1175-AB8C-4681-93FA-E0FA5451180D}">
      <dsp:nvSpPr>
        <dsp:cNvPr id="0" name=""/>
        <dsp:cNvSpPr/>
      </dsp:nvSpPr>
      <dsp:spPr>
        <a:xfrm>
          <a:off x="0" y="1427"/>
          <a:ext cx="10945037" cy="6084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51EDB7-400E-462C-8B2B-AEB6420C5196}">
      <dsp:nvSpPr>
        <dsp:cNvPr id="0" name=""/>
        <dsp:cNvSpPr/>
      </dsp:nvSpPr>
      <dsp:spPr>
        <a:xfrm>
          <a:off x="184065" y="138336"/>
          <a:ext cx="334665" cy="3346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D76BDF-C026-4330-9AE0-7A39A69BF53C}">
      <dsp:nvSpPr>
        <dsp:cNvPr id="0" name=""/>
        <dsp:cNvSpPr/>
      </dsp:nvSpPr>
      <dsp:spPr>
        <a:xfrm>
          <a:off x="702797" y="1427"/>
          <a:ext cx="10242239" cy="608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398" tIns="64398" rIns="64398" bIns="6439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Challenges: </a:t>
          </a:r>
          <a:r>
            <a:rPr lang="en-US" sz="1900" b="0" i="0" u="none" kern="1200"/>
            <a:t>Aligning React Router routes with backend endpoints</a:t>
          </a:r>
          <a:endParaRPr lang="en-US" sz="1900" kern="1200" dirty="0"/>
        </a:p>
      </dsp:txBody>
      <dsp:txXfrm>
        <a:off x="702797" y="1427"/>
        <a:ext cx="10242239" cy="608482"/>
      </dsp:txXfrm>
    </dsp:sp>
    <dsp:sp modelId="{EB970D44-601C-405E-97A3-1F0DD0DC39B1}">
      <dsp:nvSpPr>
        <dsp:cNvPr id="0" name=""/>
        <dsp:cNvSpPr/>
      </dsp:nvSpPr>
      <dsp:spPr>
        <a:xfrm>
          <a:off x="0" y="762031"/>
          <a:ext cx="10945037" cy="6084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44F754-72B1-41FF-A49A-AC5B00D59099}">
      <dsp:nvSpPr>
        <dsp:cNvPr id="0" name=""/>
        <dsp:cNvSpPr/>
      </dsp:nvSpPr>
      <dsp:spPr>
        <a:xfrm>
          <a:off x="184065" y="898939"/>
          <a:ext cx="334665" cy="3346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4FF4BF-0568-493F-B8CA-BA49F46FB53D}">
      <dsp:nvSpPr>
        <dsp:cNvPr id="0" name=""/>
        <dsp:cNvSpPr/>
      </dsp:nvSpPr>
      <dsp:spPr>
        <a:xfrm>
          <a:off x="702797" y="762031"/>
          <a:ext cx="10242239" cy="608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398" tIns="64398" rIns="64398" bIns="6439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u="none" kern="1200"/>
            <a:t>Debugging asynchronous API calls and component state</a:t>
          </a:r>
          <a:endParaRPr lang="en-US" sz="1900" kern="1200" dirty="0"/>
        </a:p>
      </dsp:txBody>
      <dsp:txXfrm>
        <a:off x="702797" y="762031"/>
        <a:ext cx="10242239" cy="608482"/>
      </dsp:txXfrm>
    </dsp:sp>
    <dsp:sp modelId="{409D69A7-3E20-4D10-B27E-C0B66D37B116}">
      <dsp:nvSpPr>
        <dsp:cNvPr id="0" name=""/>
        <dsp:cNvSpPr/>
      </dsp:nvSpPr>
      <dsp:spPr>
        <a:xfrm>
          <a:off x="0" y="1522634"/>
          <a:ext cx="10945037" cy="6084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821F63-16E0-43A2-9C18-EFEFDE1D4DE0}">
      <dsp:nvSpPr>
        <dsp:cNvPr id="0" name=""/>
        <dsp:cNvSpPr/>
      </dsp:nvSpPr>
      <dsp:spPr>
        <a:xfrm>
          <a:off x="184065" y="1659542"/>
          <a:ext cx="334665" cy="3346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4A8151-26D7-4C85-8255-846DF2C525BE}">
      <dsp:nvSpPr>
        <dsp:cNvPr id="0" name=""/>
        <dsp:cNvSpPr/>
      </dsp:nvSpPr>
      <dsp:spPr>
        <a:xfrm>
          <a:off x="702797" y="1522634"/>
          <a:ext cx="10242239" cy="608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398" tIns="64398" rIns="64398" bIns="6439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CORS setup and environment configuration</a:t>
          </a:r>
          <a:endParaRPr lang="en-US" sz="1900" kern="1200" dirty="0"/>
        </a:p>
      </dsp:txBody>
      <dsp:txXfrm>
        <a:off x="702797" y="1522634"/>
        <a:ext cx="10242239" cy="608482"/>
      </dsp:txXfrm>
    </dsp:sp>
    <dsp:sp modelId="{738B531B-C9B1-4C27-B331-C82DE3870AC5}">
      <dsp:nvSpPr>
        <dsp:cNvPr id="0" name=""/>
        <dsp:cNvSpPr/>
      </dsp:nvSpPr>
      <dsp:spPr>
        <a:xfrm>
          <a:off x="0" y="2283237"/>
          <a:ext cx="10945037" cy="6084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EB96E2-0217-49A3-8038-F583AE668390}">
      <dsp:nvSpPr>
        <dsp:cNvPr id="0" name=""/>
        <dsp:cNvSpPr/>
      </dsp:nvSpPr>
      <dsp:spPr>
        <a:xfrm>
          <a:off x="184065" y="2420145"/>
          <a:ext cx="334665" cy="3346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C0B805-1C34-4AAE-A6E1-D5144765EB17}">
      <dsp:nvSpPr>
        <dsp:cNvPr id="0" name=""/>
        <dsp:cNvSpPr/>
      </dsp:nvSpPr>
      <dsp:spPr>
        <a:xfrm>
          <a:off x="702797" y="2283237"/>
          <a:ext cx="10242239" cy="608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398" tIns="64398" rIns="64398" bIns="6439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Pending Issues: Dropdowns for book selection incomplete</a:t>
          </a:r>
          <a:endParaRPr lang="en-US" sz="1900" kern="1200" dirty="0"/>
        </a:p>
      </dsp:txBody>
      <dsp:txXfrm>
        <a:off x="702797" y="2283237"/>
        <a:ext cx="10242239" cy="608482"/>
      </dsp:txXfrm>
    </dsp:sp>
    <dsp:sp modelId="{5E63EC0A-295F-4B1F-9843-77629F4F32A3}">
      <dsp:nvSpPr>
        <dsp:cNvPr id="0" name=""/>
        <dsp:cNvSpPr/>
      </dsp:nvSpPr>
      <dsp:spPr>
        <a:xfrm>
          <a:off x="0" y="3043840"/>
          <a:ext cx="10945037" cy="6084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1FB184-B8C8-4A4E-BEA0-1564F1A7CBBB}">
      <dsp:nvSpPr>
        <dsp:cNvPr id="0" name=""/>
        <dsp:cNvSpPr/>
      </dsp:nvSpPr>
      <dsp:spPr>
        <a:xfrm>
          <a:off x="184065" y="3180748"/>
          <a:ext cx="334665" cy="33466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95230B-E658-4EB4-9665-D9FE59D0066A}">
      <dsp:nvSpPr>
        <dsp:cNvPr id="0" name=""/>
        <dsp:cNvSpPr/>
      </dsp:nvSpPr>
      <dsp:spPr>
        <a:xfrm>
          <a:off x="702797" y="3043840"/>
          <a:ext cx="10242239" cy="608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398" tIns="64398" rIns="64398" bIns="6439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Performance concerns with large verse datasets</a:t>
          </a:r>
        </a:p>
      </dsp:txBody>
      <dsp:txXfrm>
        <a:off x="702797" y="3043840"/>
        <a:ext cx="10242239" cy="608482"/>
      </dsp:txXfrm>
    </dsp:sp>
    <dsp:sp modelId="{518A3BBE-E601-4AE1-A7BD-17179A966035}">
      <dsp:nvSpPr>
        <dsp:cNvPr id="0" name=""/>
        <dsp:cNvSpPr/>
      </dsp:nvSpPr>
      <dsp:spPr>
        <a:xfrm>
          <a:off x="0" y="3804443"/>
          <a:ext cx="10945037" cy="6084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835590-6DE0-4617-8A1D-7E007FE82BD5}">
      <dsp:nvSpPr>
        <dsp:cNvPr id="0" name=""/>
        <dsp:cNvSpPr/>
      </dsp:nvSpPr>
      <dsp:spPr>
        <a:xfrm>
          <a:off x="184065" y="3941352"/>
          <a:ext cx="334665" cy="33466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214D8C-B573-4D73-AFE8-4161E0F3779F}">
      <dsp:nvSpPr>
        <dsp:cNvPr id="0" name=""/>
        <dsp:cNvSpPr/>
      </dsp:nvSpPr>
      <dsp:spPr>
        <a:xfrm>
          <a:off x="702797" y="3804443"/>
          <a:ext cx="10242239" cy="608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398" tIns="64398" rIns="64398" bIns="6439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Input validation for comments still pending</a:t>
          </a:r>
        </a:p>
      </dsp:txBody>
      <dsp:txXfrm>
        <a:off x="702797" y="3804443"/>
        <a:ext cx="10242239" cy="608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95580F-A0A5-47B8-AF30-272ECE5CDCAC}">
      <dsp:nvSpPr>
        <dsp:cNvPr id="0" name=""/>
        <dsp:cNvSpPr/>
      </dsp:nvSpPr>
      <dsp:spPr>
        <a:xfrm>
          <a:off x="181777" y="367425"/>
          <a:ext cx="1320143" cy="132014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3CDDC0-27F2-4F21-9100-0B9973149199}">
      <dsp:nvSpPr>
        <dsp:cNvPr id="0" name=""/>
        <dsp:cNvSpPr/>
      </dsp:nvSpPr>
      <dsp:spPr>
        <a:xfrm>
          <a:off x="459007" y="644655"/>
          <a:ext cx="765683" cy="7656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E294B1-C08A-4D1F-B318-3A761C8A13AF}">
      <dsp:nvSpPr>
        <dsp:cNvPr id="0" name=""/>
        <dsp:cNvSpPr/>
      </dsp:nvSpPr>
      <dsp:spPr>
        <a:xfrm>
          <a:off x="1784808" y="367425"/>
          <a:ext cx="3111765" cy="1320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Update Home Page for cleaner appearance</a:t>
          </a:r>
        </a:p>
      </dsp:txBody>
      <dsp:txXfrm>
        <a:off x="1784808" y="367425"/>
        <a:ext cx="3111765" cy="1320143"/>
      </dsp:txXfrm>
    </dsp:sp>
    <dsp:sp modelId="{8AAD54B1-7667-4C12-8AC8-315E615E71D0}">
      <dsp:nvSpPr>
        <dsp:cNvPr id="0" name=""/>
        <dsp:cNvSpPr/>
      </dsp:nvSpPr>
      <dsp:spPr>
        <a:xfrm>
          <a:off x="5438775" y="367425"/>
          <a:ext cx="1320143" cy="132014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363D66-4E10-4CC2-97F5-5F6C643A3A45}">
      <dsp:nvSpPr>
        <dsp:cNvPr id="0" name=""/>
        <dsp:cNvSpPr/>
      </dsp:nvSpPr>
      <dsp:spPr>
        <a:xfrm>
          <a:off x="5716005" y="644655"/>
          <a:ext cx="765683" cy="7656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619FB-5E71-4E32-958D-A31B84DE22A7}">
      <dsp:nvSpPr>
        <dsp:cNvPr id="0" name=""/>
        <dsp:cNvSpPr/>
      </dsp:nvSpPr>
      <dsp:spPr>
        <a:xfrm>
          <a:off x="7041806" y="367425"/>
          <a:ext cx="3111765" cy="1320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Standardize error handling &amp; validation across API</a:t>
          </a:r>
        </a:p>
      </dsp:txBody>
      <dsp:txXfrm>
        <a:off x="7041806" y="367425"/>
        <a:ext cx="3111765" cy="1320143"/>
      </dsp:txXfrm>
    </dsp:sp>
    <dsp:sp modelId="{319547BC-C68E-483A-A377-0CD4B2EB71F0}">
      <dsp:nvSpPr>
        <dsp:cNvPr id="0" name=""/>
        <dsp:cNvSpPr/>
      </dsp:nvSpPr>
      <dsp:spPr>
        <a:xfrm>
          <a:off x="181777" y="2378862"/>
          <a:ext cx="1320143" cy="132014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51FAF2-7982-4A22-8767-20F15C3A0A6E}">
      <dsp:nvSpPr>
        <dsp:cNvPr id="0" name=""/>
        <dsp:cNvSpPr/>
      </dsp:nvSpPr>
      <dsp:spPr>
        <a:xfrm>
          <a:off x="459007" y="2656092"/>
          <a:ext cx="765683" cy="7656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664DD5-8B16-4443-A92B-E18477006C43}">
      <dsp:nvSpPr>
        <dsp:cNvPr id="0" name=""/>
        <dsp:cNvSpPr/>
      </dsp:nvSpPr>
      <dsp:spPr>
        <a:xfrm>
          <a:off x="1784808" y="2378862"/>
          <a:ext cx="3111765" cy="1320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Optimize database queries for larger translations</a:t>
          </a:r>
        </a:p>
      </dsp:txBody>
      <dsp:txXfrm>
        <a:off x="1784808" y="2378862"/>
        <a:ext cx="3111765" cy="1320143"/>
      </dsp:txXfrm>
    </dsp:sp>
    <dsp:sp modelId="{96938F44-04FF-4EFD-8C0D-C8D7C8806659}">
      <dsp:nvSpPr>
        <dsp:cNvPr id="0" name=""/>
        <dsp:cNvSpPr/>
      </dsp:nvSpPr>
      <dsp:spPr>
        <a:xfrm>
          <a:off x="5438775" y="2378862"/>
          <a:ext cx="1320143" cy="132014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726963-DEC8-4383-9F16-C38F560ED329}">
      <dsp:nvSpPr>
        <dsp:cNvPr id="0" name=""/>
        <dsp:cNvSpPr/>
      </dsp:nvSpPr>
      <dsp:spPr>
        <a:xfrm>
          <a:off x="5716005" y="2656092"/>
          <a:ext cx="765683" cy="7656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46CB8-C39D-46D1-8599-38B71378B512}">
      <dsp:nvSpPr>
        <dsp:cNvPr id="0" name=""/>
        <dsp:cNvSpPr/>
      </dsp:nvSpPr>
      <dsp:spPr>
        <a:xfrm>
          <a:off x="7041806" y="2378862"/>
          <a:ext cx="3111765" cy="1320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Conduct broader user testing across translations</a:t>
          </a:r>
        </a:p>
      </dsp:txBody>
      <dsp:txXfrm>
        <a:off x="7041806" y="2378862"/>
        <a:ext cx="3111765" cy="13201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82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44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0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7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10/19/25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83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10/19/25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2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10/19/25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0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10/19/25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58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10/19/25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83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10/19/25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79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6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32057F-F015-B1B2-4E3E-2307F8EFC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AC3CA6-B2E6-2391-C32A-07824235A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8896" y="1129554"/>
            <a:ext cx="4361688" cy="3475236"/>
          </a:xfrm>
        </p:spPr>
        <p:txBody>
          <a:bodyPr>
            <a:normAutofit/>
          </a:bodyPr>
          <a:lstStyle/>
          <a:p>
            <a:pPr algn="l"/>
            <a:r>
              <a:rPr lang="en-US" sz="5400" dirty="0"/>
              <a:t>Inclusion – </a:t>
            </a:r>
            <a:r>
              <a:rPr lang="en-US" sz="5400"/>
              <a:t>Milestone 5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C7831-0BDE-8E0E-38A0-E41FE4E29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8896" y="4731337"/>
            <a:ext cx="4206240" cy="118458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Andrew Rodriguez</a:t>
            </a:r>
          </a:p>
          <a:p>
            <a:pPr algn="l"/>
            <a:r>
              <a:rPr lang="en-US" dirty="0"/>
              <a:t>19 Oct 2025</a:t>
            </a:r>
          </a:p>
          <a:p>
            <a:pPr algn="l"/>
            <a:r>
              <a:rPr lang="en-US" dirty="0"/>
              <a:t>CST-391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9472E6-3E4F-1A7F-ED63-25EDEF6223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569" r="6834" b="-1"/>
          <a:stretch>
            <a:fillRect/>
          </a:stretch>
        </p:blipFill>
        <p:spPr>
          <a:xfrm>
            <a:off x="20" y="1"/>
            <a:ext cx="65755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67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961259D-605E-E200-FF9F-7C8C71D7C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3C9D13-CF90-2DBE-47C4-2B8C4F7B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0074"/>
            <a:ext cx="6035040" cy="1529932"/>
          </a:xfrm>
        </p:spPr>
        <p:txBody>
          <a:bodyPr anchor="b">
            <a:normAutofit/>
          </a:bodyPr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56AAF-9B88-EC72-8421-77716B955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2212848"/>
            <a:ext cx="6035041" cy="4096512"/>
          </a:xfrm>
        </p:spPr>
        <p:txBody>
          <a:bodyPr>
            <a:normAutofit/>
          </a:bodyPr>
          <a:lstStyle/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</a:rPr>
              <a:t>Purpose: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Personal Bible study web app to manage verse-specific comments across translations.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</a:rPr>
              <a:t>Backend: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REST API with CRUD operations.</a:t>
            </a:r>
            <a:endParaRPr lang="en-US" sz="1600" dirty="0"/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</a:rPr>
              <a:t>Database: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MySQL with multiple tables to support functionality.</a:t>
            </a:r>
            <a:endParaRPr lang="en-US" sz="1600" dirty="0"/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</a:rPr>
              <a:t>Frontend Milestone: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React app successfully connected to backend API.</a:t>
            </a:r>
            <a:endParaRPr lang="en-US" sz="1600" dirty="0"/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</a:rPr>
              <a:t>Tools: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Node.js, Express, JavaScript/TypeScript, Postman, MySQL Workbench</a:t>
            </a:r>
            <a:endParaRPr lang="en-US" sz="1800" dirty="0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639642CC-7784-0906-FE38-64953A2B91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072" r="46757" b="-1"/>
          <a:stretch>
            <a:fillRect/>
          </a:stretch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55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65BED-9C15-7D92-75EE-12CDEAF2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and Key Learnings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CC862D-89E2-C074-98A6-2C54B8F16D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7111917"/>
              </p:ext>
            </p:extLst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0698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88E849-8C41-9A01-261F-2AE555ADA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t">
            <a:normAutofit/>
          </a:bodyPr>
          <a:lstStyle/>
          <a:p>
            <a:r>
              <a:rPr lang="en-US"/>
              <a:t>Challenges and Pending Issues</a:t>
            </a:r>
            <a:endParaRPr lang="en-US" dirty="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18B41A1B-653E-75BA-E570-C78486C2B4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0654255"/>
              </p:ext>
            </p:extLst>
          </p:nvPr>
        </p:nvGraphicFramePr>
        <p:xfrm>
          <a:off x="612648" y="1881051"/>
          <a:ext cx="10945037" cy="4414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5721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1A22726-DA03-BCB0-F12E-98258FB7E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69CF2-41D6-AA13-A086-8FC59EA5A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48640"/>
            <a:ext cx="9160475" cy="1132258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Next Steps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60631C37-CABF-43C9-8192-C4AF4B908D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4775734"/>
              </p:ext>
            </p:extLst>
          </p:nvPr>
        </p:nvGraphicFramePr>
        <p:xfrm>
          <a:off x="930876" y="2037806"/>
          <a:ext cx="10335350" cy="406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4066227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218</Words>
  <Application>Microsoft Macintosh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-webkit-standard</vt:lpstr>
      <vt:lpstr>Arial</vt:lpstr>
      <vt:lpstr>Neue Haas Grotesk Text Pro</vt:lpstr>
      <vt:lpstr>VanillaVTI</vt:lpstr>
      <vt:lpstr>Inclusion – Milestone 5</vt:lpstr>
      <vt:lpstr>Project Overview</vt:lpstr>
      <vt:lpstr>Implementation and Key Learnings</vt:lpstr>
      <vt:lpstr>Challenges and Pending Issues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S Rodriguez</dc:creator>
  <cp:lastModifiedBy>Andrew S Rodriguez</cp:lastModifiedBy>
  <cp:revision>14</cp:revision>
  <dcterms:created xsi:type="dcterms:W3CDTF">2025-09-15T01:30:01Z</dcterms:created>
  <dcterms:modified xsi:type="dcterms:W3CDTF">2025-10-19T21:46:03Z</dcterms:modified>
</cp:coreProperties>
</file>