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5" r:id="rId3"/>
    <p:sldId id="276" r:id="rId4"/>
    <p:sldId id="312" r:id="rId5"/>
    <p:sldId id="309" r:id="rId6"/>
    <p:sldId id="278" r:id="rId7"/>
    <p:sldId id="280" r:id="rId8"/>
    <p:sldId id="281" r:id="rId9"/>
    <p:sldId id="289" r:id="rId10"/>
    <p:sldId id="282" r:id="rId11"/>
    <p:sldId id="290" r:id="rId12"/>
    <p:sldId id="303" r:id="rId13"/>
    <p:sldId id="300" r:id="rId14"/>
    <p:sldId id="301" r:id="rId15"/>
    <p:sldId id="266" r:id="rId16"/>
    <p:sldId id="302" r:id="rId17"/>
    <p:sldId id="308" r:id="rId18"/>
    <p:sldId id="311" r:id="rId19"/>
    <p:sldId id="304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camdae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in.slack.com/t/pycaret/shared_invite/zt-kdoe7hee-yvNANPHXPM9VtK7R6Npx4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1-is-here-whats-new-4aae6a7f636a" TargetMode="External"/><Relationship Id="rId2" Type="http://schemas.openxmlformats.org/officeDocument/2006/relationships/hyperlink" Target="https://towardsdatascience.com/pycaret-2-2-is-here-whats-new-ad7612ca63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22490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with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69191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Jan 5</a:t>
            </a:r>
            <a:r>
              <a:rPr lang="en" sz="1600" dirty="0"/>
              <a:t>, 2021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8520600" cy="572700"/>
          </a:xfrm>
        </p:spPr>
        <p:txBody>
          <a:bodyPr/>
          <a:lstStyle/>
          <a:p>
            <a:r>
              <a:rPr lang="en-CA" dirty="0"/>
              <a:t>PyCaret can help you with: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384202" y="3154469"/>
            <a:ext cx="6375596" cy="1592191"/>
            <a:chOff x="1384202" y="3154469"/>
            <a:chExt cx="6375596" cy="15921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68791" y="3194033"/>
              <a:ext cx="1026243" cy="1552627"/>
              <a:chOff x="4119412" y="1332878"/>
              <a:chExt cx="1026243" cy="1552627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19412" y="2300730"/>
                <a:ext cx="10262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384202" y="3183106"/>
              <a:ext cx="1473480" cy="1549575"/>
              <a:chOff x="7285493" y="1102625"/>
              <a:chExt cx="1473480" cy="1549575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285493" y="2067425"/>
                <a:ext cx="14734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Analysis &amp; </a:t>
                </a:r>
              </a:p>
              <a:p>
                <a:pPr algn="ctr"/>
                <a:r>
                  <a:rPr lang="en-CA" sz="1600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480282" y="3154469"/>
              <a:ext cx="1279516" cy="1544376"/>
              <a:chOff x="3623851" y="2775311"/>
              <a:chExt cx="1279516" cy="1544376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475" y="277531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23851" y="3734912"/>
                <a:ext cx="12795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Experiment </a:t>
                </a:r>
              </a:p>
              <a:p>
                <a:pPr algn="ctr"/>
                <a:r>
                  <a:rPr lang="en-CA" sz="1600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469963" y="1132515"/>
            <a:ext cx="6437514" cy="1654821"/>
            <a:chOff x="1625750" y="1170003"/>
            <a:chExt cx="6437514" cy="16548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25750" y="1245554"/>
              <a:ext cx="1301958" cy="1572497"/>
              <a:chOff x="789702" y="1603733"/>
              <a:chExt cx="1301958" cy="1572497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789702" y="2591455"/>
                <a:ext cx="1301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Data </a:t>
                </a:r>
              </a:p>
              <a:p>
                <a:pPr algn="ctr"/>
                <a:r>
                  <a:rPr lang="en-CA" sz="1600" dirty="0"/>
                  <a:t>Preparation 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E7045F-5583-4EF3-9B4E-786471A0C1B8}"/>
                </a:ext>
              </a:extLst>
            </p:cNvPr>
            <p:cNvGrpSpPr/>
            <p:nvPr/>
          </p:nvGrpSpPr>
          <p:grpSpPr>
            <a:xfrm>
              <a:off x="4078649" y="1170003"/>
              <a:ext cx="1041010" cy="1654821"/>
              <a:chOff x="2322551" y="1332878"/>
              <a:chExt cx="1041010" cy="1654821"/>
            </a:xfrm>
          </p:grpSpPr>
          <p:pic>
            <p:nvPicPr>
              <p:cNvPr id="8" name="Picture 7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D456AD79-C259-409D-A6C7-761D4E273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551" y="1332878"/>
                <a:ext cx="964013" cy="96401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5AC5DC-912D-4822-957A-2E239D02462C}"/>
                  </a:ext>
                </a:extLst>
              </p:cNvPr>
              <p:cNvSpPr txBox="1"/>
              <p:nvPr/>
            </p:nvSpPr>
            <p:spPr>
              <a:xfrm>
                <a:off x="2369378" y="2341368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Training</a:t>
                </a:r>
                <a:r>
                  <a:rPr lang="en-CA" sz="2000" dirty="0"/>
                  <a:t> </a:t>
                </a:r>
              </a:p>
            </p:txBody>
          </p:sp>
        </p:grpSp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0643" y="12136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395820" y="223282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dirty="0"/>
                <a:t>Hyperparameter</a:t>
              </a:r>
            </a:p>
            <a:p>
              <a:pPr algn="ctr"/>
              <a:r>
                <a:rPr lang="en-CA" sz="1600" dirty="0"/>
                <a:t>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Machine Learning use-case supported: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F593-4D95-4008-8315-F2565C795F9C}"/>
              </a:ext>
            </a:extLst>
          </p:cNvPr>
          <p:cNvSpPr txBox="1"/>
          <p:nvPr/>
        </p:nvSpPr>
        <p:spPr>
          <a:xfrm>
            <a:off x="372534" y="1205653"/>
            <a:ext cx="3512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179359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Roadmap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F593-4D95-4008-8315-F2565C795F9C}"/>
              </a:ext>
            </a:extLst>
          </p:cNvPr>
          <p:cNvSpPr txBox="1"/>
          <p:nvPr/>
        </p:nvSpPr>
        <p:spPr>
          <a:xfrm>
            <a:off x="372534" y="1205653"/>
            <a:ext cx="74100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Integration with Dask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Integration with TensorFlow / 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Integration with FastAPI</a:t>
            </a:r>
          </a:p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Support for Multilabel Classification</a:t>
            </a:r>
          </a:p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Custom Pipeline Tuning</a:t>
            </a:r>
          </a:p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Transfer Learning / NLP </a:t>
            </a:r>
          </a:p>
        </p:txBody>
      </p:sp>
    </p:spTree>
    <p:extLst>
      <p:ext uri="{BB962C8B-B14F-4D97-AF65-F5344CB8AC3E}">
        <p14:creationId xmlns:p14="http://schemas.microsoft.com/office/powerpoint/2010/main" val="355668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219" y="2088973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202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experience in solving business problems using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https://www.github.com/pycaret/pycaret-demo-camdae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03038" y="4188993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Join our community!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320582" y="3858244"/>
            <a:ext cx="7265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>
                <a:hlinkClick r:id="rId2"/>
              </a:rPr>
              <a:t>https://join.slack.com/t/pycaret/shared_invite/zt-kdoe7hee-yvNANPHXPM9VtK7R6Npx4Q</a:t>
            </a:r>
            <a:endParaRPr lang="en-US" dirty="0"/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text, clipar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CF8B986-DBA6-4E45-9ADC-75C9DA32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38" y="891275"/>
            <a:ext cx="7772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https://towardsdatascience.com/pycaret-2-2-is-here-whats-new-ad7612ca63b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https://towardsdatascience.com/pycaret-2-1-is-here-whats-new-4aae6a7f636a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3" y="1228329"/>
            <a:ext cx="3684227" cy="2300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988" y="1228329"/>
            <a:ext cx="3989493" cy="22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782</Words>
  <Application>Microsoft Office PowerPoint</Application>
  <PresentationFormat>On-screen Show (16:9)</PresentationFormat>
  <Paragraphs>175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Machine Learning with PyCaret</vt:lpstr>
      <vt:lpstr>About me</vt:lpstr>
      <vt:lpstr>Important Links</vt:lpstr>
      <vt:lpstr>Join our community!</vt:lpstr>
      <vt:lpstr>Resources</vt:lpstr>
      <vt:lpstr>Resources (cont.)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</vt:lpstr>
      <vt:lpstr>What is PyCaret?</vt:lpstr>
      <vt:lpstr>PyCaret can help you with:</vt:lpstr>
      <vt:lpstr>Machine Learning use-case supported:</vt:lpstr>
      <vt:lpstr>Roadmap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90</cp:revision>
  <dcterms:modified xsi:type="dcterms:W3CDTF">2021-01-04T23:13:55Z</dcterms:modified>
</cp:coreProperties>
</file>