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5" r:id="rId3"/>
    <p:sldId id="276" r:id="rId4"/>
    <p:sldId id="312" r:id="rId5"/>
    <p:sldId id="309" r:id="rId6"/>
    <p:sldId id="278" r:id="rId7"/>
    <p:sldId id="280" r:id="rId8"/>
    <p:sldId id="281" r:id="rId9"/>
    <p:sldId id="289" r:id="rId10"/>
    <p:sldId id="282" r:id="rId11"/>
    <p:sldId id="290" r:id="rId12"/>
    <p:sldId id="303" r:id="rId13"/>
    <p:sldId id="300" r:id="rId14"/>
    <p:sldId id="301" r:id="rId15"/>
    <p:sldId id="266" r:id="rId16"/>
    <p:sldId id="302" r:id="rId17"/>
    <p:sldId id="1705" r:id="rId18"/>
    <p:sldId id="1712" r:id="rId19"/>
    <p:sldId id="304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dsc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nm02k73a-PSDo5lwmQ6evlFCPRxsKK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6855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525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15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E8B16-6FBB-4ACD-B917-9625180A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503" y="2831494"/>
            <a:ext cx="2662269" cy="2097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294542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85" y="500450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7BD51-00CC-43CE-86FB-6E5ACA5E9B16}"/>
              </a:ext>
            </a:extLst>
          </p:cNvPr>
          <p:cNvGrpSpPr/>
          <p:nvPr/>
        </p:nvGrpSpPr>
        <p:grpSpPr>
          <a:xfrm>
            <a:off x="775127" y="2418080"/>
            <a:ext cx="7515011" cy="873760"/>
            <a:chOff x="775127" y="2418080"/>
            <a:chExt cx="7515011" cy="8737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F1D84A-2A38-4E06-9417-542088FD4D1E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CDBD6-61AF-4B1B-B9C0-FBCCDD779E49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12F04-E229-4F06-9B66-0C21374AF647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FB213-C3DD-4F1D-B855-F09B97031B3D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F00C03-8D03-4754-8F98-70FBD1495F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E39283-6F4C-401C-9453-8CCDEACB32FC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7258B5-456A-4669-9158-32D023A58FD6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EA30B-0902-4787-80D4-C399098A82F9}"/>
              </a:ext>
            </a:extLst>
          </p:cNvPr>
          <p:cNvSpPr/>
          <p:nvPr/>
        </p:nvSpPr>
        <p:spPr>
          <a:xfrm>
            <a:off x="250613" y="1862667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https://www.github.com/pycaret/pycaret-demo-dsc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7265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https://join.slack.com/t/pycaret/shared_invite/zt-nm02k73a-PSDo5lwmQ6evlFCPRxsKKA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808</Words>
  <Application>Microsoft Office PowerPoint</Application>
  <PresentationFormat>On-screen Show (16:9)</PresentationFormat>
  <Paragraphs>169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Machine Learning with PyCaret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Impact of PyCaret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98</cp:revision>
  <dcterms:modified xsi:type="dcterms:W3CDTF">2021-04-13T16:42:39Z</dcterms:modified>
</cp:coreProperties>
</file>