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5" r:id="rId3"/>
    <p:sldId id="276" r:id="rId4"/>
    <p:sldId id="291" r:id="rId5"/>
    <p:sldId id="266" r:id="rId6"/>
    <p:sldId id="288" r:id="rId7"/>
    <p:sldId id="267" r:id="rId8"/>
    <p:sldId id="278" r:id="rId9"/>
    <p:sldId id="280" r:id="rId10"/>
    <p:sldId id="281" r:id="rId11"/>
    <p:sldId id="289" r:id="rId12"/>
    <p:sldId id="282" r:id="rId13"/>
    <p:sldId id="290" r:id="rId14"/>
    <p:sldId id="292" r:id="rId15"/>
    <p:sldId id="270" r:id="rId16"/>
    <p:sldId id="27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5121da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5121da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55121da3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55121da3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caret.org/smith" TargetMode="External"/><Relationship Id="rId3" Type="http://schemas.openxmlformats.org/officeDocument/2006/relationships/image" Target="../media/image18.png"/><Relationship Id="rId7" Type="http://schemas.openxmlformats.org/officeDocument/2006/relationships/hyperlink" Target="https://can01.safelinks.protection.outlook.com/?url=https%3A%2F%2Fwww.pycaret.org%2Finstall&amp;data=02%7C01%7Cmoez.ali%40queensu.ca%7C4c58d8ef437b455756eb08d7f8f4e141%7Cd61ecb3b38b142d582c4efb2838b925c%7C1%7C0%7C637251602941044227&amp;sdata=eb0t%2BWFWkreaJK3%2Bh%2BWGU%2B7bjbr3nCndOAXzFLFjP%2BE%3D&amp;reserved=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pycaret/pycaret-demo-dataraction" TargetMode="External"/><Relationship Id="rId5" Type="http://schemas.openxmlformats.org/officeDocument/2006/relationships/hyperlink" Target="https://github.com/pycaret/pycaret-demo-at" TargetMode="Externa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oez_62905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11" Type="http://schemas.openxmlformats.org/officeDocument/2006/relationships/image" Target="../media/image1.png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github.com/pycaret/pycaret" TargetMode="External"/><Relationship Id="rId7" Type="http://schemas.openxmlformats.org/officeDocument/2006/relationships/hyperlink" Target="https://www.github.com/pycaret/pycaret-demo-at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oez_62905/" TargetMode="External"/><Relationship Id="rId5" Type="http://schemas.openxmlformats.org/officeDocument/2006/relationships/hyperlink" Target="https://www.youtube.com/channel/UCxA1YTYJ9BEeo50lxyI_B3g" TargetMode="External"/><Relationship Id="rId4" Type="http://schemas.openxmlformats.org/officeDocument/2006/relationships/hyperlink" Target="https://www.linkedin.com/company/pycar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caret.org/contribu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07343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Introducing PyCaret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54044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July 17</a:t>
            </a:r>
            <a:r>
              <a:rPr lang="en" sz="1600" dirty="0"/>
              <a:t>, 2020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050" y="424808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https://www.youtube.com/watch?v=2xAgLKUN6Xs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Clustering in PyCaret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https://www.youtube.com/watch?v=2oxLDir7foQ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Anomaly Detection in PyCaret Video Tutorial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https://www.youtube.com/watch?v=q0dxYDq1A40&amp;t=2s</a:t>
            </a:r>
            <a:endParaRPr lang="en-CA" sz="1200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Topic Modeling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https://www.youtube.com/watch?v=G6ShuoM3T1M</a:t>
            </a:r>
            <a:endParaRPr lang="en-CA" sz="1200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Association Rule Mining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6"/>
              </a:rPr>
              <a:t>https://www.youtube.com/watch?v=XYAGwts5qGw</a:t>
            </a: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b="1" i="1" dirty="0"/>
              <a:t>Umar Farooque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b="1" i="1" dirty="0"/>
              <a:t>Andrew Cowan-Nagora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b="1" i="1" dirty="0"/>
              <a:t>Prateek Baghel</a:t>
            </a:r>
            <a:endParaRPr lang="en-US" sz="1200" b="1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Notebook by </a:t>
            </a:r>
            <a:r>
              <a:rPr lang="en-US" sz="1600" b="1" i="1" dirty="0"/>
              <a:t>Murali Tedla</a:t>
            </a:r>
            <a:endParaRPr lang="en-US" b="1" i="1" dirty="0"/>
          </a:p>
          <a:p>
            <a:pPr marL="114300" indent="0">
              <a:buNone/>
            </a:pPr>
            <a:r>
              <a:rPr lang="en-CA" sz="1200" u="sng" dirty="0">
                <a:hlinkClick r:id="rId2"/>
              </a:rPr>
              <a:t>https://colab.research.google.com/drive/1W6ZYw5oAN7V85utFkXkCQq3iBWjqP1WB</a:t>
            </a:r>
            <a:endParaRPr lang="en-CA" sz="1200" u="sng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Wine Quality Prediction by </a:t>
            </a:r>
            <a:r>
              <a:rPr lang="en-US" sz="1600" b="1" i="1" dirty="0"/>
              <a:t>Abhinav Arora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https://colab.research.google.com/drive/1uFNmhgM9ghVrtqN3MXaofxDlLePb3yIi#scrollTo=sYsHyY8uH6tb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Build your machine learning models by </a:t>
            </a:r>
            <a:r>
              <a:rPr lang="en-US" sz="1600" b="1" i="1" dirty="0"/>
              <a:t>Lakshay Arora</a:t>
            </a:r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https://www.analyticsvidhya.com/blog/2020/05/pycaret-machine-learning-model-seconds/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Power BI (1 Hour 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i="1" dirty="0"/>
          </a:p>
          <a:p>
            <a:r>
              <a:rPr lang="en-US" sz="1600" dirty="0"/>
              <a:t>Anomaly Detection using PyCaret by </a:t>
            </a:r>
            <a:r>
              <a:rPr lang="en-US" sz="1600" b="1" i="1" dirty="0"/>
              <a:t>Krish Naik</a:t>
            </a:r>
            <a:r>
              <a:rPr lang="en-US" sz="1600" dirty="0"/>
              <a:t> (Video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21D9-9E41-4493-B2FD-82DBA3DF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6725"/>
            <a:ext cx="8520600" cy="572700"/>
          </a:xfrm>
        </p:spPr>
        <p:txBody>
          <a:bodyPr/>
          <a:lstStyle/>
          <a:p>
            <a:r>
              <a:rPr lang="en-CA" dirty="0"/>
              <a:t>Demo PyCaret 1.0x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A7B358BB-5711-4C07-8401-32E37DE8C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5;p29">
            <a:extLst>
              <a:ext uri="{FF2B5EF4-FFF2-40B4-BE49-F238E27FC236}">
                <a16:creationId xmlns:a16="http://schemas.microsoft.com/office/drawing/2014/main" id="{99F73327-2257-4EC2-8E7B-561641108DB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00" y="1006087"/>
            <a:ext cx="1119375" cy="10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06;p29">
            <a:extLst>
              <a:ext uri="{FF2B5EF4-FFF2-40B4-BE49-F238E27FC236}">
                <a16:creationId xmlns:a16="http://schemas.microsoft.com/office/drawing/2014/main" id="{D7BDB726-4BB0-4F55-8DF3-EF9C6A143AC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625" y="1125750"/>
            <a:ext cx="1977075" cy="8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7;p29">
            <a:extLst>
              <a:ext uri="{FF2B5EF4-FFF2-40B4-BE49-F238E27FC236}">
                <a16:creationId xmlns:a16="http://schemas.microsoft.com/office/drawing/2014/main" id="{93077EF6-C4CD-4B80-AEB0-FF388C040651}"/>
              </a:ext>
            </a:extLst>
          </p:cNvPr>
          <p:cNvSpPr txBox="1"/>
          <p:nvPr/>
        </p:nvSpPr>
        <p:spPr>
          <a:xfrm>
            <a:off x="204737" y="2149425"/>
            <a:ext cx="4739875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Clone repository from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https://github.com/pycaret/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pycaret-demo-at</a:t>
            </a: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  <a:hlinkClick r:id="rId6"/>
              </a:rPr>
              <a:t>  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Install PyCaret by running "pip install pycaret" in Notebook or in Anaconda prompt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If you are using MAC OS, you might have to install LightGBM separately. Follow instructions on this link: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https://www.pycaret.org/install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8" name="Google Shape;208;p29">
            <a:extLst>
              <a:ext uri="{FF2B5EF4-FFF2-40B4-BE49-F238E27FC236}">
                <a16:creationId xmlns:a16="http://schemas.microsoft.com/office/drawing/2014/main" id="{59994353-946B-4044-A6EC-28044AF4CC93}"/>
              </a:ext>
            </a:extLst>
          </p:cNvPr>
          <p:cNvSpPr txBox="1"/>
          <p:nvPr/>
        </p:nvSpPr>
        <p:spPr>
          <a:xfrm>
            <a:off x="5154200" y="2237175"/>
            <a:ext cx="36861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Links to demo notebook at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https://www.pycaret.org/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</a:rPr>
              <a:t>demo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You can also execute the notebook in playground mode by installing pycaret on colab by using "!pip install pycaret". 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You must have a google account to use Google colab.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264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142875" y="0"/>
            <a:ext cx="48545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/>
              <a:t>New Features in PyCaret 2.0x</a:t>
            </a:r>
            <a:endParaRPr sz="2400" dirty="0"/>
          </a:p>
        </p:txBody>
      </p:sp>
      <p:sp>
        <p:nvSpPr>
          <p:cNvPr id="7" name="Google Shape;191;p27">
            <a:extLst>
              <a:ext uri="{FF2B5EF4-FFF2-40B4-BE49-F238E27FC236}">
                <a16:creationId xmlns:a16="http://schemas.microsoft.com/office/drawing/2014/main" id="{EEB7B574-848F-4DA7-8232-7299FDAF043B}"/>
              </a:ext>
            </a:extLst>
          </p:cNvPr>
          <p:cNvSpPr txBox="1">
            <a:spLocks/>
          </p:cNvSpPr>
          <p:nvPr/>
        </p:nvSpPr>
        <p:spPr>
          <a:xfrm>
            <a:off x="80703" y="747268"/>
            <a:ext cx="4167447" cy="419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CA" sz="1600" b="1" dirty="0">
                <a:solidFill>
                  <a:srgbClr val="0070C0"/>
                </a:solidFill>
              </a:rPr>
              <a:t>Modular Automation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Behavior of compare_models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Behavior of tune_models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Customize parameters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NEW FUNCTION: automl</a:t>
            </a:r>
            <a:br>
              <a:rPr lang="en-CA" dirty="0"/>
            </a:br>
            <a:endParaRPr lang="en-CA" dirty="0"/>
          </a:p>
          <a:p>
            <a:pPr>
              <a:lnSpc>
                <a:spcPct val="100000"/>
              </a:lnSpc>
            </a:pPr>
            <a:r>
              <a:rPr lang="en-CA" sz="1600" b="1" dirty="0">
                <a:solidFill>
                  <a:srgbClr val="0070C0"/>
                </a:solidFill>
              </a:rPr>
              <a:t>MLFlow logging back-end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NEW PARAMETER: log_experiment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NEW FUNCTION: get_logs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System logs automatically created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CA" dirty="0"/>
          </a:p>
          <a:p>
            <a:pPr>
              <a:lnSpc>
                <a:spcPct val="100000"/>
              </a:lnSpc>
            </a:pPr>
            <a:r>
              <a:rPr lang="en-CA" sz="1600" b="1" dirty="0">
                <a:solidFill>
                  <a:srgbClr val="0070C0"/>
                </a:solidFill>
              </a:rPr>
              <a:t>Command Line Support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Support outside Notebook environment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Execute as python scripts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Remote execution (for e.g. Kaggle Kernels)</a:t>
            </a:r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C5915299-DD17-4BDC-ACC7-E0F218150B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4677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91;p27">
            <a:extLst>
              <a:ext uri="{FF2B5EF4-FFF2-40B4-BE49-F238E27FC236}">
                <a16:creationId xmlns:a16="http://schemas.microsoft.com/office/drawing/2014/main" id="{71E5D665-8047-43D4-8E43-123C9E223CA4}"/>
              </a:ext>
            </a:extLst>
          </p:cNvPr>
          <p:cNvSpPr txBox="1">
            <a:spLocks/>
          </p:cNvSpPr>
          <p:nvPr/>
        </p:nvSpPr>
        <p:spPr>
          <a:xfrm>
            <a:off x="4591051" y="747268"/>
            <a:ext cx="4235449" cy="4173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CA" sz="1600" b="1" dirty="0">
                <a:solidFill>
                  <a:srgbClr val="0070C0"/>
                </a:solidFill>
              </a:rPr>
              <a:t>Preprocessing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NEW PARAMETERS: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fix_imbalance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data_split_shuffle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folds_shuffle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remove_perfect_collinearity</a:t>
            </a:r>
            <a:br>
              <a:rPr lang="en-CA" dirty="0"/>
            </a:br>
            <a:endParaRPr lang="en-CA" dirty="0"/>
          </a:p>
          <a:p>
            <a:pPr>
              <a:lnSpc>
                <a:spcPct val="100000"/>
              </a:lnSpc>
            </a:pPr>
            <a:r>
              <a:rPr lang="en-CA" sz="1600" b="1" dirty="0">
                <a:solidFill>
                  <a:srgbClr val="0070C0"/>
                </a:solidFill>
              </a:rPr>
              <a:t>Utility functions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pull function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models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get_logs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get_config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CA" sz="1200" dirty="0"/>
              <a:t>set_config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272413"/>
            <a:ext cx="2587504" cy="628068"/>
          </a:xfrm>
        </p:spPr>
        <p:txBody>
          <a:bodyPr/>
          <a:lstStyle/>
          <a:p>
            <a:pPr algn="l"/>
            <a:r>
              <a:rPr lang="en-CA" sz="2800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1503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304643"/>
            <a:ext cx="74866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Data Analytics Leader by day and passionate Data Scientist by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Active open-source contributor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Member of CPA, CMA, Canada and ACMA, UK,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Lived and worked in Asia, Middle East, East Africa,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482685"/>
            <a:ext cx="2965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https://www.linkedin.com/in/profile-moez/</a:t>
            </a:r>
            <a:endParaRPr lang="en-CA" sz="12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474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3886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3912233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6"/>
              </a:rPr>
              <a:t>https://twitter.com/moezpycaretorg1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569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474442"/>
            <a:ext cx="2653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8"/>
              </a:rPr>
              <a:t>https://medium.com/@moez_62905/</a:t>
            </a:r>
            <a:endParaRPr lang="en-CA" sz="1200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3851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3889020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10"/>
              </a:rPr>
              <a:t>moez@pycaret.org</a:t>
            </a:r>
            <a:endParaRPr lang="en-CA" sz="12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61E0399A-65C4-4AF2-8A96-D6286A5CF82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Official : </a:t>
            </a:r>
            <a:r>
              <a:rPr lang="en-CA" dirty="0">
                <a:hlinkClick r:id="rId2"/>
              </a:rPr>
              <a:t>https://www.pycaret.org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PyCaret GitHub : </a:t>
            </a:r>
            <a:r>
              <a:rPr lang="en-CA" dirty="0">
                <a:hlinkClick r:id="rId3"/>
              </a:rPr>
              <a:t>https://www.github.com/pycaret/pycaret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LinkedIn : </a:t>
            </a:r>
            <a:r>
              <a:rPr lang="en-CA" dirty="0">
                <a:hlinkClick r:id="rId4"/>
              </a:rPr>
              <a:t>https://www.linkedin.com/company/pycaret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YouTube : </a:t>
            </a:r>
            <a:r>
              <a:rPr lang="en-CA" dirty="0">
                <a:hlinkClick r:id="rId5"/>
              </a:rPr>
              <a:t>https://www.youtube.com/channel/UCxA1YTYJ9BEeo50lxyI_B3g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Medium : </a:t>
            </a:r>
            <a:r>
              <a:rPr lang="en-CA" dirty="0">
                <a:hlinkClick r:id="rId6"/>
              </a:rPr>
              <a:t>https://medium.com/@moez_62905/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highlight>
                  <a:srgbClr val="FFFF00"/>
                </a:highlight>
              </a:rPr>
              <a:t>Today’s Presentation and Demo : </a:t>
            </a:r>
            <a:r>
              <a:rPr lang="en-CA" sz="1200" dirty="0">
                <a:highlight>
                  <a:srgbClr val="FFFF00"/>
                </a:highlight>
                <a:hlinkClick r:id="rId7"/>
              </a:rPr>
              <a:t>https://www.github.com/pycaret/pycaret-demo-at</a:t>
            </a:r>
            <a:endParaRPr lang="en-CA" dirty="0"/>
          </a:p>
          <a:p>
            <a:endParaRPr lang="en-CA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403038" y="4188993"/>
            <a:ext cx="4033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#pycaret on LinkedIn and Twitter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726236" cy="628068"/>
          </a:xfrm>
        </p:spPr>
        <p:txBody>
          <a:bodyPr/>
          <a:lstStyle/>
          <a:p>
            <a:pPr algn="l"/>
            <a:r>
              <a:rPr lang="en-CA" sz="2800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What is PyCaret?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Demo using PyCaret 1.0x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New Features in PyCaret 2.0x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Feature Demo using </a:t>
            </a:r>
            <a:r>
              <a:rPr lang="en-CA" dirty="0">
                <a:highlight>
                  <a:srgbClr val="FFFF00"/>
                </a:highlight>
              </a:rPr>
              <a:t>pycaret-nightly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Q&amp;A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B087197-7776-424E-82C2-8CD0AF7B464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25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66453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" dirty="0"/>
              <a:t>PyCaret?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204862"/>
            <a:ext cx="8520600" cy="117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PyCaret is an open source, low-code machine learning library in Python that aims to reduce the cycle time from hypothesis to insights. PyCaret can be used for rapidly developing and deploying machine learning pipeline. </a:t>
            </a:r>
            <a:endParaRPr sz="1600" dirty="0"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698031" y="26408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E3DCF37C-7D92-4D88-BA79-B8031E10A16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6802-181D-4548-A8F3-41F6864D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94925"/>
            <a:ext cx="8520600" cy="572700"/>
          </a:xfrm>
        </p:spPr>
        <p:txBody>
          <a:bodyPr/>
          <a:lstStyle/>
          <a:p>
            <a:r>
              <a:rPr lang="en-CA" dirty="0"/>
              <a:t>Effect of using PyCaret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5B9D3-BD7C-418E-8E26-D18BCECD91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837" y="1414462"/>
            <a:ext cx="3981694" cy="2493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A49F8-5587-49DA-9CC7-C583CC147B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1987" y="1414462"/>
            <a:ext cx="4050506" cy="2493170"/>
          </a:xfrm>
          <a:prstGeom prst="rect">
            <a:avLst/>
          </a:prstGeom>
        </p:spPr>
      </p:pic>
      <p:pic>
        <p:nvPicPr>
          <p:cNvPr id="7" name="Google Shape;150;p23">
            <a:extLst>
              <a:ext uri="{FF2B5EF4-FFF2-40B4-BE49-F238E27FC236}">
                <a16:creationId xmlns:a16="http://schemas.microsoft.com/office/drawing/2014/main" id="{4A2767FC-0FB4-4A25-8C04-C2C1B36ECC0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80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02175" y="3105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Facts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127075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Started in summer of 2019</a:t>
            </a:r>
            <a:endParaRPr sz="1600" dirty="0"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2306438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Project took approximately 1 year to complete.</a:t>
            </a:r>
            <a:endParaRPr sz="1600"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02175" y="2876738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Self-funded so far.</a:t>
            </a:r>
            <a:endParaRPr sz="1600" dirty="0"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3461437"/>
            <a:ext cx="8610844" cy="805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Supported by team of brilliant people. </a:t>
            </a:r>
            <a:r>
              <a:rPr lang="en-CA" sz="1600" dirty="0"/>
              <a:t>To contribute please visit </a:t>
            </a:r>
            <a:r>
              <a:rPr lang="en-CA" sz="1600" dirty="0">
                <a:hlinkClick r:id="rId3"/>
              </a:rPr>
              <a:t>https://www.pycaret.org/contribute</a:t>
            </a:r>
            <a:endParaRPr lang="en-CA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17337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1600" dirty="0"/>
              <a:t>W</a:t>
            </a:r>
            <a:r>
              <a:rPr lang="en" sz="1600" dirty="0"/>
              <a:t>ritten in Python. </a:t>
            </a:r>
            <a:r>
              <a:rPr lang="en-CA" sz="1600" dirty="0"/>
              <a:t>Future versions may include wrappers in other langs.</a:t>
            </a:r>
            <a:endParaRPr sz="1600" dirty="0"/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6C958B57-C3F6-42C5-8A2D-A0D0C064449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870</Words>
  <Application>Microsoft Office PowerPoint</Application>
  <PresentationFormat>On-screen Show (16:9)</PresentationFormat>
  <Paragraphs>149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Introducing PyCaret</vt:lpstr>
      <vt:lpstr>About me</vt:lpstr>
      <vt:lpstr>Important Links</vt:lpstr>
      <vt:lpstr>Agenda</vt:lpstr>
      <vt:lpstr>What is PyCaret?</vt:lpstr>
      <vt:lpstr>Effect of using PyCaret</vt:lpstr>
      <vt:lpstr>Facts</vt:lpstr>
      <vt:lpstr>Resources</vt:lpstr>
      <vt:lpstr>Resources (cont.)</vt:lpstr>
      <vt:lpstr>Resources (cont.)</vt:lpstr>
      <vt:lpstr>Resources (cont.) – Official Video Tutorials</vt:lpstr>
      <vt:lpstr>Resources (cont.)</vt:lpstr>
      <vt:lpstr>Resources (cont.)</vt:lpstr>
      <vt:lpstr>Demo PyCaret 1.0x</vt:lpstr>
      <vt:lpstr>New Features in PyCaret 2.0x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64</cp:revision>
  <dcterms:modified xsi:type="dcterms:W3CDTF">2020-07-14T20:11:01Z</dcterms:modified>
</cp:coreProperties>
</file>