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8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84" autoAdjust="0"/>
    <p:restoredTop sz="94660"/>
  </p:normalViewPr>
  <p:slideViewPr>
    <p:cSldViewPr snapToGrid="0">
      <p:cViewPr>
        <p:scale>
          <a:sx n="93" d="100"/>
          <a:sy n="93" d="100"/>
        </p:scale>
        <p:origin x="928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4T22:27:56.1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4T22:28:28.6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4T22:27:56.1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4T22:28:28.6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4T22:27:56.1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4T22:28:28.6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06CC-8989-45E9-9CBA-F4EB43421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D2ADB-B322-4A23-8CB8-54C5CA2D1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CCBEF-0F95-4D79-9120-8B7184D97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81FF4-1F21-464C-AB6D-14AD6899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8C222-395E-4647-9B2B-C32F2C623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D4D18-6291-459F-829C-7F2FFB7E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60427-CEBE-4C22-9511-CE31FB934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64319-3D25-4B47-8303-86080C8BC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569AD-2859-4B56-9DF9-DE66B6948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1B990-4269-4A38-9602-5681E047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806A27-0046-40C8-9A52-27491C66B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04BBE-7B02-42BE-BD2E-701C50CCB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8C23D-B2B7-4EA9-8CF3-49A2039C1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19128-8A07-4674-9FAA-EFC2F9C53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96E5D-DF47-438F-AB42-09918313A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4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0393-CD25-4AAD-A4F7-D998AF4D3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11DF6-1729-4466-B11F-45323B9BF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E35F4-95B3-4F04-A014-671D533E7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75B52-3426-40D9-9061-AACD9CAD3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03D1B-68EC-4935-A098-D3E60909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02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499F-1EDD-4187-9EAB-060B67A25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A5567-9E94-4AA3-AB3C-C9BB4D587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44507-CB1B-45E8-B9BC-4C7FCDAC7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D558E-A1FC-422A-B21A-C387F29B1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604C5-6482-4281-9DA2-44FB6B06A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37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1175-F3DA-47A2-961C-7BFBA82C3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FC690-4AC0-4F70-AC75-E831DD5B6B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32B9E-21D0-4A7E-865C-36E7EB8CA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B1183-66A7-44BD-A542-82536C112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CF1BE-2365-4469-8342-2AC3A0FB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22835-4005-4901-B74B-1768D23C4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7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8AD2-B55E-4C4A-9B44-EF0F919A7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33032-D900-49EF-89FB-04E251365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F774A-AE30-4AA1-B4E8-61B8D1E6B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EFF342-DD5A-474A-96D8-1D96EE815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41F7E-7CC7-40E5-A690-93CFC5E39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188E9E-21D6-4E90-B507-876544FF4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4F36AD-6D50-4404-BA61-FDD365EF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FA4D96-C7F1-44EC-9067-50352111B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3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E2544-B01F-4A04-BAE1-75E68ABA6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41B370-C6E4-4F19-A437-687A5A4A6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DA8E5A-FDC8-4C61-B5CE-08FB6934F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63E6EC-10C7-4420-A43D-67A3C5F1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96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0EBBAB-9521-4571-8AFB-C384872C5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B87F55-4F38-4E47-A300-58A9CDDB5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FB973-1CD9-4053-977F-7C41DD64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7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AA612-5D41-4BDC-98E8-15EF770A6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D9FC1-549D-421B-A6F5-1C191F180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6D952-B4BB-454A-959F-5993561DE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2B216-C243-4E32-9665-C19F0EB77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3F664-8DB2-42D5-BE34-12AC45D6B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A020A-B863-4E47-85F4-2CC1EB02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30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9D3D9-D5DC-4D58-8566-C1721F9D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FD1ABF-DF47-4F7F-9526-323301095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D9E5A-47F3-40F6-B808-65F47D369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E865E-1736-4BED-8291-5BAA50248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CA010-0A80-4215-982B-79D721101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40A04-16C7-41A6-B145-4BB6505B8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2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A8D336-0A7B-48B1-9B30-F3BE17D88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1FB1D-F9B9-417D-9DF5-C9C2839DB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65AD9-A427-4DF2-B2E4-7BB909E7FE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AEE99-BDB4-4A2A-B2E9-74B86D049DCB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04746-4729-4FC3-8B13-76FD21E87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BA287-10D9-4DEF-BEE5-1983998D6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9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.xml"/><Relationship Id="rId5" Type="http://schemas.openxmlformats.org/officeDocument/2006/relationships/image" Target="../media/image3.png"/><Relationship Id="rId4" Type="http://schemas.openxmlformats.org/officeDocument/2006/relationships/customXml" Target="../ink/ink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2D02B6-1145-4799-99DB-44CD02686498}"/>
              </a:ext>
            </a:extLst>
          </p:cNvPr>
          <p:cNvSpPr txBox="1"/>
          <p:nvPr/>
        </p:nvSpPr>
        <p:spPr>
          <a:xfrm>
            <a:off x="3309660" y="406400"/>
            <a:ext cx="5572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Identify</a:t>
            </a:r>
            <a:r>
              <a:rPr lang="en-US" sz="2400" dirty="0"/>
              <a:t> root components of website below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A1E41E-2407-443F-A384-76DD9D204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441" y="1530821"/>
            <a:ext cx="10128738" cy="445050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18043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A1E41E-2407-443F-A384-76DD9D204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61736" y="1085347"/>
            <a:ext cx="10128738" cy="4450506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196DB97-F506-A169-4EA5-6B3CF000F2DB}"/>
                  </a:ext>
                </a:extLst>
              </p14:cNvPr>
              <p14:cNvContentPartPr/>
              <p14:nvPr/>
            </p14:nvContentPartPr>
            <p14:xfrm>
              <a:off x="1550769" y="27572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196DB97-F506-A169-4EA5-6B3CF000F2D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44649" y="21452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E8F03BD-F974-259F-8F3F-FE579091E3F3}"/>
                  </a:ext>
                </a:extLst>
              </p14:cNvPr>
              <p14:cNvContentPartPr/>
              <p14:nvPr/>
            </p14:nvContentPartPr>
            <p14:xfrm>
              <a:off x="1186449" y="1065452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E8F03BD-F974-259F-8F3F-FE579091E3F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80329" y="1059332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B2D9BC9C-7E69-1406-A5B4-DF877DD667F8}"/>
              </a:ext>
            </a:extLst>
          </p:cNvPr>
          <p:cNvSpPr/>
          <p:nvPr/>
        </p:nvSpPr>
        <p:spPr>
          <a:xfrm>
            <a:off x="1337732" y="1465388"/>
            <a:ext cx="10128738" cy="407046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128738"/>
                      <a:gd name="connsiteY0" fmla="*/ 0 h 4070465"/>
                      <a:gd name="connsiteX1" fmla="*/ 494521 w 10128738"/>
                      <a:gd name="connsiteY1" fmla="*/ 0 h 4070465"/>
                      <a:gd name="connsiteX2" fmla="*/ 786467 w 10128738"/>
                      <a:gd name="connsiteY2" fmla="*/ 0 h 4070465"/>
                      <a:gd name="connsiteX3" fmla="*/ 1584850 w 10128738"/>
                      <a:gd name="connsiteY3" fmla="*/ 0 h 4070465"/>
                      <a:gd name="connsiteX4" fmla="*/ 2079370 w 10128738"/>
                      <a:gd name="connsiteY4" fmla="*/ 0 h 4070465"/>
                      <a:gd name="connsiteX5" fmla="*/ 2573891 w 10128738"/>
                      <a:gd name="connsiteY5" fmla="*/ 0 h 4070465"/>
                      <a:gd name="connsiteX6" fmla="*/ 3372274 w 10128738"/>
                      <a:gd name="connsiteY6" fmla="*/ 0 h 4070465"/>
                      <a:gd name="connsiteX7" fmla="*/ 3765507 w 10128738"/>
                      <a:gd name="connsiteY7" fmla="*/ 0 h 4070465"/>
                      <a:gd name="connsiteX8" fmla="*/ 4563890 w 10128738"/>
                      <a:gd name="connsiteY8" fmla="*/ 0 h 4070465"/>
                      <a:gd name="connsiteX9" fmla="*/ 5362273 w 10128738"/>
                      <a:gd name="connsiteY9" fmla="*/ 0 h 4070465"/>
                      <a:gd name="connsiteX10" fmla="*/ 5958081 w 10128738"/>
                      <a:gd name="connsiteY10" fmla="*/ 0 h 4070465"/>
                      <a:gd name="connsiteX11" fmla="*/ 6756464 w 10128738"/>
                      <a:gd name="connsiteY11" fmla="*/ 0 h 4070465"/>
                      <a:gd name="connsiteX12" fmla="*/ 7250985 w 10128738"/>
                      <a:gd name="connsiteY12" fmla="*/ 0 h 4070465"/>
                      <a:gd name="connsiteX13" fmla="*/ 7745506 w 10128738"/>
                      <a:gd name="connsiteY13" fmla="*/ 0 h 4070465"/>
                      <a:gd name="connsiteX14" fmla="*/ 8442601 w 10128738"/>
                      <a:gd name="connsiteY14" fmla="*/ 0 h 4070465"/>
                      <a:gd name="connsiteX15" fmla="*/ 8937122 w 10128738"/>
                      <a:gd name="connsiteY15" fmla="*/ 0 h 4070465"/>
                      <a:gd name="connsiteX16" fmla="*/ 10128738 w 10128738"/>
                      <a:gd name="connsiteY16" fmla="*/ 0 h 4070465"/>
                      <a:gd name="connsiteX17" fmla="*/ 10128738 w 10128738"/>
                      <a:gd name="connsiteY17" fmla="*/ 662904 h 4070465"/>
                      <a:gd name="connsiteX18" fmla="*/ 10128738 w 10128738"/>
                      <a:gd name="connsiteY18" fmla="*/ 1285104 h 4070465"/>
                      <a:gd name="connsiteX19" fmla="*/ 10128738 w 10128738"/>
                      <a:gd name="connsiteY19" fmla="*/ 1907304 h 4070465"/>
                      <a:gd name="connsiteX20" fmla="*/ 10128738 w 10128738"/>
                      <a:gd name="connsiteY20" fmla="*/ 2366685 h 4070465"/>
                      <a:gd name="connsiteX21" fmla="*/ 10128738 w 10128738"/>
                      <a:gd name="connsiteY21" fmla="*/ 2866770 h 4070465"/>
                      <a:gd name="connsiteX22" fmla="*/ 10128738 w 10128738"/>
                      <a:gd name="connsiteY22" fmla="*/ 3488970 h 4070465"/>
                      <a:gd name="connsiteX23" fmla="*/ 10128738 w 10128738"/>
                      <a:gd name="connsiteY23" fmla="*/ 4070465 h 4070465"/>
                      <a:gd name="connsiteX24" fmla="*/ 9735505 w 10128738"/>
                      <a:gd name="connsiteY24" fmla="*/ 4070465 h 4070465"/>
                      <a:gd name="connsiteX25" fmla="*/ 9443559 w 10128738"/>
                      <a:gd name="connsiteY25" fmla="*/ 4070465 h 4070465"/>
                      <a:gd name="connsiteX26" fmla="*/ 9151613 w 10128738"/>
                      <a:gd name="connsiteY26" fmla="*/ 4070465 h 4070465"/>
                      <a:gd name="connsiteX27" fmla="*/ 8555805 w 10128738"/>
                      <a:gd name="connsiteY27" fmla="*/ 4070465 h 4070465"/>
                      <a:gd name="connsiteX28" fmla="*/ 8162571 w 10128738"/>
                      <a:gd name="connsiteY28" fmla="*/ 4070465 h 4070465"/>
                      <a:gd name="connsiteX29" fmla="*/ 7465476 w 10128738"/>
                      <a:gd name="connsiteY29" fmla="*/ 4070465 h 4070465"/>
                      <a:gd name="connsiteX30" fmla="*/ 7072242 w 10128738"/>
                      <a:gd name="connsiteY30" fmla="*/ 4070465 h 4070465"/>
                      <a:gd name="connsiteX31" fmla="*/ 6375147 w 10128738"/>
                      <a:gd name="connsiteY31" fmla="*/ 4070465 h 4070465"/>
                      <a:gd name="connsiteX32" fmla="*/ 6083201 w 10128738"/>
                      <a:gd name="connsiteY32" fmla="*/ 4070465 h 4070465"/>
                      <a:gd name="connsiteX33" fmla="*/ 5386105 w 10128738"/>
                      <a:gd name="connsiteY33" fmla="*/ 4070465 h 4070465"/>
                      <a:gd name="connsiteX34" fmla="*/ 4992872 w 10128738"/>
                      <a:gd name="connsiteY34" fmla="*/ 4070465 h 4070465"/>
                      <a:gd name="connsiteX35" fmla="*/ 4700926 w 10128738"/>
                      <a:gd name="connsiteY35" fmla="*/ 4070465 h 4070465"/>
                      <a:gd name="connsiteX36" fmla="*/ 4307693 w 10128738"/>
                      <a:gd name="connsiteY36" fmla="*/ 4070465 h 4070465"/>
                      <a:gd name="connsiteX37" fmla="*/ 3610597 w 10128738"/>
                      <a:gd name="connsiteY37" fmla="*/ 4070465 h 4070465"/>
                      <a:gd name="connsiteX38" fmla="*/ 3217364 w 10128738"/>
                      <a:gd name="connsiteY38" fmla="*/ 4070465 h 4070465"/>
                      <a:gd name="connsiteX39" fmla="*/ 2925418 w 10128738"/>
                      <a:gd name="connsiteY39" fmla="*/ 4070465 h 4070465"/>
                      <a:gd name="connsiteX40" fmla="*/ 2532185 w 10128738"/>
                      <a:gd name="connsiteY40" fmla="*/ 4070465 h 4070465"/>
                      <a:gd name="connsiteX41" fmla="*/ 2037664 w 10128738"/>
                      <a:gd name="connsiteY41" fmla="*/ 4070465 h 4070465"/>
                      <a:gd name="connsiteX42" fmla="*/ 1441856 w 10128738"/>
                      <a:gd name="connsiteY42" fmla="*/ 4070465 h 4070465"/>
                      <a:gd name="connsiteX43" fmla="*/ 1048622 w 10128738"/>
                      <a:gd name="connsiteY43" fmla="*/ 4070465 h 4070465"/>
                      <a:gd name="connsiteX44" fmla="*/ 0 w 10128738"/>
                      <a:gd name="connsiteY44" fmla="*/ 4070465 h 4070465"/>
                      <a:gd name="connsiteX45" fmla="*/ 0 w 10128738"/>
                      <a:gd name="connsiteY45" fmla="*/ 3488970 h 4070465"/>
                      <a:gd name="connsiteX46" fmla="*/ 0 w 10128738"/>
                      <a:gd name="connsiteY46" fmla="*/ 2907475 h 4070465"/>
                      <a:gd name="connsiteX47" fmla="*/ 0 w 10128738"/>
                      <a:gd name="connsiteY47" fmla="*/ 2325980 h 4070465"/>
                      <a:gd name="connsiteX48" fmla="*/ 0 w 10128738"/>
                      <a:gd name="connsiteY48" fmla="*/ 1744485 h 4070465"/>
                      <a:gd name="connsiteX49" fmla="*/ 0 w 10128738"/>
                      <a:gd name="connsiteY49" fmla="*/ 1203695 h 4070465"/>
                      <a:gd name="connsiteX50" fmla="*/ 0 w 10128738"/>
                      <a:gd name="connsiteY50" fmla="*/ 581495 h 4070465"/>
                      <a:gd name="connsiteX51" fmla="*/ 0 w 10128738"/>
                      <a:gd name="connsiteY51" fmla="*/ 0 h 40704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</a:cxnLst>
                    <a:rect l="l" t="t" r="r" b="b"/>
                    <a:pathLst>
                      <a:path w="10128738" h="4070465" extrusionOk="0">
                        <a:moveTo>
                          <a:pt x="0" y="0"/>
                        </a:moveTo>
                        <a:cubicBezTo>
                          <a:pt x="162656" y="-5754"/>
                          <a:pt x="311844" y="20658"/>
                          <a:pt x="494521" y="0"/>
                        </a:cubicBezTo>
                        <a:cubicBezTo>
                          <a:pt x="677198" y="-20658"/>
                          <a:pt x="717521" y="34565"/>
                          <a:pt x="786467" y="0"/>
                        </a:cubicBezTo>
                        <a:cubicBezTo>
                          <a:pt x="855413" y="-34565"/>
                          <a:pt x="1394458" y="76228"/>
                          <a:pt x="1584850" y="0"/>
                        </a:cubicBezTo>
                        <a:cubicBezTo>
                          <a:pt x="1775242" y="-76228"/>
                          <a:pt x="1864422" y="8181"/>
                          <a:pt x="2079370" y="0"/>
                        </a:cubicBezTo>
                        <a:cubicBezTo>
                          <a:pt x="2294318" y="-8181"/>
                          <a:pt x="2412497" y="39392"/>
                          <a:pt x="2573891" y="0"/>
                        </a:cubicBezTo>
                        <a:cubicBezTo>
                          <a:pt x="2735285" y="-39392"/>
                          <a:pt x="2984885" y="12471"/>
                          <a:pt x="3372274" y="0"/>
                        </a:cubicBezTo>
                        <a:cubicBezTo>
                          <a:pt x="3759663" y="-12471"/>
                          <a:pt x="3625258" y="8731"/>
                          <a:pt x="3765507" y="0"/>
                        </a:cubicBezTo>
                        <a:cubicBezTo>
                          <a:pt x="3905756" y="-8731"/>
                          <a:pt x="4348623" y="9713"/>
                          <a:pt x="4563890" y="0"/>
                        </a:cubicBezTo>
                        <a:cubicBezTo>
                          <a:pt x="4779157" y="-9713"/>
                          <a:pt x="5087304" y="57599"/>
                          <a:pt x="5362273" y="0"/>
                        </a:cubicBezTo>
                        <a:cubicBezTo>
                          <a:pt x="5637242" y="-57599"/>
                          <a:pt x="5809779" y="65226"/>
                          <a:pt x="5958081" y="0"/>
                        </a:cubicBezTo>
                        <a:cubicBezTo>
                          <a:pt x="6106383" y="-65226"/>
                          <a:pt x="6396080" y="28197"/>
                          <a:pt x="6756464" y="0"/>
                        </a:cubicBezTo>
                        <a:cubicBezTo>
                          <a:pt x="7116848" y="-28197"/>
                          <a:pt x="7048663" y="45699"/>
                          <a:pt x="7250985" y="0"/>
                        </a:cubicBezTo>
                        <a:cubicBezTo>
                          <a:pt x="7453307" y="-45699"/>
                          <a:pt x="7614200" y="29285"/>
                          <a:pt x="7745506" y="0"/>
                        </a:cubicBezTo>
                        <a:cubicBezTo>
                          <a:pt x="7876812" y="-29285"/>
                          <a:pt x="8245913" y="26947"/>
                          <a:pt x="8442601" y="0"/>
                        </a:cubicBezTo>
                        <a:cubicBezTo>
                          <a:pt x="8639289" y="-26947"/>
                          <a:pt x="8739242" y="46108"/>
                          <a:pt x="8937122" y="0"/>
                        </a:cubicBezTo>
                        <a:cubicBezTo>
                          <a:pt x="9135002" y="-46108"/>
                          <a:pt x="9811958" y="88499"/>
                          <a:pt x="10128738" y="0"/>
                        </a:cubicBezTo>
                        <a:cubicBezTo>
                          <a:pt x="10178582" y="273605"/>
                          <a:pt x="10081446" y="474218"/>
                          <a:pt x="10128738" y="662904"/>
                        </a:cubicBezTo>
                        <a:cubicBezTo>
                          <a:pt x="10176030" y="851590"/>
                          <a:pt x="10057677" y="1116658"/>
                          <a:pt x="10128738" y="1285104"/>
                        </a:cubicBezTo>
                        <a:cubicBezTo>
                          <a:pt x="10199799" y="1453550"/>
                          <a:pt x="10108950" y="1718246"/>
                          <a:pt x="10128738" y="1907304"/>
                        </a:cubicBezTo>
                        <a:cubicBezTo>
                          <a:pt x="10148526" y="2096362"/>
                          <a:pt x="10090525" y="2215355"/>
                          <a:pt x="10128738" y="2366685"/>
                        </a:cubicBezTo>
                        <a:cubicBezTo>
                          <a:pt x="10166951" y="2518015"/>
                          <a:pt x="10126668" y="2620263"/>
                          <a:pt x="10128738" y="2866770"/>
                        </a:cubicBezTo>
                        <a:cubicBezTo>
                          <a:pt x="10130808" y="3113278"/>
                          <a:pt x="10060527" y="3334402"/>
                          <a:pt x="10128738" y="3488970"/>
                        </a:cubicBezTo>
                        <a:cubicBezTo>
                          <a:pt x="10196949" y="3643538"/>
                          <a:pt x="10107748" y="3865973"/>
                          <a:pt x="10128738" y="4070465"/>
                        </a:cubicBezTo>
                        <a:cubicBezTo>
                          <a:pt x="9990077" y="4080271"/>
                          <a:pt x="9902275" y="4028531"/>
                          <a:pt x="9735505" y="4070465"/>
                        </a:cubicBezTo>
                        <a:cubicBezTo>
                          <a:pt x="9568735" y="4112399"/>
                          <a:pt x="9557380" y="4062301"/>
                          <a:pt x="9443559" y="4070465"/>
                        </a:cubicBezTo>
                        <a:cubicBezTo>
                          <a:pt x="9329738" y="4078629"/>
                          <a:pt x="9233216" y="4069000"/>
                          <a:pt x="9151613" y="4070465"/>
                        </a:cubicBezTo>
                        <a:cubicBezTo>
                          <a:pt x="9070010" y="4071930"/>
                          <a:pt x="8702120" y="4004034"/>
                          <a:pt x="8555805" y="4070465"/>
                        </a:cubicBezTo>
                        <a:cubicBezTo>
                          <a:pt x="8409490" y="4136896"/>
                          <a:pt x="8318168" y="4024372"/>
                          <a:pt x="8162571" y="4070465"/>
                        </a:cubicBezTo>
                        <a:cubicBezTo>
                          <a:pt x="8006974" y="4116558"/>
                          <a:pt x="7667383" y="3994694"/>
                          <a:pt x="7465476" y="4070465"/>
                        </a:cubicBezTo>
                        <a:cubicBezTo>
                          <a:pt x="7263570" y="4146236"/>
                          <a:pt x="7243443" y="4067712"/>
                          <a:pt x="7072242" y="4070465"/>
                        </a:cubicBezTo>
                        <a:cubicBezTo>
                          <a:pt x="6901041" y="4073218"/>
                          <a:pt x="6623394" y="3998807"/>
                          <a:pt x="6375147" y="4070465"/>
                        </a:cubicBezTo>
                        <a:cubicBezTo>
                          <a:pt x="6126901" y="4142123"/>
                          <a:pt x="6179055" y="4052880"/>
                          <a:pt x="6083201" y="4070465"/>
                        </a:cubicBezTo>
                        <a:cubicBezTo>
                          <a:pt x="5987347" y="4088050"/>
                          <a:pt x="5699679" y="4069042"/>
                          <a:pt x="5386105" y="4070465"/>
                        </a:cubicBezTo>
                        <a:cubicBezTo>
                          <a:pt x="5072531" y="4071888"/>
                          <a:pt x="5110422" y="4037870"/>
                          <a:pt x="4992872" y="4070465"/>
                        </a:cubicBezTo>
                        <a:cubicBezTo>
                          <a:pt x="4875322" y="4103060"/>
                          <a:pt x="4819300" y="4064685"/>
                          <a:pt x="4700926" y="4070465"/>
                        </a:cubicBezTo>
                        <a:cubicBezTo>
                          <a:pt x="4582552" y="4076245"/>
                          <a:pt x="4469277" y="4042011"/>
                          <a:pt x="4307693" y="4070465"/>
                        </a:cubicBezTo>
                        <a:cubicBezTo>
                          <a:pt x="4146109" y="4098919"/>
                          <a:pt x="3955094" y="4051368"/>
                          <a:pt x="3610597" y="4070465"/>
                        </a:cubicBezTo>
                        <a:cubicBezTo>
                          <a:pt x="3266100" y="4089562"/>
                          <a:pt x="3361830" y="4033538"/>
                          <a:pt x="3217364" y="4070465"/>
                        </a:cubicBezTo>
                        <a:cubicBezTo>
                          <a:pt x="3072898" y="4107392"/>
                          <a:pt x="3043908" y="4044626"/>
                          <a:pt x="2925418" y="4070465"/>
                        </a:cubicBezTo>
                        <a:cubicBezTo>
                          <a:pt x="2806928" y="4096304"/>
                          <a:pt x="2616364" y="4046374"/>
                          <a:pt x="2532185" y="4070465"/>
                        </a:cubicBezTo>
                        <a:cubicBezTo>
                          <a:pt x="2448006" y="4094556"/>
                          <a:pt x="2182478" y="4041840"/>
                          <a:pt x="2037664" y="4070465"/>
                        </a:cubicBezTo>
                        <a:cubicBezTo>
                          <a:pt x="1892850" y="4099090"/>
                          <a:pt x="1654775" y="4044304"/>
                          <a:pt x="1441856" y="4070465"/>
                        </a:cubicBezTo>
                        <a:cubicBezTo>
                          <a:pt x="1228937" y="4096626"/>
                          <a:pt x="1169302" y="4043394"/>
                          <a:pt x="1048622" y="4070465"/>
                        </a:cubicBezTo>
                        <a:cubicBezTo>
                          <a:pt x="927942" y="4097536"/>
                          <a:pt x="498036" y="3960330"/>
                          <a:pt x="0" y="4070465"/>
                        </a:cubicBezTo>
                        <a:cubicBezTo>
                          <a:pt x="-42250" y="3851650"/>
                          <a:pt x="24590" y="3728693"/>
                          <a:pt x="0" y="3488970"/>
                        </a:cubicBezTo>
                        <a:cubicBezTo>
                          <a:pt x="-24590" y="3249248"/>
                          <a:pt x="33941" y="3134023"/>
                          <a:pt x="0" y="2907475"/>
                        </a:cubicBezTo>
                        <a:cubicBezTo>
                          <a:pt x="-33941" y="2680928"/>
                          <a:pt x="62257" y="2605641"/>
                          <a:pt x="0" y="2325980"/>
                        </a:cubicBezTo>
                        <a:cubicBezTo>
                          <a:pt x="-62257" y="2046319"/>
                          <a:pt x="19618" y="1892396"/>
                          <a:pt x="0" y="1744485"/>
                        </a:cubicBezTo>
                        <a:cubicBezTo>
                          <a:pt x="-19618" y="1596575"/>
                          <a:pt x="43550" y="1373073"/>
                          <a:pt x="0" y="1203695"/>
                        </a:cubicBezTo>
                        <a:cubicBezTo>
                          <a:pt x="-43550" y="1034317"/>
                          <a:pt x="40263" y="880709"/>
                          <a:pt x="0" y="581495"/>
                        </a:cubicBezTo>
                        <a:cubicBezTo>
                          <a:pt x="-40263" y="282281"/>
                          <a:pt x="42044" y="15499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932E36-A95D-C360-0EB6-AC905E9A12E9}"/>
              </a:ext>
            </a:extLst>
          </p:cNvPr>
          <p:cNvSpPr/>
          <p:nvPr/>
        </p:nvSpPr>
        <p:spPr>
          <a:xfrm>
            <a:off x="1337732" y="1085347"/>
            <a:ext cx="10176746" cy="37932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128738"/>
                      <a:gd name="connsiteY0" fmla="*/ 0 h 4070465"/>
                      <a:gd name="connsiteX1" fmla="*/ 494521 w 10128738"/>
                      <a:gd name="connsiteY1" fmla="*/ 0 h 4070465"/>
                      <a:gd name="connsiteX2" fmla="*/ 786467 w 10128738"/>
                      <a:gd name="connsiteY2" fmla="*/ 0 h 4070465"/>
                      <a:gd name="connsiteX3" fmla="*/ 1584850 w 10128738"/>
                      <a:gd name="connsiteY3" fmla="*/ 0 h 4070465"/>
                      <a:gd name="connsiteX4" fmla="*/ 2079370 w 10128738"/>
                      <a:gd name="connsiteY4" fmla="*/ 0 h 4070465"/>
                      <a:gd name="connsiteX5" fmla="*/ 2573891 w 10128738"/>
                      <a:gd name="connsiteY5" fmla="*/ 0 h 4070465"/>
                      <a:gd name="connsiteX6" fmla="*/ 3372274 w 10128738"/>
                      <a:gd name="connsiteY6" fmla="*/ 0 h 4070465"/>
                      <a:gd name="connsiteX7" fmla="*/ 3765507 w 10128738"/>
                      <a:gd name="connsiteY7" fmla="*/ 0 h 4070465"/>
                      <a:gd name="connsiteX8" fmla="*/ 4563890 w 10128738"/>
                      <a:gd name="connsiteY8" fmla="*/ 0 h 4070465"/>
                      <a:gd name="connsiteX9" fmla="*/ 5362273 w 10128738"/>
                      <a:gd name="connsiteY9" fmla="*/ 0 h 4070465"/>
                      <a:gd name="connsiteX10" fmla="*/ 5958081 w 10128738"/>
                      <a:gd name="connsiteY10" fmla="*/ 0 h 4070465"/>
                      <a:gd name="connsiteX11" fmla="*/ 6756464 w 10128738"/>
                      <a:gd name="connsiteY11" fmla="*/ 0 h 4070465"/>
                      <a:gd name="connsiteX12" fmla="*/ 7250985 w 10128738"/>
                      <a:gd name="connsiteY12" fmla="*/ 0 h 4070465"/>
                      <a:gd name="connsiteX13" fmla="*/ 7745506 w 10128738"/>
                      <a:gd name="connsiteY13" fmla="*/ 0 h 4070465"/>
                      <a:gd name="connsiteX14" fmla="*/ 8442601 w 10128738"/>
                      <a:gd name="connsiteY14" fmla="*/ 0 h 4070465"/>
                      <a:gd name="connsiteX15" fmla="*/ 8937122 w 10128738"/>
                      <a:gd name="connsiteY15" fmla="*/ 0 h 4070465"/>
                      <a:gd name="connsiteX16" fmla="*/ 10128738 w 10128738"/>
                      <a:gd name="connsiteY16" fmla="*/ 0 h 4070465"/>
                      <a:gd name="connsiteX17" fmla="*/ 10128738 w 10128738"/>
                      <a:gd name="connsiteY17" fmla="*/ 662904 h 4070465"/>
                      <a:gd name="connsiteX18" fmla="*/ 10128738 w 10128738"/>
                      <a:gd name="connsiteY18" fmla="*/ 1285104 h 4070465"/>
                      <a:gd name="connsiteX19" fmla="*/ 10128738 w 10128738"/>
                      <a:gd name="connsiteY19" fmla="*/ 1907304 h 4070465"/>
                      <a:gd name="connsiteX20" fmla="*/ 10128738 w 10128738"/>
                      <a:gd name="connsiteY20" fmla="*/ 2366685 h 4070465"/>
                      <a:gd name="connsiteX21" fmla="*/ 10128738 w 10128738"/>
                      <a:gd name="connsiteY21" fmla="*/ 2866770 h 4070465"/>
                      <a:gd name="connsiteX22" fmla="*/ 10128738 w 10128738"/>
                      <a:gd name="connsiteY22" fmla="*/ 3488970 h 4070465"/>
                      <a:gd name="connsiteX23" fmla="*/ 10128738 w 10128738"/>
                      <a:gd name="connsiteY23" fmla="*/ 4070465 h 4070465"/>
                      <a:gd name="connsiteX24" fmla="*/ 9735505 w 10128738"/>
                      <a:gd name="connsiteY24" fmla="*/ 4070465 h 4070465"/>
                      <a:gd name="connsiteX25" fmla="*/ 9443559 w 10128738"/>
                      <a:gd name="connsiteY25" fmla="*/ 4070465 h 4070465"/>
                      <a:gd name="connsiteX26" fmla="*/ 9151613 w 10128738"/>
                      <a:gd name="connsiteY26" fmla="*/ 4070465 h 4070465"/>
                      <a:gd name="connsiteX27" fmla="*/ 8555805 w 10128738"/>
                      <a:gd name="connsiteY27" fmla="*/ 4070465 h 4070465"/>
                      <a:gd name="connsiteX28" fmla="*/ 8162571 w 10128738"/>
                      <a:gd name="connsiteY28" fmla="*/ 4070465 h 4070465"/>
                      <a:gd name="connsiteX29" fmla="*/ 7465476 w 10128738"/>
                      <a:gd name="connsiteY29" fmla="*/ 4070465 h 4070465"/>
                      <a:gd name="connsiteX30" fmla="*/ 7072242 w 10128738"/>
                      <a:gd name="connsiteY30" fmla="*/ 4070465 h 4070465"/>
                      <a:gd name="connsiteX31" fmla="*/ 6375147 w 10128738"/>
                      <a:gd name="connsiteY31" fmla="*/ 4070465 h 4070465"/>
                      <a:gd name="connsiteX32" fmla="*/ 6083201 w 10128738"/>
                      <a:gd name="connsiteY32" fmla="*/ 4070465 h 4070465"/>
                      <a:gd name="connsiteX33" fmla="*/ 5386105 w 10128738"/>
                      <a:gd name="connsiteY33" fmla="*/ 4070465 h 4070465"/>
                      <a:gd name="connsiteX34" fmla="*/ 4992872 w 10128738"/>
                      <a:gd name="connsiteY34" fmla="*/ 4070465 h 4070465"/>
                      <a:gd name="connsiteX35" fmla="*/ 4700926 w 10128738"/>
                      <a:gd name="connsiteY35" fmla="*/ 4070465 h 4070465"/>
                      <a:gd name="connsiteX36" fmla="*/ 4307693 w 10128738"/>
                      <a:gd name="connsiteY36" fmla="*/ 4070465 h 4070465"/>
                      <a:gd name="connsiteX37" fmla="*/ 3610597 w 10128738"/>
                      <a:gd name="connsiteY37" fmla="*/ 4070465 h 4070465"/>
                      <a:gd name="connsiteX38" fmla="*/ 3217364 w 10128738"/>
                      <a:gd name="connsiteY38" fmla="*/ 4070465 h 4070465"/>
                      <a:gd name="connsiteX39" fmla="*/ 2925418 w 10128738"/>
                      <a:gd name="connsiteY39" fmla="*/ 4070465 h 4070465"/>
                      <a:gd name="connsiteX40" fmla="*/ 2532185 w 10128738"/>
                      <a:gd name="connsiteY40" fmla="*/ 4070465 h 4070465"/>
                      <a:gd name="connsiteX41" fmla="*/ 2037664 w 10128738"/>
                      <a:gd name="connsiteY41" fmla="*/ 4070465 h 4070465"/>
                      <a:gd name="connsiteX42" fmla="*/ 1441856 w 10128738"/>
                      <a:gd name="connsiteY42" fmla="*/ 4070465 h 4070465"/>
                      <a:gd name="connsiteX43" fmla="*/ 1048622 w 10128738"/>
                      <a:gd name="connsiteY43" fmla="*/ 4070465 h 4070465"/>
                      <a:gd name="connsiteX44" fmla="*/ 0 w 10128738"/>
                      <a:gd name="connsiteY44" fmla="*/ 4070465 h 4070465"/>
                      <a:gd name="connsiteX45" fmla="*/ 0 w 10128738"/>
                      <a:gd name="connsiteY45" fmla="*/ 3488970 h 4070465"/>
                      <a:gd name="connsiteX46" fmla="*/ 0 w 10128738"/>
                      <a:gd name="connsiteY46" fmla="*/ 2907475 h 4070465"/>
                      <a:gd name="connsiteX47" fmla="*/ 0 w 10128738"/>
                      <a:gd name="connsiteY47" fmla="*/ 2325980 h 4070465"/>
                      <a:gd name="connsiteX48" fmla="*/ 0 w 10128738"/>
                      <a:gd name="connsiteY48" fmla="*/ 1744485 h 4070465"/>
                      <a:gd name="connsiteX49" fmla="*/ 0 w 10128738"/>
                      <a:gd name="connsiteY49" fmla="*/ 1203695 h 4070465"/>
                      <a:gd name="connsiteX50" fmla="*/ 0 w 10128738"/>
                      <a:gd name="connsiteY50" fmla="*/ 581495 h 4070465"/>
                      <a:gd name="connsiteX51" fmla="*/ 0 w 10128738"/>
                      <a:gd name="connsiteY51" fmla="*/ 0 h 40704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</a:cxnLst>
                    <a:rect l="l" t="t" r="r" b="b"/>
                    <a:pathLst>
                      <a:path w="10128738" h="4070465" extrusionOk="0">
                        <a:moveTo>
                          <a:pt x="0" y="0"/>
                        </a:moveTo>
                        <a:cubicBezTo>
                          <a:pt x="162656" y="-5754"/>
                          <a:pt x="311844" y="20658"/>
                          <a:pt x="494521" y="0"/>
                        </a:cubicBezTo>
                        <a:cubicBezTo>
                          <a:pt x="677198" y="-20658"/>
                          <a:pt x="717521" y="34565"/>
                          <a:pt x="786467" y="0"/>
                        </a:cubicBezTo>
                        <a:cubicBezTo>
                          <a:pt x="855413" y="-34565"/>
                          <a:pt x="1394458" y="76228"/>
                          <a:pt x="1584850" y="0"/>
                        </a:cubicBezTo>
                        <a:cubicBezTo>
                          <a:pt x="1775242" y="-76228"/>
                          <a:pt x="1864422" y="8181"/>
                          <a:pt x="2079370" y="0"/>
                        </a:cubicBezTo>
                        <a:cubicBezTo>
                          <a:pt x="2294318" y="-8181"/>
                          <a:pt x="2412497" y="39392"/>
                          <a:pt x="2573891" y="0"/>
                        </a:cubicBezTo>
                        <a:cubicBezTo>
                          <a:pt x="2735285" y="-39392"/>
                          <a:pt x="2984885" y="12471"/>
                          <a:pt x="3372274" y="0"/>
                        </a:cubicBezTo>
                        <a:cubicBezTo>
                          <a:pt x="3759663" y="-12471"/>
                          <a:pt x="3625258" y="8731"/>
                          <a:pt x="3765507" y="0"/>
                        </a:cubicBezTo>
                        <a:cubicBezTo>
                          <a:pt x="3905756" y="-8731"/>
                          <a:pt x="4348623" y="9713"/>
                          <a:pt x="4563890" y="0"/>
                        </a:cubicBezTo>
                        <a:cubicBezTo>
                          <a:pt x="4779157" y="-9713"/>
                          <a:pt x="5087304" y="57599"/>
                          <a:pt x="5362273" y="0"/>
                        </a:cubicBezTo>
                        <a:cubicBezTo>
                          <a:pt x="5637242" y="-57599"/>
                          <a:pt x="5809779" y="65226"/>
                          <a:pt x="5958081" y="0"/>
                        </a:cubicBezTo>
                        <a:cubicBezTo>
                          <a:pt x="6106383" y="-65226"/>
                          <a:pt x="6396080" y="28197"/>
                          <a:pt x="6756464" y="0"/>
                        </a:cubicBezTo>
                        <a:cubicBezTo>
                          <a:pt x="7116848" y="-28197"/>
                          <a:pt x="7048663" y="45699"/>
                          <a:pt x="7250985" y="0"/>
                        </a:cubicBezTo>
                        <a:cubicBezTo>
                          <a:pt x="7453307" y="-45699"/>
                          <a:pt x="7614200" y="29285"/>
                          <a:pt x="7745506" y="0"/>
                        </a:cubicBezTo>
                        <a:cubicBezTo>
                          <a:pt x="7876812" y="-29285"/>
                          <a:pt x="8245913" y="26947"/>
                          <a:pt x="8442601" y="0"/>
                        </a:cubicBezTo>
                        <a:cubicBezTo>
                          <a:pt x="8639289" y="-26947"/>
                          <a:pt x="8739242" y="46108"/>
                          <a:pt x="8937122" y="0"/>
                        </a:cubicBezTo>
                        <a:cubicBezTo>
                          <a:pt x="9135002" y="-46108"/>
                          <a:pt x="9811958" y="88499"/>
                          <a:pt x="10128738" y="0"/>
                        </a:cubicBezTo>
                        <a:cubicBezTo>
                          <a:pt x="10178582" y="273605"/>
                          <a:pt x="10081446" y="474218"/>
                          <a:pt x="10128738" y="662904"/>
                        </a:cubicBezTo>
                        <a:cubicBezTo>
                          <a:pt x="10176030" y="851590"/>
                          <a:pt x="10057677" y="1116658"/>
                          <a:pt x="10128738" y="1285104"/>
                        </a:cubicBezTo>
                        <a:cubicBezTo>
                          <a:pt x="10199799" y="1453550"/>
                          <a:pt x="10108950" y="1718246"/>
                          <a:pt x="10128738" y="1907304"/>
                        </a:cubicBezTo>
                        <a:cubicBezTo>
                          <a:pt x="10148526" y="2096362"/>
                          <a:pt x="10090525" y="2215355"/>
                          <a:pt x="10128738" y="2366685"/>
                        </a:cubicBezTo>
                        <a:cubicBezTo>
                          <a:pt x="10166951" y="2518015"/>
                          <a:pt x="10126668" y="2620263"/>
                          <a:pt x="10128738" y="2866770"/>
                        </a:cubicBezTo>
                        <a:cubicBezTo>
                          <a:pt x="10130808" y="3113278"/>
                          <a:pt x="10060527" y="3334402"/>
                          <a:pt x="10128738" y="3488970"/>
                        </a:cubicBezTo>
                        <a:cubicBezTo>
                          <a:pt x="10196949" y="3643538"/>
                          <a:pt x="10107748" y="3865973"/>
                          <a:pt x="10128738" y="4070465"/>
                        </a:cubicBezTo>
                        <a:cubicBezTo>
                          <a:pt x="9990077" y="4080271"/>
                          <a:pt x="9902275" y="4028531"/>
                          <a:pt x="9735505" y="4070465"/>
                        </a:cubicBezTo>
                        <a:cubicBezTo>
                          <a:pt x="9568735" y="4112399"/>
                          <a:pt x="9557380" y="4062301"/>
                          <a:pt x="9443559" y="4070465"/>
                        </a:cubicBezTo>
                        <a:cubicBezTo>
                          <a:pt x="9329738" y="4078629"/>
                          <a:pt x="9233216" y="4069000"/>
                          <a:pt x="9151613" y="4070465"/>
                        </a:cubicBezTo>
                        <a:cubicBezTo>
                          <a:pt x="9070010" y="4071930"/>
                          <a:pt x="8702120" y="4004034"/>
                          <a:pt x="8555805" y="4070465"/>
                        </a:cubicBezTo>
                        <a:cubicBezTo>
                          <a:pt x="8409490" y="4136896"/>
                          <a:pt x="8318168" y="4024372"/>
                          <a:pt x="8162571" y="4070465"/>
                        </a:cubicBezTo>
                        <a:cubicBezTo>
                          <a:pt x="8006974" y="4116558"/>
                          <a:pt x="7667383" y="3994694"/>
                          <a:pt x="7465476" y="4070465"/>
                        </a:cubicBezTo>
                        <a:cubicBezTo>
                          <a:pt x="7263570" y="4146236"/>
                          <a:pt x="7243443" y="4067712"/>
                          <a:pt x="7072242" y="4070465"/>
                        </a:cubicBezTo>
                        <a:cubicBezTo>
                          <a:pt x="6901041" y="4073218"/>
                          <a:pt x="6623394" y="3998807"/>
                          <a:pt x="6375147" y="4070465"/>
                        </a:cubicBezTo>
                        <a:cubicBezTo>
                          <a:pt x="6126901" y="4142123"/>
                          <a:pt x="6179055" y="4052880"/>
                          <a:pt x="6083201" y="4070465"/>
                        </a:cubicBezTo>
                        <a:cubicBezTo>
                          <a:pt x="5987347" y="4088050"/>
                          <a:pt x="5699679" y="4069042"/>
                          <a:pt x="5386105" y="4070465"/>
                        </a:cubicBezTo>
                        <a:cubicBezTo>
                          <a:pt x="5072531" y="4071888"/>
                          <a:pt x="5110422" y="4037870"/>
                          <a:pt x="4992872" y="4070465"/>
                        </a:cubicBezTo>
                        <a:cubicBezTo>
                          <a:pt x="4875322" y="4103060"/>
                          <a:pt x="4819300" y="4064685"/>
                          <a:pt x="4700926" y="4070465"/>
                        </a:cubicBezTo>
                        <a:cubicBezTo>
                          <a:pt x="4582552" y="4076245"/>
                          <a:pt x="4469277" y="4042011"/>
                          <a:pt x="4307693" y="4070465"/>
                        </a:cubicBezTo>
                        <a:cubicBezTo>
                          <a:pt x="4146109" y="4098919"/>
                          <a:pt x="3955094" y="4051368"/>
                          <a:pt x="3610597" y="4070465"/>
                        </a:cubicBezTo>
                        <a:cubicBezTo>
                          <a:pt x="3266100" y="4089562"/>
                          <a:pt x="3361830" y="4033538"/>
                          <a:pt x="3217364" y="4070465"/>
                        </a:cubicBezTo>
                        <a:cubicBezTo>
                          <a:pt x="3072898" y="4107392"/>
                          <a:pt x="3043908" y="4044626"/>
                          <a:pt x="2925418" y="4070465"/>
                        </a:cubicBezTo>
                        <a:cubicBezTo>
                          <a:pt x="2806928" y="4096304"/>
                          <a:pt x="2616364" y="4046374"/>
                          <a:pt x="2532185" y="4070465"/>
                        </a:cubicBezTo>
                        <a:cubicBezTo>
                          <a:pt x="2448006" y="4094556"/>
                          <a:pt x="2182478" y="4041840"/>
                          <a:pt x="2037664" y="4070465"/>
                        </a:cubicBezTo>
                        <a:cubicBezTo>
                          <a:pt x="1892850" y="4099090"/>
                          <a:pt x="1654775" y="4044304"/>
                          <a:pt x="1441856" y="4070465"/>
                        </a:cubicBezTo>
                        <a:cubicBezTo>
                          <a:pt x="1228937" y="4096626"/>
                          <a:pt x="1169302" y="4043394"/>
                          <a:pt x="1048622" y="4070465"/>
                        </a:cubicBezTo>
                        <a:cubicBezTo>
                          <a:pt x="927942" y="4097536"/>
                          <a:pt x="498036" y="3960330"/>
                          <a:pt x="0" y="4070465"/>
                        </a:cubicBezTo>
                        <a:cubicBezTo>
                          <a:pt x="-42250" y="3851650"/>
                          <a:pt x="24590" y="3728693"/>
                          <a:pt x="0" y="3488970"/>
                        </a:cubicBezTo>
                        <a:cubicBezTo>
                          <a:pt x="-24590" y="3249248"/>
                          <a:pt x="33941" y="3134023"/>
                          <a:pt x="0" y="2907475"/>
                        </a:cubicBezTo>
                        <a:cubicBezTo>
                          <a:pt x="-33941" y="2680928"/>
                          <a:pt x="62257" y="2605641"/>
                          <a:pt x="0" y="2325980"/>
                        </a:cubicBezTo>
                        <a:cubicBezTo>
                          <a:pt x="-62257" y="2046319"/>
                          <a:pt x="19618" y="1892396"/>
                          <a:pt x="0" y="1744485"/>
                        </a:cubicBezTo>
                        <a:cubicBezTo>
                          <a:pt x="-19618" y="1596575"/>
                          <a:pt x="43550" y="1373073"/>
                          <a:pt x="0" y="1203695"/>
                        </a:cubicBezTo>
                        <a:cubicBezTo>
                          <a:pt x="-43550" y="1034317"/>
                          <a:pt x="40263" y="880709"/>
                          <a:pt x="0" y="581495"/>
                        </a:cubicBezTo>
                        <a:cubicBezTo>
                          <a:pt x="-40263" y="282281"/>
                          <a:pt x="42044" y="15499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8A35DA-C72E-4F8A-F790-FBAFEFF37ECD}"/>
              </a:ext>
            </a:extLst>
          </p:cNvPr>
          <p:cNvSpPr txBox="1"/>
          <p:nvPr/>
        </p:nvSpPr>
        <p:spPr>
          <a:xfrm>
            <a:off x="392299" y="1095336"/>
            <a:ext cx="544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Nav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07623F2-6945-E7B6-9D6E-95524511F9C3}"/>
              </a:ext>
            </a:extLst>
          </p:cNvPr>
          <p:cNvSpPr txBox="1"/>
          <p:nvPr/>
        </p:nvSpPr>
        <p:spPr>
          <a:xfrm>
            <a:off x="290161" y="2931279"/>
            <a:ext cx="748975" cy="37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F4AA956-ABF5-87B3-9EF5-AC4061CEB066}"/>
              </a:ext>
            </a:extLst>
          </p:cNvPr>
          <p:cNvCxnSpPr>
            <a:cxnSpLocks/>
            <a:stCxn id="33" idx="3"/>
            <a:endCxn id="15" idx="1"/>
          </p:cNvCxnSpPr>
          <p:nvPr/>
        </p:nvCxnSpPr>
        <p:spPr>
          <a:xfrm flipV="1">
            <a:off x="937000" y="1275008"/>
            <a:ext cx="400732" cy="4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B697378-4F35-D892-0268-6B3EF1133DD6}"/>
              </a:ext>
            </a:extLst>
          </p:cNvPr>
          <p:cNvCxnSpPr/>
          <p:nvPr/>
        </p:nvCxnSpPr>
        <p:spPr>
          <a:xfrm flipV="1">
            <a:off x="923746" y="3115945"/>
            <a:ext cx="400732" cy="4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0DEE7D5-A402-8C59-3F30-0138A54AABB7}"/>
              </a:ext>
            </a:extLst>
          </p:cNvPr>
          <p:cNvSpPr txBox="1"/>
          <p:nvPr/>
        </p:nvSpPr>
        <p:spPr>
          <a:xfrm>
            <a:off x="3838884" y="371974"/>
            <a:ext cx="2333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Flex-direction: column;</a:t>
            </a:r>
          </a:p>
        </p:txBody>
      </p:sp>
    </p:spTree>
    <p:extLst>
      <p:ext uri="{BB962C8B-B14F-4D97-AF65-F5344CB8AC3E}">
        <p14:creationId xmlns:p14="http://schemas.microsoft.com/office/powerpoint/2010/main" val="267869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A1E41E-2407-443F-A384-76DD9D2043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b="91485"/>
          <a:stretch/>
        </p:blipFill>
        <p:spPr>
          <a:xfrm>
            <a:off x="1138441" y="1530821"/>
            <a:ext cx="10128738" cy="378961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196DB97-F506-A169-4EA5-6B3CF000F2DB}"/>
                  </a:ext>
                </a:extLst>
              </p14:cNvPr>
              <p14:cNvContentPartPr/>
              <p14:nvPr/>
            </p14:nvContentPartPr>
            <p14:xfrm>
              <a:off x="1550769" y="27572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196DB97-F506-A169-4EA5-6B3CF000F2D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44649" y="21452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E8F03BD-F974-259F-8F3F-FE579091E3F3}"/>
                  </a:ext>
                </a:extLst>
              </p14:cNvPr>
              <p14:cNvContentPartPr/>
              <p14:nvPr/>
            </p14:nvContentPartPr>
            <p14:xfrm>
              <a:off x="1186449" y="1065452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E8F03BD-F974-259F-8F3F-FE579091E3F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80329" y="1059332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B8932E36-A95D-C360-0EB6-AC905E9A12E9}"/>
              </a:ext>
            </a:extLst>
          </p:cNvPr>
          <p:cNvSpPr/>
          <p:nvPr/>
        </p:nvSpPr>
        <p:spPr>
          <a:xfrm>
            <a:off x="1138441" y="1530821"/>
            <a:ext cx="1110230" cy="37932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128738"/>
                      <a:gd name="connsiteY0" fmla="*/ 0 h 4070465"/>
                      <a:gd name="connsiteX1" fmla="*/ 494521 w 10128738"/>
                      <a:gd name="connsiteY1" fmla="*/ 0 h 4070465"/>
                      <a:gd name="connsiteX2" fmla="*/ 786467 w 10128738"/>
                      <a:gd name="connsiteY2" fmla="*/ 0 h 4070465"/>
                      <a:gd name="connsiteX3" fmla="*/ 1584850 w 10128738"/>
                      <a:gd name="connsiteY3" fmla="*/ 0 h 4070465"/>
                      <a:gd name="connsiteX4" fmla="*/ 2079370 w 10128738"/>
                      <a:gd name="connsiteY4" fmla="*/ 0 h 4070465"/>
                      <a:gd name="connsiteX5" fmla="*/ 2573891 w 10128738"/>
                      <a:gd name="connsiteY5" fmla="*/ 0 h 4070465"/>
                      <a:gd name="connsiteX6" fmla="*/ 3372274 w 10128738"/>
                      <a:gd name="connsiteY6" fmla="*/ 0 h 4070465"/>
                      <a:gd name="connsiteX7" fmla="*/ 3765507 w 10128738"/>
                      <a:gd name="connsiteY7" fmla="*/ 0 h 4070465"/>
                      <a:gd name="connsiteX8" fmla="*/ 4563890 w 10128738"/>
                      <a:gd name="connsiteY8" fmla="*/ 0 h 4070465"/>
                      <a:gd name="connsiteX9" fmla="*/ 5362273 w 10128738"/>
                      <a:gd name="connsiteY9" fmla="*/ 0 h 4070465"/>
                      <a:gd name="connsiteX10" fmla="*/ 5958081 w 10128738"/>
                      <a:gd name="connsiteY10" fmla="*/ 0 h 4070465"/>
                      <a:gd name="connsiteX11" fmla="*/ 6756464 w 10128738"/>
                      <a:gd name="connsiteY11" fmla="*/ 0 h 4070465"/>
                      <a:gd name="connsiteX12" fmla="*/ 7250985 w 10128738"/>
                      <a:gd name="connsiteY12" fmla="*/ 0 h 4070465"/>
                      <a:gd name="connsiteX13" fmla="*/ 7745506 w 10128738"/>
                      <a:gd name="connsiteY13" fmla="*/ 0 h 4070465"/>
                      <a:gd name="connsiteX14" fmla="*/ 8442601 w 10128738"/>
                      <a:gd name="connsiteY14" fmla="*/ 0 h 4070465"/>
                      <a:gd name="connsiteX15" fmla="*/ 8937122 w 10128738"/>
                      <a:gd name="connsiteY15" fmla="*/ 0 h 4070465"/>
                      <a:gd name="connsiteX16" fmla="*/ 10128738 w 10128738"/>
                      <a:gd name="connsiteY16" fmla="*/ 0 h 4070465"/>
                      <a:gd name="connsiteX17" fmla="*/ 10128738 w 10128738"/>
                      <a:gd name="connsiteY17" fmla="*/ 662904 h 4070465"/>
                      <a:gd name="connsiteX18" fmla="*/ 10128738 w 10128738"/>
                      <a:gd name="connsiteY18" fmla="*/ 1285104 h 4070465"/>
                      <a:gd name="connsiteX19" fmla="*/ 10128738 w 10128738"/>
                      <a:gd name="connsiteY19" fmla="*/ 1907304 h 4070465"/>
                      <a:gd name="connsiteX20" fmla="*/ 10128738 w 10128738"/>
                      <a:gd name="connsiteY20" fmla="*/ 2366685 h 4070465"/>
                      <a:gd name="connsiteX21" fmla="*/ 10128738 w 10128738"/>
                      <a:gd name="connsiteY21" fmla="*/ 2866770 h 4070465"/>
                      <a:gd name="connsiteX22" fmla="*/ 10128738 w 10128738"/>
                      <a:gd name="connsiteY22" fmla="*/ 3488970 h 4070465"/>
                      <a:gd name="connsiteX23" fmla="*/ 10128738 w 10128738"/>
                      <a:gd name="connsiteY23" fmla="*/ 4070465 h 4070465"/>
                      <a:gd name="connsiteX24" fmla="*/ 9735505 w 10128738"/>
                      <a:gd name="connsiteY24" fmla="*/ 4070465 h 4070465"/>
                      <a:gd name="connsiteX25" fmla="*/ 9443559 w 10128738"/>
                      <a:gd name="connsiteY25" fmla="*/ 4070465 h 4070465"/>
                      <a:gd name="connsiteX26" fmla="*/ 9151613 w 10128738"/>
                      <a:gd name="connsiteY26" fmla="*/ 4070465 h 4070465"/>
                      <a:gd name="connsiteX27" fmla="*/ 8555805 w 10128738"/>
                      <a:gd name="connsiteY27" fmla="*/ 4070465 h 4070465"/>
                      <a:gd name="connsiteX28" fmla="*/ 8162571 w 10128738"/>
                      <a:gd name="connsiteY28" fmla="*/ 4070465 h 4070465"/>
                      <a:gd name="connsiteX29" fmla="*/ 7465476 w 10128738"/>
                      <a:gd name="connsiteY29" fmla="*/ 4070465 h 4070465"/>
                      <a:gd name="connsiteX30" fmla="*/ 7072242 w 10128738"/>
                      <a:gd name="connsiteY30" fmla="*/ 4070465 h 4070465"/>
                      <a:gd name="connsiteX31" fmla="*/ 6375147 w 10128738"/>
                      <a:gd name="connsiteY31" fmla="*/ 4070465 h 4070465"/>
                      <a:gd name="connsiteX32" fmla="*/ 6083201 w 10128738"/>
                      <a:gd name="connsiteY32" fmla="*/ 4070465 h 4070465"/>
                      <a:gd name="connsiteX33" fmla="*/ 5386105 w 10128738"/>
                      <a:gd name="connsiteY33" fmla="*/ 4070465 h 4070465"/>
                      <a:gd name="connsiteX34" fmla="*/ 4992872 w 10128738"/>
                      <a:gd name="connsiteY34" fmla="*/ 4070465 h 4070465"/>
                      <a:gd name="connsiteX35" fmla="*/ 4700926 w 10128738"/>
                      <a:gd name="connsiteY35" fmla="*/ 4070465 h 4070465"/>
                      <a:gd name="connsiteX36" fmla="*/ 4307693 w 10128738"/>
                      <a:gd name="connsiteY36" fmla="*/ 4070465 h 4070465"/>
                      <a:gd name="connsiteX37" fmla="*/ 3610597 w 10128738"/>
                      <a:gd name="connsiteY37" fmla="*/ 4070465 h 4070465"/>
                      <a:gd name="connsiteX38" fmla="*/ 3217364 w 10128738"/>
                      <a:gd name="connsiteY38" fmla="*/ 4070465 h 4070465"/>
                      <a:gd name="connsiteX39" fmla="*/ 2925418 w 10128738"/>
                      <a:gd name="connsiteY39" fmla="*/ 4070465 h 4070465"/>
                      <a:gd name="connsiteX40" fmla="*/ 2532185 w 10128738"/>
                      <a:gd name="connsiteY40" fmla="*/ 4070465 h 4070465"/>
                      <a:gd name="connsiteX41" fmla="*/ 2037664 w 10128738"/>
                      <a:gd name="connsiteY41" fmla="*/ 4070465 h 4070465"/>
                      <a:gd name="connsiteX42" fmla="*/ 1441856 w 10128738"/>
                      <a:gd name="connsiteY42" fmla="*/ 4070465 h 4070465"/>
                      <a:gd name="connsiteX43" fmla="*/ 1048622 w 10128738"/>
                      <a:gd name="connsiteY43" fmla="*/ 4070465 h 4070465"/>
                      <a:gd name="connsiteX44" fmla="*/ 0 w 10128738"/>
                      <a:gd name="connsiteY44" fmla="*/ 4070465 h 4070465"/>
                      <a:gd name="connsiteX45" fmla="*/ 0 w 10128738"/>
                      <a:gd name="connsiteY45" fmla="*/ 3488970 h 4070465"/>
                      <a:gd name="connsiteX46" fmla="*/ 0 w 10128738"/>
                      <a:gd name="connsiteY46" fmla="*/ 2907475 h 4070465"/>
                      <a:gd name="connsiteX47" fmla="*/ 0 w 10128738"/>
                      <a:gd name="connsiteY47" fmla="*/ 2325980 h 4070465"/>
                      <a:gd name="connsiteX48" fmla="*/ 0 w 10128738"/>
                      <a:gd name="connsiteY48" fmla="*/ 1744485 h 4070465"/>
                      <a:gd name="connsiteX49" fmla="*/ 0 w 10128738"/>
                      <a:gd name="connsiteY49" fmla="*/ 1203695 h 4070465"/>
                      <a:gd name="connsiteX50" fmla="*/ 0 w 10128738"/>
                      <a:gd name="connsiteY50" fmla="*/ 581495 h 4070465"/>
                      <a:gd name="connsiteX51" fmla="*/ 0 w 10128738"/>
                      <a:gd name="connsiteY51" fmla="*/ 0 h 40704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</a:cxnLst>
                    <a:rect l="l" t="t" r="r" b="b"/>
                    <a:pathLst>
                      <a:path w="10128738" h="4070465" extrusionOk="0">
                        <a:moveTo>
                          <a:pt x="0" y="0"/>
                        </a:moveTo>
                        <a:cubicBezTo>
                          <a:pt x="162656" y="-5754"/>
                          <a:pt x="311844" y="20658"/>
                          <a:pt x="494521" y="0"/>
                        </a:cubicBezTo>
                        <a:cubicBezTo>
                          <a:pt x="677198" y="-20658"/>
                          <a:pt x="717521" y="34565"/>
                          <a:pt x="786467" y="0"/>
                        </a:cubicBezTo>
                        <a:cubicBezTo>
                          <a:pt x="855413" y="-34565"/>
                          <a:pt x="1394458" y="76228"/>
                          <a:pt x="1584850" y="0"/>
                        </a:cubicBezTo>
                        <a:cubicBezTo>
                          <a:pt x="1775242" y="-76228"/>
                          <a:pt x="1864422" y="8181"/>
                          <a:pt x="2079370" y="0"/>
                        </a:cubicBezTo>
                        <a:cubicBezTo>
                          <a:pt x="2294318" y="-8181"/>
                          <a:pt x="2412497" y="39392"/>
                          <a:pt x="2573891" y="0"/>
                        </a:cubicBezTo>
                        <a:cubicBezTo>
                          <a:pt x="2735285" y="-39392"/>
                          <a:pt x="2984885" y="12471"/>
                          <a:pt x="3372274" y="0"/>
                        </a:cubicBezTo>
                        <a:cubicBezTo>
                          <a:pt x="3759663" y="-12471"/>
                          <a:pt x="3625258" y="8731"/>
                          <a:pt x="3765507" y="0"/>
                        </a:cubicBezTo>
                        <a:cubicBezTo>
                          <a:pt x="3905756" y="-8731"/>
                          <a:pt x="4348623" y="9713"/>
                          <a:pt x="4563890" y="0"/>
                        </a:cubicBezTo>
                        <a:cubicBezTo>
                          <a:pt x="4779157" y="-9713"/>
                          <a:pt x="5087304" y="57599"/>
                          <a:pt x="5362273" y="0"/>
                        </a:cubicBezTo>
                        <a:cubicBezTo>
                          <a:pt x="5637242" y="-57599"/>
                          <a:pt x="5809779" y="65226"/>
                          <a:pt x="5958081" y="0"/>
                        </a:cubicBezTo>
                        <a:cubicBezTo>
                          <a:pt x="6106383" y="-65226"/>
                          <a:pt x="6396080" y="28197"/>
                          <a:pt x="6756464" y="0"/>
                        </a:cubicBezTo>
                        <a:cubicBezTo>
                          <a:pt x="7116848" y="-28197"/>
                          <a:pt x="7048663" y="45699"/>
                          <a:pt x="7250985" y="0"/>
                        </a:cubicBezTo>
                        <a:cubicBezTo>
                          <a:pt x="7453307" y="-45699"/>
                          <a:pt x="7614200" y="29285"/>
                          <a:pt x="7745506" y="0"/>
                        </a:cubicBezTo>
                        <a:cubicBezTo>
                          <a:pt x="7876812" y="-29285"/>
                          <a:pt x="8245913" y="26947"/>
                          <a:pt x="8442601" y="0"/>
                        </a:cubicBezTo>
                        <a:cubicBezTo>
                          <a:pt x="8639289" y="-26947"/>
                          <a:pt x="8739242" y="46108"/>
                          <a:pt x="8937122" y="0"/>
                        </a:cubicBezTo>
                        <a:cubicBezTo>
                          <a:pt x="9135002" y="-46108"/>
                          <a:pt x="9811958" y="88499"/>
                          <a:pt x="10128738" y="0"/>
                        </a:cubicBezTo>
                        <a:cubicBezTo>
                          <a:pt x="10178582" y="273605"/>
                          <a:pt x="10081446" y="474218"/>
                          <a:pt x="10128738" y="662904"/>
                        </a:cubicBezTo>
                        <a:cubicBezTo>
                          <a:pt x="10176030" y="851590"/>
                          <a:pt x="10057677" y="1116658"/>
                          <a:pt x="10128738" y="1285104"/>
                        </a:cubicBezTo>
                        <a:cubicBezTo>
                          <a:pt x="10199799" y="1453550"/>
                          <a:pt x="10108950" y="1718246"/>
                          <a:pt x="10128738" y="1907304"/>
                        </a:cubicBezTo>
                        <a:cubicBezTo>
                          <a:pt x="10148526" y="2096362"/>
                          <a:pt x="10090525" y="2215355"/>
                          <a:pt x="10128738" y="2366685"/>
                        </a:cubicBezTo>
                        <a:cubicBezTo>
                          <a:pt x="10166951" y="2518015"/>
                          <a:pt x="10126668" y="2620263"/>
                          <a:pt x="10128738" y="2866770"/>
                        </a:cubicBezTo>
                        <a:cubicBezTo>
                          <a:pt x="10130808" y="3113278"/>
                          <a:pt x="10060527" y="3334402"/>
                          <a:pt x="10128738" y="3488970"/>
                        </a:cubicBezTo>
                        <a:cubicBezTo>
                          <a:pt x="10196949" y="3643538"/>
                          <a:pt x="10107748" y="3865973"/>
                          <a:pt x="10128738" y="4070465"/>
                        </a:cubicBezTo>
                        <a:cubicBezTo>
                          <a:pt x="9990077" y="4080271"/>
                          <a:pt x="9902275" y="4028531"/>
                          <a:pt x="9735505" y="4070465"/>
                        </a:cubicBezTo>
                        <a:cubicBezTo>
                          <a:pt x="9568735" y="4112399"/>
                          <a:pt x="9557380" y="4062301"/>
                          <a:pt x="9443559" y="4070465"/>
                        </a:cubicBezTo>
                        <a:cubicBezTo>
                          <a:pt x="9329738" y="4078629"/>
                          <a:pt x="9233216" y="4069000"/>
                          <a:pt x="9151613" y="4070465"/>
                        </a:cubicBezTo>
                        <a:cubicBezTo>
                          <a:pt x="9070010" y="4071930"/>
                          <a:pt x="8702120" y="4004034"/>
                          <a:pt x="8555805" y="4070465"/>
                        </a:cubicBezTo>
                        <a:cubicBezTo>
                          <a:pt x="8409490" y="4136896"/>
                          <a:pt x="8318168" y="4024372"/>
                          <a:pt x="8162571" y="4070465"/>
                        </a:cubicBezTo>
                        <a:cubicBezTo>
                          <a:pt x="8006974" y="4116558"/>
                          <a:pt x="7667383" y="3994694"/>
                          <a:pt x="7465476" y="4070465"/>
                        </a:cubicBezTo>
                        <a:cubicBezTo>
                          <a:pt x="7263570" y="4146236"/>
                          <a:pt x="7243443" y="4067712"/>
                          <a:pt x="7072242" y="4070465"/>
                        </a:cubicBezTo>
                        <a:cubicBezTo>
                          <a:pt x="6901041" y="4073218"/>
                          <a:pt x="6623394" y="3998807"/>
                          <a:pt x="6375147" y="4070465"/>
                        </a:cubicBezTo>
                        <a:cubicBezTo>
                          <a:pt x="6126901" y="4142123"/>
                          <a:pt x="6179055" y="4052880"/>
                          <a:pt x="6083201" y="4070465"/>
                        </a:cubicBezTo>
                        <a:cubicBezTo>
                          <a:pt x="5987347" y="4088050"/>
                          <a:pt x="5699679" y="4069042"/>
                          <a:pt x="5386105" y="4070465"/>
                        </a:cubicBezTo>
                        <a:cubicBezTo>
                          <a:pt x="5072531" y="4071888"/>
                          <a:pt x="5110422" y="4037870"/>
                          <a:pt x="4992872" y="4070465"/>
                        </a:cubicBezTo>
                        <a:cubicBezTo>
                          <a:pt x="4875322" y="4103060"/>
                          <a:pt x="4819300" y="4064685"/>
                          <a:pt x="4700926" y="4070465"/>
                        </a:cubicBezTo>
                        <a:cubicBezTo>
                          <a:pt x="4582552" y="4076245"/>
                          <a:pt x="4469277" y="4042011"/>
                          <a:pt x="4307693" y="4070465"/>
                        </a:cubicBezTo>
                        <a:cubicBezTo>
                          <a:pt x="4146109" y="4098919"/>
                          <a:pt x="3955094" y="4051368"/>
                          <a:pt x="3610597" y="4070465"/>
                        </a:cubicBezTo>
                        <a:cubicBezTo>
                          <a:pt x="3266100" y="4089562"/>
                          <a:pt x="3361830" y="4033538"/>
                          <a:pt x="3217364" y="4070465"/>
                        </a:cubicBezTo>
                        <a:cubicBezTo>
                          <a:pt x="3072898" y="4107392"/>
                          <a:pt x="3043908" y="4044626"/>
                          <a:pt x="2925418" y="4070465"/>
                        </a:cubicBezTo>
                        <a:cubicBezTo>
                          <a:pt x="2806928" y="4096304"/>
                          <a:pt x="2616364" y="4046374"/>
                          <a:pt x="2532185" y="4070465"/>
                        </a:cubicBezTo>
                        <a:cubicBezTo>
                          <a:pt x="2448006" y="4094556"/>
                          <a:pt x="2182478" y="4041840"/>
                          <a:pt x="2037664" y="4070465"/>
                        </a:cubicBezTo>
                        <a:cubicBezTo>
                          <a:pt x="1892850" y="4099090"/>
                          <a:pt x="1654775" y="4044304"/>
                          <a:pt x="1441856" y="4070465"/>
                        </a:cubicBezTo>
                        <a:cubicBezTo>
                          <a:pt x="1228937" y="4096626"/>
                          <a:pt x="1169302" y="4043394"/>
                          <a:pt x="1048622" y="4070465"/>
                        </a:cubicBezTo>
                        <a:cubicBezTo>
                          <a:pt x="927942" y="4097536"/>
                          <a:pt x="498036" y="3960330"/>
                          <a:pt x="0" y="4070465"/>
                        </a:cubicBezTo>
                        <a:cubicBezTo>
                          <a:pt x="-42250" y="3851650"/>
                          <a:pt x="24590" y="3728693"/>
                          <a:pt x="0" y="3488970"/>
                        </a:cubicBezTo>
                        <a:cubicBezTo>
                          <a:pt x="-24590" y="3249248"/>
                          <a:pt x="33941" y="3134023"/>
                          <a:pt x="0" y="2907475"/>
                        </a:cubicBezTo>
                        <a:cubicBezTo>
                          <a:pt x="-33941" y="2680928"/>
                          <a:pt x="62257" y="2605641"/>
                          <a:pt x="0" y="2325980"/>
                        </a:cubicBezTo>
                        <a:cubicBezTo>
                          <a:pt x="-62257" y="2046319"/>
                          <a:pt x="19618" y="1892396"/>
                          <a:pt x="0" y="1744485"/>
                        </a:cubicBezTo>
                        <a:cubicBezTo>
                          <a:pt x="-19618" y="1596575"/>
                          <a:pt x="43550" y="1373073"/>
                          <a:pt x="0" y="1203695"/>
                        </a:cubicBezTo>
                        <a:cubicBezTo>
                          <a:pt x="-43550" y="1034317"/>
                          <a:pt x="40263" y="880709"/>
                          <a:pt x="0" y="581495"/>
                        </a:cubicBezTo>
                        <a:cubicBezTo>
                          <a:pt x="-40263" y="282281"/>
                          <a:pt x="42044" y="15499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8A35DA-C72E-4F8A-F790-FBAFEFF37ECD}"/>
              </a:ext>
            </a:extLst>
          </p:cNvPr>
          <p:cNvSpPr txBox="1"/>
          <p:nvPr/>
        </p:nvSpPr>
        <p:spPr>
          <a:xfrm>
            <a:off x="1138441" y="2736564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Nav-left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F4AA956-ABF5-87B3-9EF5-AC4061CEB066}"/>
              </a:ext>
            </a:extLst>
          </p:cNvPr>
          <p:cNvCxnSpPr>
            <a:cxnSpLocks/>
            <a:stCxn id="33" idx="0"/>
            <a:endCxn id="15" idx="2"/>
          </p:cNvCxnSpPr>
          <p:nvPr/>
        </p:nvCxnSpPr>
        <p:spPr>
          <a:xfrm flipV="1">
            <a:off x="1600267" y="1910142"/>
            <a:ext cx="93289" cy="826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D0AE040-8F41-1656-29FD-860AD99A64BC}"/>
              </a:ext>
            </a:extLst>
          </p:cNvPr>
          <p:cNvSpPr/>
          <p:nvPr/>
        </p:nvSpPr>
        <p:spPr>
          <a:xfrm>
            <a:off x="4985768" y="1540810"/>
            <a:ext cx="2071523" cy="37932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128738"/>
                      <a:gd name="connsiteY0" fmla="*/ 0 h 4070465"/>
                      <a:gd name="connsiteX1" fmla="*/ 494521 w 10128738"/>
                      <a:gd name="connsiteY1" fmla="*/ 0 h 4070465"/>
                      <a:gd name="connsiteX2" fmla="*/ 786467 w 10128738"/>
                      <a:gd name="connsiteY2" fmla="*/ 0 h 4070465"/>
                      <a:gd name="connsiteX3" fmla="*/ 1584850 w 10128738"/>
                      <a:gd name="connsiteY3" fmla="*/ 0 h 4070465"/>
                      <a:gd name="connsiteX4" fmla="*/ 2079370 w 10128738"/>
                      <a:gd name="connsiteY4" fmla="*/ 0 h 4070465"/>
                      <a:gd name="connsiteX5" fmla="*/ 2573891 w 10128738"/>
                      <a:gd name="connsiteY5" fmla="*/ 0 h 4070465"/>
                      <a:gd name="connsiteX6" fmla="*/ 3372274 w 10128738"/>
                      <a:gd name="connsiteY6" fmla="*/ 0 h 4070465"/>
                      <a:gd name="connsiteX7" fmla="*/ 3765507 w 10128738"/>
                      <a:gd name="connsiteY7" fmla="*/ 0 h 4070465"/>
                      <a:gd name="connsiteX8" fmla="*/ 4563890 w 10128738"/>
                      <a:gd name="connsiteY8" fmla="*/ 0 h 4070465"/>
                      <a:gd name="connsiteX9" fmla="*/ 5362273 w 10128738"/>
                      <a:gd name="connsiteY9" fmla="*/ 0 h 4070465"/>
                      <a:gd name="connsiteX10" fmla="*/ 5958081 w 10128738"/>
                      <a:gd name="connsiteY10" fmla="*/ 0 h 4070465"/>
                      <a:gd name="connsiteX11" fmla="*/ 6756464 w 10128738"/>
                      <a:gd name="connsiteY11" fmla="*/ 0 h 4070465"/>
                      <a:gd name="connsiteX12" fmla="*/ 7250985 w 10128738"/>
                      <a:gd name="connsiteY12" fmla="*/ 0 h 4070465"/>
                      <a:gd name="connsiteX13" fmla="*/ 7745506 w 10128738"/>
                      <a:gd name="connsiteY13" fmla="*/ 0 h 4070465"/>
                      <a:gd name="connsiteX14" fmla="*/ 8442601 w 10128738"/>
                      <a:gd name="connsiteY14" fmla="*/ 0 h 4070465"/>
                      <a:gd name="connsiteX15" fmla="*/ 8937122 w 10128738"/>
                      <a:gd name="connsiteY15" fmla="*/ 0 h 4070465"/>
                      <a:gd name="connsiteX16" fmla="*/ 10128738 w 10128738"/>
                      <a:gd name="connsiteY16" fmla="*/ 0 h 4070465"/>
                      <a:gd name="connsiteX17" fmla="*/ 10128738 w 10128738"/>
                      <a:gd name="connsiteY17" fmla="*/ 662904 h 4070465"/>
                      <a:gd name="connsiteX18" fmla="*/ 10128738 w 10128738"/>
                      <a:gd name="connsiteY18" fmla="*/ 1285104 h 4070465"/>
                      <a:gd name="connsiteX19" fmla="*/ 10128738 w 10128738"/>
                      <a:gd name="connsiteY19" fmla="*/ 1907304 h 4070465"/>
                      <a:gd name="connsiteX20" fmla="*/ 10128738 w 10128738"/>
                      <a:gd name="connsiteY20" fmla="*/ 2366685 h 4070465"/>
                      <a:gd name="connsiteX21" fmla="*/ 10128738 w 10128738"/>
                      <a:gd name="connsiteY21" fmla="*/ 2866770 h 4070465"/>
                      <a:gd name="connsiteX22" fmla="*/ 10128738 w 10128738"/>
                      <a:gd name="connsiteY22" fmla="*/ 3488970 h 4070465"/>
                      <a:gd name="connsiteX23" fmla="*/ 10128738 w 10128738"/>
                      <a:gd name="connsiteY23" fmla="*/ 4070465 h 4070465"/>
                      <a:gd name="connsiteX24" fmla="*/ 9735505 w 10128738"/>
                      <a:gd name="connsiteY24" fmla="*/ 4070465 h 4070465"/>
                      <a:gd name="connsiteX25" fmla="*/ 9443559 w 10128738"/>
                      <a:gd name="connsiteY25" fmla="*/ 4070465 h 4070465"/>
                      <a:gd name="connsiteX26" fmla="*/ 9151613 w 10128738"/>
                      <a:gd name="connsiteY26" fmla="*/ 4070465 h 4070465"/>
                      <a:gd name="connsiteX27" fmla="*/ 8555805 w 10128738"/>
                      <a:gd name="connsiteY27" fmla="*/ 4070465 h 4070465"/>
                      <a:gd name="connsiteX28" fmla="*/ 8162571 w 10128738"/>
                      <a:gd name="connsiteY28" fmla="*/ 4070465 h 4070465"/>
                      <a:gd name="connsiteX29" fmla="*/ 7465476 w 10128738"/>
                      <a:gd name="connsiteY29" fmla="*/ 4070465 h 4070465"/>
                      <a:gd name="connsiteX30" fmla="*/ 7072242 w 10128738"/>
                      <a:gd name="connsiteY30" fmla="*/ 4070465 h 4070465"/>
                      <a:gd name="connsiteX31" fmla="*/ 6375147 w 10128738"/>
                      <a:gd name="connsiteY31" fmla="*/ 4070465 h 4070465"/>
                      <a:gd name="connsiteX32" fmla="*/ 6083201 w 10128738"/>
                      <a:gd name="connsiteY32" fmla="*/ 4070465 h 4070465"/>
                      <a:gd name="connsiteX33" fmla="*/ 5386105 w 10128738"/>
                      <a:gd name="connsiteY33" fmla="*/ 4070465 h 4070465"/>
                      <a:gd name="connsiteX34" fmla="*/ 4992872 w 10128738"/>
                      <a:gd name="connsiteY34" fmla="*/ 4070465 h 4070465"/>
                      <a:gd name="connsiteX35" fmla="*/ 4700926 w 10128738"/>
                      <a:gd name="connsiteY35" fmla="*/ 4070465 h 4070465"/>
                      <a:gd name="connsiteX36" fmla="*/ 4307693 w 10128738"/>
                      <a:gd name="connsiteY36" fmla="*/ 4070465 h 4070465"/>
                      <a:gd name="connsiteX37" fmla="*/ 3610597 w 10128738"/>
                      <a:gd name="connsiteY37" fmla="*/ 4070465 h 4070465"/>
                      <a:gd name="connsiteX38" fmla="*/ 3217364 w 10128738"/>
                      <a:gd name="connsiteY38" fmla="*/ 4070465 h 4070465"/>
                      <a:gd name="connsiteX39" fmla="*/ 2925418 w 10128738"/>
                      <a:gd name="connsiteY39" fmla="*/ 4070465 h 4070465"/>
                      <a:gd name="connsiteX40" fmla="*/ 2532185 w 10128738"/>
                      <a:gd name="connsiteY40" fmla="*/ 4070465 h 4070465"/>
                      <a:gd name="connsiteX41" fmla="*/ 2037664 w 10128738"/>
                      <a:gd name="connsiteY41" fmla="*/ 4070465 h 4070465"/>
                      <a:gd name="connsiteX42" fmla="*/ 1441856 w 10128738"/>
                      <a:gd name="connsiteY42" fmla="*/ 4070465 h 4070465"/>
                      <a:gd name="connsiteX43" fmla="*/ 1048622 w 10128738"/>
                      <a:gd name="connsiteY43" fmla="*/ 4070465 h 4070465"/>
                      <a:gd name="connsiteX44" fmla="*/ 0 w 10128738"/>
                      <a:gd name="connsiteY44" fmla="*/ 4070465 h 4070465"/>
                      <a:gd name="connsiteX45" fmla="*/ 0 w 10128738"/>
                      <a:gd name="connsiteY45" fmla="*/ 3488970 h 4070465"/>
                      <a:gd name="connsiteX46" fmla="*/ 0 w 10128738"/>
                      <a:gd name="connsiteY46" fmla="*/ 2907475 h 4070465"/>
                      <a:gd name="connsiteX47" fmla="*/ 0 w 10128738"/>
                      <a:gd name="connsiteY47" fmla="*/ 2325980 h 4070465"/>
                      <a:gd name="connsiteX48" fmla="*/ 0 w 10128738"/>
                      <a:gd name="connsiteY48" fmla="*/ 1744485 h 4070465"/>
                      <a:gd name="connsiteX49" fmla="*/ 0 w 10128738"/>
                      <a:gd name="connsiteY49" fmla="*/ 1203695 h 4070465"/>
                      <a:gd name="connsiteX50" fmla="*/ 0 w 10128738"/>
                      <a:gd name="connsiteY50" fmla="*/ 581495 h 4070465"/>
                      <a:gd name="connsiteX51" fmla="*/ 0 w 10128738"/>
                      <a:gd name="connsiteY51" fmla="*/ 0 h 40704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</a:cxnLst>
                    <a:rect l="l" t="t" r="r" b="b"/>
                    <a:pathLst>
                      <a:path w="10128738" h="4070465" extrusionOk="0">
                        <a:moveTo>
                          <a:pt x="0" y="0"/>
                        </a:moveTo>
                        <a:cubicBezTo>
                          <a:pt x="162656" y="-5754"/>
                          <a:pt x="311844" y="20658"/>
                          <a:pt x="494521" y="0"/>
                        </a:cubicBezTo>
                        <a:cubicBezTo>
                          <a:pt x="677198" y="-20658"/>
                          <a:pt x="717521" y="34565"/>
                          <a:pt x="786467" y="0"/>
                        </a:cubicBezTo>
                        <a:cubicBezTo>
                          <a:pt x="855413" y="-34565"/>
                          <a:pt x="1394458" y="76228"/>
                          <a:pt x="1584850" y="0"/>
                        </a:cubicBezTo>
                        <a:cubicBezTo>
                          <a:pt x="1775242" y="-76228"/>
                          <a:pt x="1864422" y="8181"/>
                          <a:pt x="2079370" y="0"/>
                        </a:cubicBezTo>
                        <a:cubicBezTo>
                          <a:pt x="2294318" y="-8181"/>
                          <a:pt x="2412497" y="39392"/>
                          <a:pt x="2573891" y="0"/>
                        </a:cubicBezTo>
                        <a:cubicBezTo>
                          <a:pt x="2735285" y="-39392"/>
                          <a:pt x="2984885" y="12471"/>
                          <a:pt x="3372274" y="0"/>
                        </a:cubicBezTo>
                        <a:cubicBezTo>
                          <a:pt x="3759663" y="-12471"/>
                          <a:pt x="3625258" y="8731"/>
                          <a:pt x="3765507" y="0"/>
                        </a:cubicBezTo>
                        <a:cubicBezTo>
                          <a:pt x="3905756" y="-8731"/>
                          <a:pt x="4348623" y="9713"/>
                          <a:pt x="4563890" y="0"/>
                        </a:cubicBezTo>
                        <a:cubicBezTo>
                          <a:pt x="4779157" y="-9713"/>
                          <a:pt x="5087304" y="57599"/>
                          <a:pt x="5362273" y="0"/>
                        </a:cubicBezTo>
                        <a:cubicBezTo>
                          <a:pt x="5637242" y="-57599"/>
                          <a:pt x="5809779" y="65226"/>
                          <a:pt x="5958081" y="0"/>
                        </a:cubicBezTo>
                        <a:cubicBezTo>
                          <a:pt x="6106383" y="-65226"/>
                          <a:pt x="6396080" y="28197"/>
                          <a:pt x="6756464" y="0"/>
                        </a:cubicBezTo>
                        <a:cubicBezTo>
                          <a:pt x="7116848" y="-28197"/>
                          <a:pt x="7048663" y="45699"/>
                          <a:pt x="7250985" y="0"/>
                        </a:cubicBezTo>
                        <a:cubicBezTo>
                          <a:pt x="7453307" y="-45699"/>
                          <a:pt x="7614200" y="29285"/>
                          <a:pt x="7745506" y="0"/>
                        </a:cubicBezTo>
                        <a:cubicBezTo>
                          <a:pt x="7876812" y="-29285"/>
                          <a:pt x="8245913" y="26947"/>
                          <a:pt x="8442601" y="0"/>
                        </a:cubicBezTo>
                        <a:cubicBezTo>
                          <a:pt x="8639289" y="-26947"/>
                          <a:pt x="8739242" y="46108"/>
                          <a:pt x="8937122" y="0"/>
                        </a:cubicBezTo>
                        <a:cubicBezTo>
                          <a:pt x="9135002" y="-46108"/>
                          <a:pt x="9811958" y="88499"/>
                          <a:pt x="10128738" y="0"/>
                        </a:cubicBezTo>
                        <a:cubicBezTo>
                          <a:pt x="10178582" y="273605"/>
                          <a:pt x="10081446" y="474218"/>
                          <a:pt x="10128738" y="662904"/>
                        </a:cubicBezTo>
                        <a:cubicBezTo>
                          <a:pt x="10176030" y="851590"/>
                          <a:pt x="10057677" y="1116658"/>
                          <a:pt x="10128738" y="1285104"/>
                        </a:cubicBezTo>
                        <a:cubicBezTo>
                          <a:pt x="10199799" y="1453550"/>
                          <a:pt x="10108950" y="1718246"/>
                          <a:pt x="10128738" y="1907304"/>
                        </a:cubicBezTo>
                        <a:cubicBezTo>
                          <a:pt x="10148526" y="2096362"/>
                          <a:pt x="10090525" y="2215355"/>
                          <a:pt x="10128738" y="2366685"/>
                        </a:cubicBezTo>
                        <a:cubicBezTo>
                          <a:pt x="10166951" y="2518015"/>
                          <a:pt x="10126668" y="2620263"/>
                          <a:pt x="10128738" y="2866770"/>
                        </a:cubicBezTo>
                        <a:cubicBezTo>
                          <a:pt x="10130808" y="3113278"/>
                          <a:pt x="10060527" y="3334402"/>
                          <a:pt x="10128738" y="3488970"/>
                        </a:cubicBezTo>
                        <a:cubicBezTo>
                          <a:pt x="10196949" y="3643538"/>
                          <a:pt x="10107748" y="3865973"/>
                          <a:pt x="10128738" y="4070465"/>
                        </a:cubicBezTo>
                        <a:cubicBezTo>
                          <a:pt x="9990077" y="4080271"/>
                          <a:pt x="9902275" y="4028531"/>
                          <a:pt x="9735505" y="4070465"/>
                        </a:cubicBezTo>
                        <a:cubicBezTo>
                          <a:pt x="9568735" y="4112399"/>
                          <a:pt x="9557380" y="4062301"/>
                          <a:pt x="9443559" y="4070465"/>
                        </a:cubicBezTo>
                        <a:cubicBezTo>
                          <a:pt x="9329738" y="4078629"/>
                          <a:pt x="9233216" y="4069000"/>
                          <a:pt x="9151613" y="4070465"/>
                        </a:cubicBezTo>
                        <a:cubicBezTo>
                          <a:pt x="9070010" y="4071930"/>
                          <a:pt x="8702120" y="4004034"/>
                          <a:pt x="8555805" y="4070465"/>
                        </a:cubicBezTo>
                        <a:cubicBezTo>
                          <a:pt x="8409490" y="4136896"/>
                          <a:pt x="8318168" y="4024372"/>
                          <a:pt x="8162571" y="4070465"/>
                        </a:cubicBezTo>
                        <a:cubicBezTo>
                          <a:pt x="8006974" y="4116558"/>
                          <a:pt x="7667383" y="3994694"/>
                          <a:pt x="7465476" y="4070465"/>
                        </a:cubicBezTo>
                        <a:cubicBezTo>
                          <a:pt x="7263570" y="4146236"/>
                          <a:pt x="7243443" y="4067712"/>
                          <a:pt x="7072242" y="4070465"/>
                        </a:cubicBezTo>
                        <a:cubicBezTo>
                          <a:pt x="6901041" y="4073218"/>
                          <a:pt x="6623394" y="3998807"/>
                          <a:pt x="6375147" y="4070465"/>
                        </a:cubicBezTo>
                        <a:cubicBezTo>
                          <a:pt x="6126901" y="4142123"/>
                          <a:pt x="6179055" y="4052880"/>
                          <a:pt x="6083201" y="4070465"/>
                        </a:cubicBezTo>
                        <a:cubicBezTo>
                          <a:pt x="5987347" y="4088050"/>
                          <a:pt x="5699679" y="4069042"/>
                          <a:pt x="5386105" y="4070465"/>
                        </a:cubicBezTo>
                        <a:cubicBezTo>
                          <a:pt x="5072531" y="4071888"/>
                          <a:pt x="5110422" y="4037870"/>
                          <a:pt x="4992872" y="4070465"/>
                        </a:cubicBezTo>
                        <a:cubicBezTo>
                          <a:pt x="4875322" y="4103060"/>
                          <a:pt x="4819300" y="4064685"/>
                          <a:pt x="4700926" y="4070465"/>
                        </a:cubicBezTo>
                        <a:cubicBezTo>
                          <a:pt x="4582552" y="4076245"/>
                          <a:pt x="4469277" y="4042011"/>
                          <a:pt x="4307693" y="4070465"/>
                        </a:cubicBezTo>
                        <a:cubicBezTo>
                          <a:pt x="4146109" y="4098919"/>
                          <a:pt x="3955094" y="4051368"/>
                          <a:pt x="3610597" y="4070465"/>
                        </a:cubicBezTo>
                        <a:cubicBezTo>
                          <a:pt x="3266100" y="4089562"/>
                          <a:pt x="3361830" y="4033538"/>
                          <a:pt x="3217364" y="4070465"/>
                        </a:cubicBezTo>
                        <a:cubicBezTo>
                          <a:pt x="3072898" y="4107392"/>
                          <a:pt x="3043908" y="4044626"/>
                          <a:pt x="2925418" y="4070465"/>
                        </a:cubicBezTo>
                        <a:cubicBezTo>
                          <a:pt x="2806928" y="4096304"/>
                          <a:pt x="2616364" y="4046374"/>
                          <a:pt x="2532185" y="4070465"/>
                        </a:cubicBezTo>
                        <a:cubicBezTo>
                          <a:pt x="2448006" y="4094556"/>
                          <a:pt x="2182478" y="4041840"/>
                          <a:pt x="2037664" y="4070465"/>
                        </a:cubicBezTo>
                        <a:cubicBezTo>
                          <a:pt x="1892850" y="4099090"/>
                          <a:pt x="1654775" y="4044304"/>
                          <a:pt x="1441856" y="4070465"/>
                        </a:cubicBezTo>
                        <a:cubicBezTo>
                          <a:pt x="1228937" y="4096626"/>
                          <a:pt x="1169302" y="4043394"/>
                          <a:pt x="1048622" y="4070465"/>
                        </a:cubicBezTo>
                        <a:cubicBezTo>
                          <a:pt x="927942" y="4097536"/>
                          <a:pt x="498036" y="3960330"/>
                          <a:pt x="0" y="4070465"/>
                        </a:cubicBezTo>
                        <a:cubicBezTo>
                          <a:pt x="-42250" y="3851650"/>
                          <a:pt x="24590" y="3728693"/>
                          <a:pt x="0" y="3488970"/>
                        </a:cubicBezTo>
                        <a:cubicBezTo>
                          <a:pt x="-24590" y="3249248"/>
                          <a:pt x="33941" y="3134023"/>
                          <a:pt x="0" y="2907475"/>
                        </a:cubicBezTo>
                        <a:cubicBezTo>
                          <a:pt x="-33941" y="2680928"/>
                          <a:pt x="62257" y="2605641"/>
                          <a:pt x="0" y="2325980"/>
                        </a:cubicBezTo>
                        <a:cubicBezTo>
                          <a:pt x="-62257" y="2046319"/>
                          <a:pt x="19618" y="1892396"/>
                          <a:pt x="0" y="1744485"/>
                        </a:cubicBezTo>
                        <a:cubicBezTo>
                          <a:pt x="-19618" y="1596575"/>
                          <a:pt x="43550" y="1373073"/>
                          <a:pt x="0" y="1203695"/>
                        </a:cubicBezTo>
                        <a:cubicBezTo>
                          <a:pt x="-43550" y="1034317"/>
                          <a:pt x="40263" y="880709"/>
                          <a:pt x="0" y="581495"/>
                        </a:cubicBezTo>
                        <a:cubicBezTo>
                          <a:pt x="-40263" y="282281"/>
                          <a:pt x="42044" y="15499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7F1EE1-4DD9-40A4-5917-CD574A99F60D}"/>
              </a:ext>
            </a:extLst>
          </p:cNvPr>
          <p:cNvSpPr/>
          <p:nvPr/>
        </p:nvSpPr>
        <p:spPr>
          <a:xfrm>
            <a:off x="10195120" y="1530461"/>
            <a:ext cx="1110230" cy="37932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128738"/>
                      <a:gd name="connsiteY0" fmla="*/ 0 h 4070465"/>
                      <a:gd name="connsiteX1" fmla="*/ 494521 w 10128738"/>
                      <a:gd name="connsiteY1" fmla="*/ 0 h 4070465"/>
                      <a:gd name="connsiteX2" fmla="*/ 786467 w 10128738"/>
                      <a:gd name="connsiteY2" fmla="*/ 0 h 4070465"/>
                      <a:gd name="connsiteX3" fmla="*/ 1584850 w 10128738"/>
                      <a:gd name="connsiteY3" fmla="*/ 0 h 4070465"/>
                      <a:gd name="connsiteX4" fmla="*/ 2079370 w 10128738"/>
                      <a:gd name="connsiteY4" fmla="*/ 0 h 4070465"/>
                      <a:gd name="connsiteX5" fmla="*/ 2573891 w 10128738"/>
                      <a:gd name="connsiteY5" fmla="*/ 0 h 4070465"/>
                      <a:gd name="connsiteX6" fmla="*/ 3372274 w 10128738"/>
                      <a:gd name="connsiteY6" fmla="*/ 0 h 4070465"/>
                      <a:gd name="connsiteX7" fmla="*/ 3765507 w 10128738"/>
                      <a:gd name="connsiteY7" fmla="*/ 0 h 4070465"/>
                      <a:gd name="connsiteX8" fmla="*/ 4563890 w 10128738"/>
                      <a:gd name="connsiteY8" fmla="*/ 0 h 4070465"/>
                      <a:gd name="connsiteX9" fmla="*/ 5362273 w 10128738"/>
                      <a:gd name="connsiteY9" fmla="*/ 0 h 4070465"/>
                      <a:gd name="connsiteX10" fmla="*/ 5958081 w 10128738"/>
                      <a:gd name="connsiteY10" fmla="*/ 0 h 4070465"/>
                      <a:gd name="connsiteX11" fmla="*/ 6756464 w 10128738"/>
                      <a:gd name="connsiteY11" fmla="*/ 0 h 4070465"/>
                      <a:gd name="connsiteX12" fmla="*/ 7250985 w 10128738"/>
                      <a:gd name="connsiteY12" fmla="*/ 0 h 4070465"/>
                      <a:gd name="connsiteX13" fmla="*/ 7745506 w 10128738"/>
                      <a:gd name="connsiteY13" fmla="*/ 0 h 4070465"/>
                      <a:gd name="connsiteX14" fmla="*/ 8442601 w 10128738"/>
                      <a:gd name="connsiteY14" fmla="*/ 0 h 4070465"/>
                      <a:gd name="connsiteX15" fmla="*/ 8937122 w 10128738"/>
                      <a:gd name="connsiteY15" fmla="*/ 0 h 4070465"/>
                      <a:gd name="connsiteX16" fmla="*/ 10128738 w 10128738"/>
                      <a:gd name="connsiteY16" fmla="*/ 0 h 4070465"/>
                      <a:gd name="connsiteX17" fmla="*/ 10128738 w 10128738"/>
                      <a:gd name="connsiteY17" fmla="*/ 662904 h 4070465"/>
                      <a:gd name="connsiteX18" fmla="*/ 10128738 w 10128738"/>
                      <a:gd name="connsiteY18" fmla="*/ 1285104 h 4070465"/>
                      <a:gd name="connsiteX19" fmla="*/ 10128738 w 10128738"/>
                      <a:gd name="connsiteY19" fmla="*/ 1907304 h 4070465"/>
                      <a:gd name="connsiteX20" fmla="*/ 10128738 w 10128738"/>
                      <a:gd name="connsiteY20" fmla="*/ 2366685 h 4070465"/>
                      <a:gd name="connsiteX21" fmla="*/ 10128738 w 10128738"/>
                      <a:gd name="connsiteY21" fmla="*/ 2866770 h 4070465"/>
                      <a:gd name="connsiteX22" fmla="*/ 10128738 w 10128738"/>
                      <a:gd name="connsiteY22" fmla="*/ 3488970 h 4070465"/>
                      <a:gd name="connsiteX23" fmla="*/ 10128738 w 10128738"/>
                      <a:gd name="connsiteY23" fmla="*/ 4070465 h 4070465"/>
                      <a:gd name="connsiteX24" fmla="*/ 9735505 w 10128738"/>
                      <a:gd name="connsiteY24" fmla="*/ 4070465 h 4070465"/>
                      <a:gd name="connsiteX25" fmla="*/ 9443559 w 10128738"/>
                      <a:gd name="connsiteY25" fmla="*/ 4070465 h 4070465"/>
                      <a:gd name="connsiteX26" fmla="*/ 9151613 w 10128738"/>
                      <a:gd name="connsiteY26" fmla="*/ 4070465 h 4070465"/>
                      <a:gd name="connsiteX27" fmla="*/ 8555805 w 10128738"/>
                      <a:gd name="connsiteY27" fmla="*/ 4070465 h 4070465"/>
                      <a:gd name="connsiteX28" fmla="*/ 8162571 w 10128738"/>
                      <a:gd name="connsiteY28" fmla="*/ 4070465 h 4070465"/>
                      <a:gd name="connsiteX29" fmla="*/ 7465476 w 10128738"/>
                      <a:gd name="connsiteY29" fmla="*/ 4070465 h 4070465"/>
                      <a:gd name="connsiteX30" fmla="*/ 7072242 w 10128738"/>
                      <a:gd name="connsiteY30" fmla="*/ 4070465 h 4070465"/>
                      <a:gd name="connsiteX31" fmla="*/ 6375147 w 10128738"/>
                      <a:gd name="connsiteY31" fmla="*/ 4070465 h 4070465"/>
                      <a:gd name="connsiteX32" fmla="*/ 6083201 w 10128738"/>
                      <a:gd name="connsiteY32" fmla="*/ 4070465 h 4070465"/>
                      <a:gd name="connsiteX33" fmla="*/ 5386105 w 10128738"/>
                      <a:gd name="connsiteY33" fmla="*/ 4070465 h 4070465"/>
                      <a:gd name="connsiteX34" fmla="*/ 4992872 w 10128738"/>
                      <a:gd name="connsiteY34" fmla="*/ 4070465 h 4070465"/>
                      <a:gd name="connsiteX35" fmla="*/ 4700926 w 10128738"/>
                      <a:gd name="connsiteY35" fmla="*/ 4070465 h 4070465"/>
                      <a:gd name="connsiteX36" fmla="*/ 4307693 w 10128738"/>
                      <a:gd name="connsiteY36" fmla="*/ 4070465 h 4070465"/>
                      <a:gd name="connsiteX37" fmla="*/ 3610597 w 10128738"/>
                      <a:gd name="connsiteY37" fmla="*/ 4070465 h 4070465"/>
                      <a:gd name="connsiteX38" fmla="*/ 3217364 w 10128738"/>
                      <a:gd name="connsiteY38" fmla="*/ 4070465 h 4070465"/>
                      <a:gd name="connsiteX39" fmla="*/ 2925418 w 10128738"/>
                      <a:gd name="connsiteY39" fmla="*/ 4070465 h 4070465"/>
                      <a:gd name="connsiteX40" fmla="*/ 2532185 w 10128738"/>
                      <a:gd name="connsiteY40" fmla="*/ 4070465 h 4070465"/>
                      <a:gd name="connsiteX41" fmla="*/ 2037664 w 10128738"/>
                      <a:gd name="connsiteY41" fmla="*/ 4070465 h 4070465"/>
                      <a:gd name="connsiteX42" fmla="*/ 1441856 w 10128738"/>
                      <a:gd name="connsiteY42" fmla="*/ 4070465 h 4070465"/>
                      <a:gd name="connsiteX43" fmla="*/ 1048622 w 10128738"/>
                      <a:gd name="connsiteY43" fmla="*/ 4070465 h 4070465"/>
                      <a:gd name="connsiteX44" fmla="*/ 0 w 10128738"/>
                      <a:gd name="connsiteY44" fmla="*/ 4070465 h 4070465"/>
                      <a:gd name="connsiteX45" fmla="*/ 0 w 10128738"/>
                      <a:gd name="connsiteY45" fmla="*/ 3488970 h 4070465"/>
                      <a:gd name="connsiteX46" fmla="*/ 0 w 10128738"/>
                      <a:gd name="connsiteY46" fmla="*/ 2907475 h 4070465"/>
                      <a:gd name="connsiteX47" fmla="*/ 0 w 10128738"/>
                      <a:gd name="connsiteY47" fmla="*/ 2325980 h 4070465"/>
                      <a:gd name="connsiteX48" fmla="*/ 0 w 10128738"/>
                      <a:gd name="connsiteY48" fmla="*/ 1744485 h 4070465"/>
                      <a:gd name="connsiteX49" fmla="*/ 0 w 10128738"/>
                      <a:gd name="connsiteY49" fmla="*/ 1203695 h 4070465"/>
                      <a:gd name="connsiteX50" fmla="*/ 0 w 10128738"/>
                      <a:gd name="connsiteY50" fmla="*/ 581495 h 4070465"/>
                      <a:gd name="connsiteX51" fmla="*/ 0 w 10128738"/>
                      <a:gd name="connsiteY51" fmla="*/ 0 h 40704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</a:cxnLst>
                    <a:rect l="l" t="t" r="r" b="b"/>
                    <a:pathLst>
                      <a:path w="10128738" h="4070465" extrusionOk="0">
                        <a:moveTo>
                          <a:pt x="0" y="0"/>
                        </a:moveTo>
                        <a:cubicBezTo>
                          <a:pt x="162656" y="-5754"/>
                          <a:pt x="311844" y="20658"/>
                          <a:pt x="494521" y="0"/>
                        </a:cubicBezTo>
                        <a:cubicBezTo>
                          <a:pt x="677198" y="-20658"/>
                          <a:pt x="717521" y="34565"/>
                          <a:pt x="786467" y="0"/>
                        </a:cubicBezTo>
                        <a:cubicBezTo>
                          <a:pt x="855413" y="-34565"/>
                          <a:pt x="1394458" y="76228"/>
                          <a:pt x="1584850" y="0"/>
                        </a:cubicBezTo>
                        <a:cubicBezTo>
                          <a:pt x="1775242" y="-76228"/>
                          <a:pt x="1864422" y="8181"/>
                          <a:pt x="2079370" y="0"/>
                        </a:cubicBezTo>
                        <a:cubicBezTo>
                          <a:pt x="2294318" y="-8181"/>
                          <a:pt x="2412497" y="39392"/>
                          <a:pt x="2573891" y="0"/>
                        </a:cubicBezTo>
                        <a:cubicBezTo>
                          <a:pt x="2735285" y="-39392"/>
                          <a:pt x="2984885" y="12471"/>
                          <a:pt x="3372274" y="0"/>
                        </a:cubicBezTo>
                        <a:cubicBezTo>
                          <a:pt x="3759663" y="-12471"/>
                          <a:pt x="3625258" y="8731"/>
                          <a:pt x="3765507" y="0"/>
                        </a:cubicBezTo>
                        <a:cubicBezTo>
                          <a:pt x="3905756" y="-8731"/>
                          <a:pt x="4348623" y="9713"/>
                          <a:pt x="4563890" y="0"/>
                        </a:cubicBezTo>
                        <a:cubicBezTo>
                          <a:pt x="4779157" y="-9713"/>
                          <a:pt x="5087304" y="57599"/>
                          <a:pt x="5362273" y="0"/>
                        </a:cubicBezTo>
                        <a:cubicBezTo>
                          <a:pt x="5637242" y="-57599"/>
                          <a:pt x="5809779" y="65226"/>
                          <a:pt x="5958081" y="0"/>
                        </a:cubicBezTo>
                        <a:cubicBezTo>
                          <a:pt x="6106383" y="-65226"/>
                          <a:pt x="6396080" y="28197"/>
                          <a:pt x="6756464" y="0"/>
                        </a:cubicBezTo>
                        <a:cubicBezTo>
                          <a:pt x="7116848" y="-28197"/>
                          <a:pt x="7048663" y="45699"/>
                          <a:pt x="7250985" y="0"/>
                        </a:cubicBezTo>
                        <a:cubicBezTo>
                          <a:pt x="7453307" y="-45699"/>
                          <a:pt x="7614200" y="29285"/>
                          <a:pt x="7745506" y="0"/>
                        </a:cubicBezTo>
                        <a:cubicBezTo>
                          <a:pt x="7876812" y="-29285"/>
                          <a:pt x="8245913" y="26947"/>
                          <a:pt x="8442601" y="0"/>
                        </a:cubicBezTo>
                        <a:cubicBezTo>
                          <a:pt x="8639289" y="-26947"/>
                          <a:pt x="8739242" y="46108"/>
                          <a:pt x="8937122" y="0"/>
                        </a:cubicBezTo>
                        <a:cubicBezTo>
                          <a:pt x="9135002" y="-46108"/>
                          <a:pt x="9811958" y="88499"/>
                          <a:pt x="10128738" y="0"/>
                        </a:cubicBezTo>
                        <a:cubicBezTo>
                          <a:pt x="10178582" y="273605"/>
                          <a:pt x="10081446" y="474218"/>
                          <a:pt x="10128738" y="662904"/>
                        </a:cubicBezTo>
                        <a:cubicBezTo>
                          <a:pt x="10176030" y="851590"/>
                          <a:pt x="10057677" y="1116658"/>
                          <a:pt x="10128738" y="1285104"/>
                        </a:cubicBezTo>
                        <a:cubicBezTo>
                          <a:pt x="10199799" y="1453550"/>
                          <a:pt x="10108950" y="1718246"/>
                          <a:pt x="10128738" y="1907304"/>
                        </a:cubicBezTo>
                        <a:cubicBezTo>
                          <a:pt x="10148526" y="2096362"/>
                          <a:pt x="10090525" y="2215355"/>
                          <a:pt x="10128738" y="2366685"/>
                        </a:cubicBezTo>
                        <a:cubicBezTo>
                          <a:pt x="10166951" y="2518015"/>
                          <a:pt x="10126668" y="2620263"/>
                          <a:pt x="10128738" y="2866770"/>
                        </a:cubicBezTo>
                        <a:cubicBezTo>
                          <a:pt x="10130808" y="3113278"/>
                          <a:pt x="10060527" y="3334402"/>
                          <a:pt x="10128738" y="3488970"/>
                        </a:cubicBezTo>
                        <a:cubicBezTo>
                          <a:pt x="10196949" y="3643538"/>
                          <a:pt x="10107748" y="3865973"/>
                          <a:pt x="10128738" y="4070465"/>
                        </a:cubicBezTo>
                        <a:cubicBezTo>
                          <a:pt x="9990077" y="4080271"/>
                          <a:pt x="9902275" y="4028531"/>
                          <a:pt x="9735505" y="4070465"/>
                        </a:cubicBezTo>
                        <a:cubicBezTo>
                          <a:pt x="9568735" y="4112399"/>
                          <a:pt x="9557380" y="4062301"/>
                          <a:pt x="9443559" y="4070465"/>
                        </a:cubicBezTo>
                        <a:cubicBezTo>
                          <a:pt x="9329738" y="4078629"/>
                          <a:pt x="9233216" y="4069000"/>
                          <a:pt x="9151613" y="4070465"/>
                        </a:cubicBezTo>
                        <a:cubicBezTo>
                          <a:pt x="9070010" y="4071930"/>
                          <a:pt x="8702120" y="4004034"/>
                          <a:pt x="8555805" y="4070465"/>
                        </a:cubicBezTo>
                        <a:cubicBezTo>
                          <a:pt x="8409490" y="4136896"/>
                          <a:pt x="8318168" y="4024372"/>
                          <a:pt x="8162571" y="4070465"/>
                        </a:cubicBezTo>
                        <a:cubicBezTo>
                          <a:pt x="8006974" y="4116558"/>
                          <a:pt x="7667383" y="3994694"/>
                          <a:pt x="7465476" y="4070465"/>
                        </a:cubicBezTo>
                        <a:cubicBezTo>
                          <a:pt x="7263570" y="4146236"/>
                          <a:pt x="7243443" y="4067712"/>
                          <a:pt x="7072242" y="4070465"/>
                        </a:cubicBezTo>
                        <a:cubicBezTo>
                          <a:pt x="6901041" y="4073218"/>
                          <a:pt x="6623394" y="3998807"/>
                          <a:pt x="6375147" y="4070465"/>
                        </a:cubicBezTo>
                        <a:cubicBezTo>
                          <a:pt x="6126901" y="4142123"/>
                          <a:pt x="6179055" y="4052880"/>
                          <a:pt x="6083201" y="4070465"/>
                        </a:cubicBezTo>
                        <a:cubicBezTo>
                          <a:pt x="5987347" y="4088050"/>
                          <a:pt x="5699679" y="4069042"/>
                          <a:pt x="5386105" y="4070465"/>
                        </a:cubicBezTo>
                        <a:cubicBezTo>
                          <a:pt x="5072531" y="4071888"/>
                          <a:pt x="5110422" y="4037870"/>
                          <a:pt x="4992872" y="4070465"/>
                        </a:cubicBezTo>
                        <a:cubicBezTo>
                          <a:pt x="4875322" y="4103060"/>
                          <a:pt x="4819300" y="4064685"/>
                          <a:pt x="4700926" y="4070465"/>
                        </a:cubicBezTo>
                        <a:cubicBezTo>
                          <a:pt x="4582552" y="4076245"/>
                          <a:pt x="4469277" y="4042011"/>
                          <a:pt x="4307693" y="4070465"/>
                        </a:cubicBezTo>
                        <a:cubicBezTo>
                          <a:pt x="4146109" y="4098919"/>
                          <a:pt x="3955094" y="4051368"/>
                          <a:pt x="3610597" y="4070465"/>
                        </a:cubicBezTo>
                        <a:cubicBezTo>
                          <a:pt x="3266100" y="4089562"/>
                          <a:pt x="3361830" y="4033538"/>
                          <a:pt x="3217364" y="4070465"/>
                        </a:cubicBezTo>
                        <a:cubicBezTo>
                          <a:pt x="3072898" y="4107392"/>
                          <a:pt x="3043908" y="4044626"/>
                          <a:pt x="2925418" y="4070465"/>
                        </a:cubicBezTo>
                        <a:cubicBezTo>
                          <a:pt x="2806928" y="4096304"/>
                          <a:pt x="2616364" y="4046374"/>
                          <a:pt x="2532185" y="4070465"/>
                        </a:cubicBezTo>
                        <a:cubicBezTo>
                          <a:pt x="2448006" y="4094556"/>
                          <a:pt x="2182478" y="4041840"/>
                          <a:pt x="2037664" y="4070465"/>
                        </a:cubicBezTo>
                        <a:cubicBezTo>
                          <a:pt x="1892850" y="4099090"/>
                          <a:pt x="1654775" y="4044304"/>
                          <a:pt x="1441856" y="4070465"/>
                        </a:cubicBezTo>
                        <a:cubicBezTo>
                          <a:pt x="1228937" y="4096626"/>
                          <a:pt x="1169302" y="4043394"/>
                          <a:pt x="1048622" y="4070465"/>
                        </a:cubicBezTo>
                        <a:cubicBezTo>
                          <a:pt x="927942" y="4097536"/>
                          <a:pt x="498036" y="3960330"/>
                          <a:pt x="0" y="4070465"/>
                        </a:cubicBezTo>
                        <a:cubicBezTo>
                          <a:pt x="-42250" y="3851650"/>
                          <a:pt x="24590" y="3728693"/>
                          <a:pt x="0" y="3488970"/>
                        </a:cubicBezTo>
                        <a:cubicBezTo>
                          <a:pt x="-24590" y="3249248"/>
                          <a:pt x="33941" y="3134023"/>
                          <a:pt x="0" y="2907475"/>
                        </a:cubicBezTo>
                        <a:cubicBezTo>
                          <a:pt x="-33941" y="2680928"/>
                          <a:pt x="62257" y="2605641"/>
                          <a:pt x="0" y="2325980"/>
                        </a:cubicBezTo>
                        <a:cubicBezTo>
                          <a:pt x="-62257" y="2046319"/>
                          <a:pt x="19618" y="1892396"/>
                          <a:pt x="0" y="1744485"/>
                        </a:cubicBezTo>
                        <a:cubicBezTo>
                          <a:pt x="-19618" y="1596575"/>
                          <a:pt x="43550" y="1373073"/>
                          <a:pt x="0" y="1203695"/>
                        </a:cubicBezTo>
                        <a:cubicBezTo>
                          <a:pt x="-43550" y="1034317"/>
                          <a:pt x="40263" y="880709"/>
                          <a:pt x="0" y="581495"/>
                        </a:cubicBezTo>
                        <a:cubicBezTo>
                          <a:pt x="-40263" y="282281"/>
                          <a:pt x="42044" y="15499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1FD4E1-1068-A164-1977-B430973AE959}"/>
              </a:ext>
            </a:extLst>
          </p:cNvPr>
          <p:cNvSpPr txBox="1"/>
          <p:nvPr/>
        </p:nvSpPr>
        <p:spPr>
          <a:xfrm>
            <a:off x="5112564" y="2756542"/>
            <a:ext cx="1259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Nav-middle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76A5934-13E6-F1F6-D443-0FC21D0D60A6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5667679" y="1930120"/>
            <a:ext cx="74449" cy="826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E138798-759E-1FA5-EED4-8BD168A76BE3}"/>
              </a:ext>
            </a:extLst>
          </p:cNvPr>
          <p:cNvSpPr txBox="1"/>
          <p:nvPr/>
        </p:nvSpPr>
        <p:spPr>
          <a:xfrm>
            <a:off x="9794432" y="2719816"/>
            <a:ext cx="968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Nav-end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01D1FAF-56AF-58FB-F33C-63BE1F25FFFD}"/>
              </a:ext>
            </a:extLst>
          </p:cNvPr>
          <p:cNvCxnSpPr>
            <a:cxnSpLocks/>
            <a:stCxn id="22" idx="0"/>
            <a:endCxn id="16" idx="2"/>
          </p:cNvCxnSpPr>
          <p:nvPr/>
        </p:nvCxnSpPr>
        <p:spPr>
          <a:xfrm flipV="1">
            <a:off x="10278924" y="1909782"/>
            <a:ext cx="471311" cy="810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61084B7-FA49-8BC9-84F6-A60F019EB680}"/>
              </a:ext>
            </a:extLst>
          </p:cNvPr>
          <p:cNvSpPr txBox="1"/>
          <p:nvPr/>
        </p:nvSpPr>
        <p:spPr>
          <a:xfrm>
            <a:off x="6021529" y="3592953"/>
            <a:ext cx="3122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Justify-content:space-between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1211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A1CB602A-A931-2B0E-E8C4-B7FCE6D967F0}"/>
              </a:ext>
            </a:extLst>
          </p:cNvPr>
          <p:cNvGrpSpPr/>
          <p:nvPr/>
        </p:nvGrpSpPr>
        <p:grpSpPr>
          <a:xfrm>
            <a:off x="-703384" y="-1137138"/>
            <a:ext cx="10224382" cy="6999241"/>
            <a:chOff x="1186449" y="27572"/>
            <a:chExt cx="7935964" cy="542495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1A1E41E-2407-443F-A384-76DD9D2043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l="21625" t="8539" r="23380"/>
            <a:stretch/>
          </p:blipFill>
          <p:spPr>
            <a:xfrm>
              <a:off x="3607662" y="1456529"/>
              <a:ext cx="5468416" cy="39960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196DB97-F506-A169-4EA5-6B3CF000F2DB}"/>
                    </a:ext>
                  </a:extLst>
                </p14:cNvPr>
                <p14:cNvContentPartPr/>
                <p14:nvPr/>
              </p14:nvContentPartPr>
              <p14:xfrm>
                <a:off x="1550769" y="27572"/>
                <a:ext cx="360" cy="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196DB97-F506-A169-4EA5-6B3CF000F2D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44649" y="21452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E8F03BD-F974-259F-8F3F-FE579091E3F3}"/>
                    </a:ext>
                  </a:extLst>
                </p14:cNvPr>
                <p14:cNvContentPartPr/>
                <p14:nvPr/>
              </p14:nvContentPartPr>
              <p14:xfrm>
                <a:off x="1186449" y="1065452"/>
                <a:ext cx="360" cy="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E8F03BD-F974-259F-8F3F-FE579091E3F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80329" y="1059332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2D9BC9C-7E69-1406-A5B4-DF877DD667F8}"/>
                </a:ext>
              </a:extLst>
            </p:cNvPr>
            <p:cNvSpPr/>
            <p:nvPr/>
          </p:nvSpPr>
          <p:spPr>
            <a:xfrm>
              <a:off x="3729797" y="1539853"/>
              <a:ext cx="5392616" cy="1277816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0128738"/>
                        <a:gd name="connsiteY0" fmla="*/ 0 h 4070465"/>
                        <a:gd name="connsiteX1" fmla="*/ 494521 w 10128738"/>
                        <a:gd name="connsiteY1" fmla="*/ 0 h 4070465"/>
                        <a:gd name="connsiteX2" fmla="*/ 786467 w 10128738"/>
                        <a:gd name="connsiteY2" fmla="*/ 0 h 4070465"/>
                        <a:gd name="connsiteX3" fmla="*/ 1584850 w 10128738"/>
                        <a:gd name="connsiteY3" fmla="*/ 0 h 4070465"/>
                        <a:gd name="connsiteX4" fmla="*/ 2079370 w 10128738"/>
                        <a:gd name="connsiteY4" fmla="*/ 0 h 4070465"/>
                        <a:gd name="connsiteX5" fmla="*/ 2573891 w 10128738"/>
                        <a:gd name="connsiteY5" fmla="*/ 0 h 4070465"/>
                        <a:gd name="connsiteX6" fmla="*/ 3372274 w 10128738"/>
                        <a:gd name="connsiteY6" fmla="*/ 0 h 4070465"/>
                        <a:gd name="connsiteX7" fmla="*/ 3765507 w 10128738"/>
                        <a:gd name="connsiteY7" fmla="*/ 0 h 4070465"/>
                        <a:gd name="connsiteX8" fmla="*/ 4563890 w 10128738"/>
                        <a:gd name="connsiteY8" fmla="*/ 0 h 4070465"/>
                        <a:gd name="connsiteX9" fmla="*/ 5362273 w 10128738"/>
                        <a:gd name="connsiteY9" fmla="*/ 0 h 4070465"/>
                        <a:gd name="connsiteX10" fmla="*/ 5958081 w 10128738"/>
                        <a:gd name="connsiteY10" fmla="*/ 0 h 4070465"/>
                        <a:gd name="connsiteX11" fmla="*/ 6756464 w 10128738"/>
                        <a:gd name="connsiteY11" fmla="*/ 0 h 4070465"/>
                        <a:gd name="connsiteX12" fmla="*/ 7250985 w 10128738"/>
                        <a:gd name="connsiteY12" fmla="*/ 0 h 4070465"/>
                        <a:gd name="connsiteX13" fmla="*/ 7745506 w 10128738"/>
                        <a:gd name="connsiteY13" fmla="*/ 0 h 4070465"/>
                        <a:gd name="connsiteX14" fmla="*/ 8442601 w 10128738"/>
                        <a:gd name="connsiteY14" fmla="*/ 0 h 4070465"/>
                        <a:gd name="connsiteX15" fmla="*/ 8937122 w 10128738"/>
                        <a:gd name="connsiteY15" fmla="*/ 0 h 4070465"/>
                        <a:gd name="connsiteX16" fmla="*/ 10128738 w 10128738"/>
                        <a:gd name="connsiteY16" fmla="*/ 0 h 4070465"/>
                        <a:gd name="connsiteX17" fmla="*/ 10128738 w 10128738"/>
                        <a:gd name="connsiteY17" fmla="*/ 662904 h 4070465"/>
                        <a:gd name="connsiteX18" fmla="*/ 10128738 w 10128738"/>
                        <a:gd name="connsiteY18" fmla="*/ 1285104 h 4070465"/>
                        <a:gd name="connsiteX19" fmla="*/ 10128738 w 10128738"/>
                        <a:gd name="connsiteY19" fmla="*/ 1907304 h 4070465"/>
                        <a:gd name="connsiteX20" fmla="*/ 10128738 w 10128738"/>
                        <a:gd name="connsiteY20" fmla="*/ 2366685 h 4070465"/>
                        <a:gd name="connsiteX21" fmla="*/ 10128738 w 10128738"/>
                        <a:gd name="connsiteY21" fmla="*/ 2866770 h 4070465"/>
                        <a:gd name="connsiteX22" fmla="*/ 10128738 w 10128738"/>
                        <a:gd name="connsiteY22" fmla="*/ 3488970 h 4070465"/>
                        <a:gd name="connsiteX23" fmla="*/ 10128738 w 10128738"/>
                        <a:gd name="connsiteY23" fmla="*/ 4070465 h 4070465"/>
                        <a:gd name="connsiteX24" fmla="*/ 9735505 w 10128738"/>
                        <a:gd name="connsiteY24" fmla="*/ 4070465 h 4070465"/>
                        <a:gd name="connsiteX25" fmla="*/ 9443559 w 10128738"/>
                        <a:gd name="connsiteY25" fmla="*/ 4070465 h 4070465"/>
                        <a:gd name="connsiteX26" fmla="*/ 9151613 w 10128738"/>
                        <a:gd name="connsiteY26" fmla="*/ 4070465 h 4070465"/>
                        <a:gd name="connsiteX27" fmla="*/ 8555805 w 10128738"/>
                        <a:gd name="connsiteY27" fmla="*/ 4070465 h 4070465"/>
                        <a:gd name="connsiteX28" fmla="*/ 8162571 w 10128738"/>
                        <a:gd name="connsiteY28" fmla="*/ 4070465 h 4070465"/>
                        <a:gd name="connsiteX29" fmla="*/ 7465476 w 10128738"/>
                        <a:gd name="connsiteY29" fmla="*/ 4070465 h 4070465"/>
                        <a:gd name="connsiteX30" fmla="*/ 7072242 w 10128738"/>
                        <a:gd name="connsiteY30" fmla="*/ 4070465 h 4070465"/>
                        <a:gd name="connsiteX31" fmla="*/ 6375147 w 10128738"/>
                        <a:gd name="connsiteY31" fmla="*/ 4070465 h 4070465"/>
                        <a:gd name="connsiteX32" fmla="*/ 6083201 w 10128738"/>
                        <a:gd name="connsiteY32" fmla="*/ 4070465 h 4070465"/>
                        <a:gd name="connsiteX33" fmla="*/ 5386105 w 10128738"/>
                        <a:gd name="connsiteY33" fmla="*/ 4070465 h 4070465"/>
                        <a:gd name="connsiteX34" fmla="*/ 4992872 w 10128738"/>
                        <a:gd name="connsiteY34" fmla="*/ 4070465 h 4070465"/>
                        <a:gd name="connsiteX35" fmla="*/ 4700926 w 10128738"/>
                        <a:gd name="connsiteY35" fmla="*/ 4070465 h 4070465"/>
                        <a:gd name="connsiteX36" fmla="*/ 4307693 w 10128738"/>
                        <a:gd name="connsiteY36" fmla="*/ 4070465 h 4070465"/>
                        <a:gd name="connsiteX37" fmla="*/ 3610597 w 10128738"/>
                        <a:gd name="connsiteY37" fmla="*/ 4070465 h 4070465"/>
                        <a:gd name="connsiteX38" fmla="*/ 3217364 w 10128738"/>
                        <a:gd name="connsiteY38" fmla="*/ 4070465 h 4070465"/>
                        <a:gd name="connsiteX39" fmla="*/ 2925418 w 10128738"/>
                        <a:gd name="connsiteY39" fmla="*/ 4070465 h 4070465"/>
                        <a:gd name="connsiteX40" fmla="*/ 2532185 w 10128738"/>
                        <a:gd name="connsiteY40" fmla="*/ 4070465 h 4070465"/>
                        <a:gd name="connsiteX41" fmla="*/ 2037664 w 10128738"/>
                        <a:gd name="connsiteY41" fmla="*/ 4070465 h 4070465"/>
                        <a:gd name="connsiteX42" fmla="*/ 1441856 w 10128738"/>
                        <a:gd name="connsiteY42" fmla="*/ 4070465 h 4070465"/>
                        <a:gd name="connsiteX43" fmla="*/ 1048622 w 10128738"/>
                        <a:gd name="connsiteY43" fmla="*/ 4070465 h 4070465"/>
                        <a:gd name="connsiteX44" fmla="*/ 0 w 10128738"/>
                        <a:gd name="connsiteY44" fmla="*/ 4070465 h 4070465"/>
                        <a:gd name="connsiteX45" fmla="*/ 0 w 10128738"/>
                        <a:gd name="connsiteY45" fmla="*/ 3488970 h 4070465"/>
                        <a:gd name="connsiteX46" fmla="*/ 0 w 10128738"/>
                        <a:gd name="connsiteY46" fmla="*/ 2907475 h 4070465"/>
                        <a:gd name="connsiteX47" fmla="*/ 0 w 10128738"/>
                        <a:gd name="connsiteY47" fmla="*/ 2325980 h 4070465"/>
                        <a:gd name="connsiteX48" fmla="*/ 0 w 10128738"/>
                        <a:gd name="connsiteY48" fmla="*/ 1744485 h 4070465"/>
                        <a:gd name="connsiteX49" fmla="*/ 0 w 10128738"/>
                        <a:gd name="connsiteY49" fmla="*/ 1203695 h 4070465"/>
                        <a:gd name="connsiteX50" fmla="*/ 0 w 10128738"/>
                        <a:gd name="connsiteY50" fmla="*/ 581495 h 4070465"/>
                        <a:gd name="connsiteX51" fmla="*/ 0 w 10128738"/>
                        <a:gd name="connsiteY51" fmla="*/ 0 h 4070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</a:cxnLst>
                      <a:rect l="l" t="t" r="r" b="b"/>
                      <a:pathLst>
                        <a:path w="10128738" h="4070465" extrusionOk="0">
                          <a:moveTo>
                            <a:pt x="0" y="0"/>
                          </a:moveTo>
                          <a:cubicBezTo>
                            <a:pt x="162656" y="-5754"/>
                            <a:pt x="311844" y="20658"/>
                            <a:pt x="494521" y="0"/>
                          </a:cubicBezTo>
                          <a:cubicBezTo>
                            <a:pt x="677198" y="-20658"/>
                            <a:pt x="717521" y="34565"/>
                            <a:pt x="786467" y="0"/>
                          </a:cubicBezTo>
                          <a:cubicBezTo>
                            <a:pt x="855413" y="-34565"/>
                            <a:pt x="1394458" y="76228"/>
                            <a:pt x="1584850" y="0"/>
                          </a:cubicBezTo>
                          <a:cubicBezTo>
                            <a:pt x="1775242" y="-76228"/>
                            <a:pt x="1864422" y="8181"/>
                            <a:pt x="2079370" y="0"/>
                          </a:cubicBezTo>
                          <a:cubicBezTo>
                            <a:pt x="2294318" y="-8181"/>
                            <a:pt x="2412497" y="39392"/>
                            <a:pt x="2573891" y="0"/>
                          </a:cubicBezTo>
                          <a:cubicBezTo>
                            <a:pt x="2735285" y="-39392"/>
                            <a:pt x="2984885" y="12471"/>
                            <a:pt x="3372274" y="0"/>
                          </a:cubicBezTo>
                          <a:cubicBezTo>
                            <a:pt x="3759663" y="-12471"/>
                            <a:pt x="3625258" y="8731"/>
                            <a:pt x="3765507" y="0"/>
                          </a:cubicBezTo>
                          <a:cubicBezTo>
                            <a:pt x="3905756" y="-8731"/>
                            <a:pt x="4348623" y="9713"/>
                            <a:pt x="4563890" y="0"/>
                          </a:cubicBezTo>
                          <a:cubicBezTo>
                            <a:pt x="4779157" y="-9713"/>
                            <a:pt x="5087304" y="57599"/>
                            <a:pt x="5362273" y="0"/>
                          </a:cubicBezTo>
                          <a:cubicBezTo>
                            <a:pt x="5637242" y="-57599"/>
                            <a:pt x="5809779" y="65226"/>
                            <a:pt x="5958081" y="0"/>
                          </a:cubicBezTo>
                          <a:cubicBezTo>
                            <a:pt x="6106383" y="-65226"/>
                            <a:pt x="6396080" y="28197"/>
                            <a:pt x="6756464" y="0"/>
                          </a:cubicBezTo>
                          <a:cubicBezTo>
                            <a:pt x="7116848" y="-28197"/>
                            <a:pt x="7048663" y="45699"/>
                            <a:pt x="7250985" y="0"/>
                          </a:cubicBezTo>
                          <a:cubicBezTo>
                            <a:pt x="7453307" y="-45699"/>
                            <a:pt x="7614200" y="29285"/>
                            <a:pt x="7745506" y="0"/>
                          </a:cubicBezTo>
                          <a:cubicBezTo>
                            <a:pt x="7876812" y="-29285"/>
                            <a:pt x="8245913" y="26947"/>
                            <a:pt x="8442601" y="0"/>
                          </a:cubicBezTo>
                          <a:cubicBezTo>
                            <a:pt x="8639289" y="-26947"/>
                            <a:pt x="8739242" y="46108"/>
                            <a:pt x="8937122" y="0"/>
                          </a:cubicBezTo>
                          <a:cubicBezTo>
                            <a:pt x="9135002" y="-46108"/>
                            <a:pt x="9811958" y="88499"/>
                            <a:pt x="10128738" y="0"/>
                          </a:cubicBezTo>
                          <a:cubicBezTo>
                            <a:pt x="10178582" y="273605"/>
                            <a:pt x="10081446" y="474218"/>
                            <a:pt x="10128738" y="662904"/>
                          </a:cubicBezTo>
                          <a:cubicBezTo>
                            <a:pt x="10176030" y="851590"/>
                            <a:pt x="10057677" y="1116658"/>
                            <a:pt x="10128738" y="1285104"/>
                          </a:cubicBezTo>
                          <a:cubicBezTo>
                            <a:pt x="10199799" y="1453550"/>
                            <a:pt x="10108950" y="1718246"/>
                            <a:pt x="10128738" y="1907304"/>
                          </a:cubicBezTo>
                          <a:cubicBezTo>
                            <a:pt x="10148526" y="2096362"/>
                            <a:pt x="10090525" y="2215355"/>
                            <a:pt x="10128738" y="2366685"/>
                          </a:cubicBezTo>
                          <a:cubicBezTo>
                            <a:pt x="10166951" y="2518015"/>
                            <a:pt x="10126668" y="2620263"/>
                            <a:pt x="10128738" y="2866770"/>
                          </a:cubicBezTo>
                          <a:cubicBezTo>
                            <a:pt x="10130808" y="3113278"/>
                            <a:pt x="10060527" y="3334402"/>
                            <a:pt x="10128738" y="3488970"/>
                          </a:cubicBezTo>
                          <a:cubicBezTo>
                            <a:pt x="10196949" y="3643538"/>
                            <a:pt x="10107748" y="3865973"/>
                            <a:pt x="10128738" y="4070465"/>
                          </a:cubicBezTo>
                          <a:cubicBezTo>
                            <a:pt x="9990077" y="4080271"/>
                            <a:pt x="9902275" y="4028531"/>
                            <a:pt x="9735505" y="4070465"/>
                          </a:cubicBezTo>
                          <a:cubicBezTo>
                            <a:pt x="9568735" y="4112399"/>
                            <a:pt x="9557380" y="4062301"/>
                            <a:pt x="9443559" y="4070465"/>
                          </a:cubicBezTo>
                          <a:cubicBezTo>
                            <a:pt x="9329738" y="4078629"/>
                            <a:pt x="9233216" y="4069000"/>
                            <a:pt x="9151613" y="4070465"/>
                          </a:cubicBezTo>
                          <a:cubicBezTo>
                            <a:pt x="9070010" y="4071930"/>
                            <a:pt x="8702120" y="4004034"/>
                            <a:pt x="8555805" y="4070465"/>
                          </a:cubicBezTo>
                          <a:cubicBezTo>
                            <a:pt x="8409490" y="4136896"/>
                            <a:pt x="8318168" y="4024372"/>
                            <a:pt x="8162571" y="4070465"/>
                          </a:cubicBezTo>
                          <a:cubicBezTo>
                            <a:pt x="8006974" y="4116558"/>
                            <a:pt x="7667383" y="3994694"/>
                            <a:pt x="7465476" y="4070465"/>
                          </a:cubicBezTo>
                          <a:cubicBezTo>
                            <a:pt x="7263570" y="4146236"/>
                            <a:pt x="7243443" y="4067712"/>
                            <a:pt x="7072242" y="4070465"/>
                          </a:cubicBezTo>
                          <a:cubicBezTo>
                            <a:pt x="6901041" y="4073218"/>
                            <a:pt x="6623394" y="3998807"/>
                            <a:pt x="6375147" y="4070465"/>
                          </a:cubicBezTo>
                          <a:cubicBezTo>
                            <a:pt x="6126901" y="4142123"/>
                            <a:pt x="6179055" y="4052880"/>
                            <a:pt x="6083201" y="4070465"/>
                          </a:cubicBezTo>
                          <a:cubicBezTo>
                            <a:pt x="5987347" y="4088050"/>
                            <a:pt x="5699679" y="4069042"/>
                            <a:pt x="5386105" y="4070465"/>
                          </a:cubicBezTo>
                          <a:cubicBezTo>
                            <a:pt x="5072531" y="4071888"/>
                            <a:pt x="5110422" y="4037870"/>
                            <a:pt x="4992872" y="4070465"/>
                          </a:cubicBezTo>
                          <a:cubicBezTo>
                            <a:pt x="4875322" y="4103060"/>
                            <a:pt x="4819300" y="4064685"/>
                            <a:pt x="4700926" y="4070465"/>
                          </a:cubicBezTo>
                          <a:cubicBezTo>
                            <a:pt x="4582552" y="4076245"/>
                            <a:pt x="4469277" y="4042011"/>
                            <a:pt x="4307693" y="4070465"/>
                          </a:cubicBezTo>
                          <a:cubicBezTo>
                            <a:pt x="4146109" y="4098919"/>
                            <a:pt x="3955094" y="4051368"/>
                            <a:pt x="3610597" y="4070465"/>
                          </a:cubicBezTo>
                          <a:cubicBezTo>
                            <a:pt x="3266100" y="4089562"/>
                            <a:pt x="3361830" y="4033538"/>
                            <a:pt x="3217364" y="4070465"/>
                          </a:cubicBezTo>
                          <a:cubicBezTo>
                            <a:pt x="3072898" y="4107392"/>
                            <a:pt x="3043908" y="4044626"/>
                            <a:pt x="2925418" y="4070465"/>
                          </a:cubicBezTo>
                          <a:cubicBezTo>
                            <a:pt x="2806928" y="4096304"/>
                            <a:pt x="2616364" y="4046374"/>
                            <a:pt x="2532185" y="4070465"/>
                          </a:cubicBezTo>
                          <a:cubicBezTo>
                            <a:pt x="2448006" y="4094556"/>
                            <a:pt x="2182478" y="4041840"/>
                            <a:pt x="2037664" y="4070465"/>
                          </a:cubicBezTo>
                          <a:cubicBezTo>
                            <a:pt x="1892850" y="4099090"/>
                            <a:pt x="1654775" y="4044304"/>
                            <a:pt x="1441856" y="4070465"/>
                          </a:cubicBezTo>
                          <a:cubicBezTo>
                            <a:pt x="1228937" y="4096626"/>
                            <a:pt x="1169302" y="4043394"/>
                            <a:pt x="1048622" y="4070465"/>
                          </a:cubicBezTo>
                          <a:cubicBezTo>
                            <a:pt x="927942" y="4097536"/>
                            <a:pt x="498036" y="3960330"/>
                            <a:pt x="0" y="4070465"/>
                          </a:cubicBezTo>
                          <a:cubicBezTo>
                            <a:pt x="-42250" y="3851650"/>
                            <a:pt x="24590" y="3728693"/>
                            <a:pt x="0" y="3488970"/>
                          </a:cubicBezTo>
                          <a:cubicBezTo>
                            <a:pt x="-24590" y="3249248"/>
                            <a:pt x="33941" y="3134023"/>
                            <a:pt x="0" y="2907475"/>
                          </a:cubicBezTo>
                          <a:cubicBezTo>
                            <a:pt x="-33941" y="2680928"/>
                            <a:pt x="62257" y="2605641"/>
                            <a:pt x="0" y="2325980"/>
                          </a:cubicBezTo>
                          <a:cubicBezTo>
                            <a:pt x="-62257" y="2046319"/>
                            <a:pt x="19618" y="1892396"/>
                            <a:pt x="0" y="1744485"/>
                          </a:cubicBezTo>
                          <a:cubicBezTo>
                            <a:pt x="-19618" y="1596575"/>
                            <a:pt x="43550" y="1373073"/>
                            <a:pt x="0" y="1203695"/>
                          </a:cubicBezTo>
                          <a:cubicBezTo>
                            <a:pt x="-43550" y="1034317"/>
                            <a:pt x="40263" y="880709"/>
                            <a:pt x="0" y="581495"/>
                          </a:cubicBezTo>
                          <a:cubicBezTo>
                            <a:pt x="-40263" y="282281"/>
                            <a:pt x="42044" y="154999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926334A-952F-B492-D4F6-383F576EFB6C}"/>
                </a:ext>
              </a:extLst>
            </p:cNvPr>
            <p:cNvSpPr/>
            <p:nvPr/>
          </p:nvSpPr>
          <p:spPr>
            <a:xfrm>
              <a:off x="3729797" y="2931279"/>
              <a:ext cx="5392616" cy="246133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0128738"/>
                        <a:gd name="connsiteY0" fmla="*/ 0 h 4070465"/>
                        <a:gd name="connsiteX1" fmla="*/ 494521 w 10128738"/>
                        <a:gd name="connsiteY1" fmla="*/ 0 h 4070465"/>
                        <a:gd name="connsiteX2" fmla="*/ 786467 w 10128738"/>
                        <a:gd name="connsiteY2" fmla="*/ 0 h 4070465"/>
                        <a:gd name="connsiteX3" fmla="*/ 1584850 w 10128738"/>
                        <a:gd name="connsiteY3" fmla="*/ 0 h 4070465"/>
                        <a:gd name="connsiteX4" fmla="*/ 2079370 w 10128738"/>
                        <a:gd name="connsiteY4" fmla="*/ 0 h 4070465"/>
                        <a:gd name="connsiteX5" fmla="*/ 2573891 w 10128738"/>
                        <a:gd name="connsiteY5" fmla="*/ 0 h 4070465"/>
                        <a:gd name="connsiteX6" fmla="*/ 3372274 w 10128738"/>
                        <a:gd name="connsiteY6" fmla="*/ 0 h 4070465"/>
                        <a:gd name="connsiteX7" fmla="*/ 3765507 w 10128738"/>
                        <a:gd name="connsiteY7" fmla="*/ 0 h 4070465"/>
                        <a:gd name="connsiteX8" fmla="*/ 4563890 w 10128738"/>
                        <a:gd name="connsiteY8" fmla="*/ 0 h 4070465"/>
                        <a:gd name="connsiteX9" fmla="*/ 5362273 w 10128738"/>
                        <a:gd name="connsiteY9" fmla="*/ 0 h 4070465"/>
                        <a:gd name="connsiteX10" fmla="*/ 5958081 w 10128738"/>
                        <a:gd name="connsiteY10" fmla="*/ 0 h 4070465"/>
                        <a:gd name="connsiteX11" fmla="*/ 6756464 w 10128738"/>
                        <a:gd name="connsiteY11" fmla="*/ 0 h 4070465"/>
                        <a:gd name="connsiteX12" fmla="*/ 7250985 w 10128738"/>
                        <a:gd name="connsiteY12" fmla="*/ 0 h 4070465"/>
                        <a:gd name="connsiteX13" fmla="*/ 7745506 w 10128738"/>
                        <a:gd name="connsiteY13" fmla="*/ 0 h 4070465"/>
                        <a:gd name="connsiteX14" fmla="*/ 8442601 w 10128738"/>
                        <a:gd name="connsiteY14" fmla="*/ 0 h 4070465"/>
                        <a:gd name="connsiteX15" fmla="*/ 8937122 w 10128738"/>
                        <a:gd name="connsiteY15" fmla="*/ 0 h 4070465"/>
                        <a:gd name="connsiteX16" fmla="*/ 10128738 w 10128738"/>
                        <a:gd name="connsiteY16" fmla="*/ 0 h 4070465"/>
                        <a:gd name="connsiteX17" fmla="*/ 10128738 w 10128738"/>
                        <a:gd name="connsiteY17" fmla="*/ 662904 h 4070465"/>
                        <a:gd name="connsiteX18" fmla="*/ 10128738 w 10128738"/>
                        <a:gd name="connsiteY18" fmla="*/ 1285104 h 4070465"/>
                        <a:gd name="connsiteX19" fmla="*/ 10128738 w 10128738"/>
                        <a:gd name="connsiteY19" fmla="*/ 1907304 h 4070465"/>
                        <a:gd name="connsiteX20" fmla="*/ 10128738 w 10128738"/>
                        <a:gd name="connsiteY20" fmla="*/ 2366685 h 4070465"/>
                        <a:gd name="connsiteX21" fmla="*/ 10128738 w 10128738"/>
                        <a:gd name="connsiteY21" fmla="*/ 2866770 h 4070465"/>
                        <a:gd name="connsiteX22" fmla="*/ 10128738 w 10128738"/>
                        <a:gd name="connsiteY22" fmla="*/ 3488970 h 4070465"/>
                        <a:gd name="connsiteX23" fmla="*/ 10128738 w 10128738"/>
                        <a:gd name="connsiteY23" fmla="*/ 4070465 h 4070465"/>
                        <a:gd name="connsiteX24" fmla="*/ 9735505 w 10128738"/>
                        <a:gd name="connsiteY24" fmla="*/ 4070465 h 4070465"/>
                        <a:gd name="connsiteX25" fmla="*/ 9443559 w 10128738"/>
                        <a:gd name="connsiteY25" fmla="*/ 4070465 h 4070465"/>
                        <a:gd name="connsiteX26" fmla="*/ 9151613 w 10128738"/>
                        <a:gd name="connsiteY26" fmla="*/ 4070465 h 4070465"/>
                        <a:gd name="connsiteX27" fmla="*/ 8555805 w 10128738"/>
                        <a:gd name="connsiteY27" fmla="*/ 4070465 h 4070465"/>
                        <a:gd name="connsiteX28" fmla="*/ 8162571 w 10128738"/>
                        <a:gd name="connsiteY28" fmla="*/ 4070465 h 4070465"/>
                        <a:gd name="connsiteX29" fmla="*/ 7465476 w 10128738"/>
                        <a:gd name="connsiteY29" fmla="*/ 4070465 h 4070465"/>
                        <a:gd name="connsiteX30" fmla="*/ 7072242 w 10128738"/>
                        <a:gd name="connsiteY30" fmla="*/ 4070465 h 4070465"/>
                        <a:gd name="connsiteX31" fmla="*/ 6375147 w 10128738"/>
                        <a:gd name="connsiteY31" fmla="*/ 4070465 h 4070465"/>
                        <a:gd name="connsiteX32" fmla="*/ 6083201 w 10128738"/>
                        <a:gd name="connsiteY32" fmla="*/ 4070465 h 4070465"/>
                        <a:gd name="connsiteX33" fmla="*/ 5386105 w 10128738"/>
                        <a:gd name="connsiteY33" fmla="*/ 4070465 h 4070465"/>
                        <a:gd name="connsiteX34" fmla="*/ 4992872 w 10128738"/>
                        <a:gd name="connsiteY34" fmla="*/ 4070465 h 4070465"/>
                        <a:gd name="connsiteX35" fmla="*/ 4700926 w 10128738"/>
                        <a:gd name="connsiteY35" fmla="*/ 4070465 h 4070465"/>
                        <a:gd name="connsiteX36" fmla="*/ 4307693 w 10128738"/>
                        <a:gd name="connsiteY36" fmla="*/ 4070465 h 4070465"/>
                        <a:gd name="connsiteX37" fmla="*/ 3610597 w 10128738"/>
                        <a:gd name="connsiteY37" fmla="*/ 4070465 h 4070465"/>
                        <a:gd name="connsiteX38" fmla="*/ 3217364 w 10128738"/>
                        <a:gd name="connsiteY38" fmla="*/ 4070465 h 4070465"/>
                        <a:gd name="connsiteX39" fmla="*/ 2925418 w 10128738"/>
                        <a:gd name="connsiteY39" fmla="*/ 4070465 h 4070465"/>
                        <a:gd name="connsiteX40" fmla="*/ 2532185 w 10128738"/>
                        <a:gd name="connsiteY40" fmla="*/ 4070465 h 4070465"/>
                        <a:gd name="connsiteX41" fmla="*/ 2037664 w 10128738"/>
                        <a:gd name="connsiteY41" fmla="*/ 4070465 h 4070465"/>
                        <a:gd name="connsiteX42" fmla="*/ 1441856 w 10128738"/>
                        <a:gd name="connsiteY42" fmla="*/ 4070465 h 4070465"/>
                        <a:gd name="connsiteX43" fmla="*/ 1048622 w 10128738"/>
                        <a:gd name="connsiteY43" fmla="*/ 4070465 h 4070465"/>
                        <a:gd name="connsiteX44" fmla="*/ 0 w 10128738"/>
                        <a:gd name="connsiteY44" fmla="*/ 4070465 h 4070465"/>
                        <a:gd name="connsiteX45" fmla="*/ 0 w 10128738"/>
                        <a:gd name="connsiteY45" fmla="*/ 3488970 h 4070465"/>
                        <a:gd name="connsiteX46" fmla="*/ 0 w 10128738"/>
                        <a:gd name="connsiteY46" fmla="*/ 2907475 h 4070465"/>
                        <a:gd name="connsiteX47" fmla="*/ 0 w 10128738"/>
                        <a:gd name="connsiteY47" fmla="*/ 2325980 h 4070465"/>
                        <a:gd name="connsiteX48" fmla="*/ 0 w 10128738"/>
                        <a:gd name="connsiteY48" fmla="*/ 1744485 h 4070465"/>
                        <a:gd name="connsiteX49" fmla="*/ 0 w 10128738"/>
                        <a:gd name="connsiteY49" fmla="*/ 1203695 h 4070465"/>
                        <a:gd name="connsiteX50" fmla="*/ 0 w 10128738"/>
                        <a:gd name="connsiteY50" fmla="*/ 581495 h 4070465"/>
                        <a:gd name="connsiteX51" fmla="*/ 0 w 10128738"/>
                        <a:gd name="connsiteY51" fmla="*/ 0 h 4070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</a:cxnLst>
                      <a:rect l="l" t="t" r="r" b="b"/>
                      <a:pathLst>
                        <a:path w="10128738" h="4070465" extrusionOk="0">
                          <a:moveTo>
                            <a:pt x="0" y="0"/>
                          </a:moveTo>
                          <a:cubicBezTo>
                            <a:pt x="162656" y="-5754"/>
                            <a:pt x="311844" y="20658"/>
                            <a:pt x="494521" y="0"/>
                          </a:cubicBezTo>
                          <a:cubicBezTo>
                            <a:pt x="677198" y="-20658"/>
                            <a:pt x="717521" y="34565"/>
                            <a:pt x="786467" y="0"/>
                          </a:cubicBezTo>
                          <a:cubicBezTo>
                            <a:pt x="855413" y="-34565"/>
                            <a:pt x="1394458" y="76228"/>
                            <a:pt x="1584850" y="0"/>
                          </a:cubicBezTo>
                          <a:cubicBezTo>
                            <a:pt x="1775242" y="-76228"/>
                            <a:pt x="1864422" y="8181"/>
                            <a:pt x="2079370" y="0"/>
                          </a:cubicBezTo>
                          <a:cubicBezTo>
                            <a:pt x="2294318" y="-8181"/>
                            <a:pt x="2412497" y="39392"/>
                            <a:pt x="2573891" y="0"/>
                          </a:cubicBezTo>
                          <a:cubicBezTo>
                            <a:pt x="2735285" y="-39392"/>
                            <a:pt x="2984885" y="12471"/>
                            <a:pt x="3372274" y="0"/>
                          </a:cubicBezTo>
                          <a:cubicBezTo>
                            <a:pt x="3759663" y="-12471"/>
                            <a:pt x="3625258" y="8731"/>
                            <a:pt x="3765507" y="0"/>
                          </a:cubicBezTo>
                          <a:cubicBezTo>
                            <a:pt x="3905756" y="-8731"/>
                            <a:pt x="4348623" y="9713"/>
                            <a:pt x="4563890" y="0"/>
                          </a:cubicBezTo>
                          <a:cubicBezTo>
                            <a:pt x="4779157" y="-9713"/>
                            <a:pt x="5087304" y="57599"/>
                            <a:pt x="5362273" y="0"/>
                          </a:cubicBezTo>
                          <a:cubicBezTo>
                            <a:pt x="5637242" y="-57599"/>
                            <a:pt x="5809779" y="65226"/>
                            <a:pt x="5958081" y="0"/>
                          </a:cubicBezTo>
                          <a:cubicBezTo>
                            <a:pt x="6106383" y="-65226"/>
                            <a:pt x="6396080" y="28197"/>
                            <a:pt x="6756464" y="0"/>
                          </a:cubicBezTo>
                          <a:cubicBezTo>
                            <a:pt x="7116848" y="-28197"/>
                            <a:pt x="7048663" y="45699"/>
                            <a:pt x="7250985" y="0"/>
                          </a:cubicBezTo>
                          <a:cubicBezTo>
                            <a:pt x="7453307" y="-45699"/>
                            <a:pt x="7614200" y="29285"/>
                            <a:pt x="7745506" y="0"/>
                          </a:cubicBezTo>
                          <a:cubicBezTo>
                            <a:pt x="7876812" y="-29285"/>
                            <a:pt x="8245913" y="26947"/>
                            <a:pt x="8442601" y="0"/>
                          </a:cubicBezTo>
                          <a:cubicBezTo>
                            <a:pt x="8639289" y="-26947"/>
                            <a:pt x="8739242" y="46108"/>
                            <a:pt x="8937122" y="0"/>
                          </a:cubicBezTo>
                          <a:cubicBezTo>
                            <a:pt x="9135002" y="-46108"/>
                            <a:pt x="9811958" y="88499"/>
                            <a:pt x="10128738" y="0"/>
                          </a:cubicBezTo>
                          <a:cubicBezTo>
                            <a:pt x="10178582" y="273605"/>
                            <a:pt x="10081446" y="474218"/>
                            <a:pt x="10128738" y="662904"/>
                          </a:cubicBezTo>
                          <a:cubicBezTo>
                            <a:pt x="10176030" y="851590"/>
                            <a:pt x="10057677" y="1116658"/>
                            <a:pt x="10128738" y="1285104"/>
                          </a:cubicBezTo>
                          <a:cubicBezTo>
                            <a:pt x="10199799" y="1453550"/>
                            <a:pt x="10108950" y="1718246"/>
                            <a:pt x="10128738" y="1907304"/>
                          </a:cubicBezTo>
                          <a:cubicBezTo>
                            <a:pt x="10148526" y="2096362"/>
                            <a:pt x="10090525" y="2215355"/>
                            <a:pt x="10128738" y="2366685"/>
                          </a:cubicBezTo>
                          <a:cubicBezTo>
                            <a:pt x="10166951" y="2518015"/>
                            <a:pt x="10126668" y="2620263"/>
                            <a:pt x="10128738" y="2866770"/>
                          </a:cubicBezTo>
                          <a:cubicBezTo>
                            <a:pt x="10130808" y="3113278"/>
                            <a:pt x="10060527" y="3334402"/>
                            <a:pt x="10128738" y="3488970"/>
                          </a:cubicBezTo>
                          <a:cubicBezTo>
                            <a:pt x="10196949" y="3643538"/>
                            <a:pt x="10107748" y="3865973"/>
                            <a:pt x="10128738" y="4070465"/>
                          </a:cubicBezTo>
                          <a:cubicBezTo>
                            <a:pt x="9990077" y="4080271"/>
                            <a:pt x="9902275" y="4028531"/>
                            <a:pt x="9735505" y="4070465"/>
                          </a:cubicBezTo>
                          <a:cubicBezTo>
                            <a:pt x="9568735" y="4112399"/>
                            <a:pt x="9557380" y="4062301"/>
                            <a:pt x="9443559" y="4070465"/>
                          </a:cubicBezTo>
                          <a:cubicBezTo>
                            <a:pt x="9329738" y="4078629"/>
                            <a:pt x="9233216" y="4069000"/>
                            <a:pt x="9151613" y="4070465"/>
                          </a:cubicBezTo>
                          <a:cubicBezTo>
                            <a:pt x="9070010" y="4071930"/>
                            <a:pt x="8702120" y="4004034"/>
                            <a:pt x="8555805" y="4070465"/>
                          </a:cubicBezTo>
                          <a:cubicBezTo>
                            <a:pt x="8409490" y="4136896"/>
                            <a:pt x="8318168" y="4024372"/>
                            <a:pt x="8162571" y="4070465"/>
                          </a:cubicBezTo>
                          <a:cubicBezTo>
                            <a:pt x="8006974" y="4116558"/>
                            <a:pt x="7667383" y="3994694"/>
                            <a:pt x="7465476" y="4070465"/>
                          </a:cubicBezTo>
                          <a:cubicBezTo>
                            <a:pt x="7263570" y="4146236"/>
                            <a:pt x="7243443" y="4067712"/>
                            <a:pt x="7072242" y="4070465"/>
                          </a:cubicBezTo>
                          <a:cubicBezTo>
                            <a:pt x="6901041" y="4073218"/>
                            <a:pt x="6623394" y="3998807"/>
                            <a:pt x="6375147" y="4070465"/>
                          </a:cubicBezTo>
                          <a:cubicBezTo>
                            <a:pt x="6126901" y="4142123"/>
                            <a:pt x="6179055" y="4052880"/>
                            <a:pt x="6083201" y="4070465"/>
                          </a:cubicBezTo>
                          <a:cubicBezTo>
                            <a:pt x="5987347" y="4088050"/>
                            <a:pt x="5699679" y="4069042"/>
                            <a:pt x="5386105" y="4070465"/>
                          </a:cubicBezTo>
                          <a:cubicBezTo>
                            <a:pt x="5072531" y="4071888"/>
                            <a:pt x="5110422" y="4037870"/>
                            <a:pt x="4992872" y="4070465"/>
                          </a:cubicBezTo>
                          <a:cubicBezTo>
                            <a:pt x="4875322" y="4103060"/>
                            <a:pt x="4819300" y="4064685"/>
                            <a:pt x="4700926" y="4070465"/>
                          </a:cubicBezTo>
                          <a:cubicBezTo>
                            <a:pt x="4582552" y="4076245"/>
                            <a:pt x="4469277" y="4042011"/>
                            <a:pt x="4307693" y="4070465"/>
                          </a:cubicBezTo>
                          <a:cubicBezTo>
                            <a:pt x="4146109" y="4098919"/>
                            <a:pt x="3955094" y="4051368"/>
                            <a:pt x="3610597" y="4070465"/>
                          </a:cubicBezTo>
                          <a:cubicBezTo>
                            <a:pt x="3266100" y="4089562"/>
                            <a:pt x="3361830" y="4033538"/>
                            <a:pt x="3217364" y="4070465"/>
                          </a:cubicBezTo>
                          <a:cubicBezTo>
                            <a:pt x="3072898" y="4107392"/>
                            <a:pt x="3043908" y="4044626"/>
                            <a:pt x="2925418" y="4070465"/>
                          </a:cubicBezTo>
                          <a:cubicBezTo>
                            <a:pt x="2806928" y="4096304"/>
                            <a:pt x="2616364" y="4046374"/>
                            <a:pt x="2532185" y="4070465"/>
                          </a:cubicBezTo>
                          <a:cubicBezTo>
                            <a:pt x="2448006" y="4094556"/>
                            <a:pt x="2182478" y="4041840"/>
                            <a:pt x="2037664" y="4070465"/>
                          </a:cubicBezTo>
                          <a:cubicBezTo>
                            <a:pt x="1892850" y="4099090"/>
                            <a:pt x="1654775" y="4044304"/>
                            <a:pt x="1441856" y="4070465"/>
                          </a:cubicBezTo>
                          <a:cubicBezTo>
                            <a:pt x="1228937" y="4096626"/>
                            <a:pt x="1169302" y="4043394"/>
                            <a:pt x="1048622" y="4070465"/>
                          </a:cubicBezTo>
                          <a:cubicBezTo>
                            <a:pt x="927942" y="4097536"/>
                            <a:pt x="498036" y="3960330"/>
                            <a:pt x="0" y="4070465"/>
                          </a:cubicBezTo>
                          <a:cubicBezTo>
                            <a:pt x="-42250" y="3851650"/>
                            <a:pt x="24590" y="3728693"/>
                            <a:pt x="0" y="3488970"/>
                          </a:cubicBezTo>
                          <a:cubicBezTo>
                            <a:pt x="-24590" y="3249248"/>
                            <a:pt x="33941" y="3134023"/>
                            <a:pt x="0" y="2907475"/>
                          </a:cubicBezTo>
                          <a:cubicBezTo>
                            <a:pt x="-33941" y="2680928"/>
                            <a:pt x="62257" y="2605641"/>
                            <a:pt x="0" y="2325980"/>
                          </a:cubicBezTo>
                          <a:cubicBezTo>
                            <a:pt x="-62257" y="2046319"/>
                            <a:pt x="19618" y="1892396"/>
                            <a:pt x="0" y="1744485"/>
                          </a:cubicBezTo>
                          <a:cubicBezTo>
                            <a:pt x="-19618" y="1596575"/>
                            <a:pt x="43550" y="1373073"/>
                            <a:pt x="0" y="1203695"/>
                          </a:cubicBezTo>
                          <a:cubicBezTo>
                            <a:pt x="-43550" y="1034317"/>
                            <a:pt x="40263" y="880709"/>
                            <a:pt x="0" y="581495"/>
                          </a:cubicBezTo>
                          <a:cubicBezTo>
                            <a:pt x="-40263" y="282281"/>
                            <a:pt x="42044" y="154999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C09001A-A183-92A3-8744-B2865AC7349B}"/>
                </a:ext>
              </a:extLst>
            </p:cNvPr>
            <p:cNvSpPr/>
            <p:nvPr/>
          </p:nvSpPr>
          <p:spPr>
            <a:xfrm>
              <a:off x="3741520" y="2934745"/>
              <a:ext cx="1021628" cy="607005"/>
            </a:xfrm>
            <a:prstGeom prst="rect">
              <a:avLst/>
            </a:prstGeom>
            <a:noFill/>
            <a:ln w="28575">
              <a:solidFill>
                <a:srgbClr val="0070C0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0128738"/>
                        <a:gd name="connsiteY0" fmla="*/ 0 h 4070465"/>
                        <a:gd name="connsiteX1" fmla="*/ 494521 w 10128738"/>
                        <a:gd name="connsiteY1" fmla="*/ 0 h 4070465"/>
                        <a:gd name="connsiteX2" fmla="*/ 786467 w 10128738"/>
                        <a:gd name="connsiteY2" fmla="*/ 0 h 4070465"/>
                        <a:gd name="connsiteX3" fmla="*/ 1584850 w 10128738"/>
                        <a:gd name="connsiteY3" fmla="*/ 0 h 4070465"/>
                        <a:gd name="connsiteX4" fmla="*/ 2079370 w 10128738"/>
                        <a:gd name="connsiteY4" fmla="*/ 0 h 4070465"/>
                        <a:gd name="connsiteX5" fmla="*/ 2573891 w 10128738"/>
                        <a:gd name="connsiteY5" fmla="*/ 0 h 4070465"/>
                        <a:gd name="connsiteX6" fmla="*/ 3372274 w 10128738"/>
                        <a:gd name="connsiteY6" fmla="*/ 0 h 4070465"/>
                        <a:gd name="connsiteX7" fmla="*/ 3765507 w 10128738"/>
                        <a:gd name="connsiteY7" fmla="*/ 0 h 4070465"/>
                        <a:gd name="connsiteX8" fmla="*/ 4563890 w 10128738"/>
                        <a:gd name="connsiteY8" fmla="*/ 0 h 4070465"/>
                        <a:gd name="connsiteX9" fmla="*/ 5362273 w 10128738"/>
                        <a:gd name="connsiteY9" fmla="*/ 0 h 4070465"/>
                        <a:gd name="connsiteX10" fmla="*/ 5958081 w 10128738"/>
                        <a:gd name="connsiteY10" fmla="*/ 0 h 4070465"/>
                        <a:gd name="connsiteX11" fmla="*/ 6756464 w 10128738"/>
                        <a:gd name="connsiteY11" fmla="*/ 0 h 4070465"/>
                        <a:gd name="connsiteX12" fmla="*/ 7250985 w 10128738"/>
                        <a:gd name="connsiteY12" fmla="*/ 0 h 4070465"/>
                        <a:gd name="connsiteX13" fmla="*/ 7745506 w 10128738"/>
                        <a:gd name="connsiteY13" fmla="*/ 0 h 4070465"/>
                        <a:gd name="connsiteX14" fmla="*/ 8442601 w 10128738"/>
                        <a:gd name="connsiteY14" fmla="*/ 0 h 4070465"/>
                        <a:gd name="connsiteX15" fmla="*/ 8937122 w 10128738"/>
                        <a:gd name="connsiteY15" fmla="*/ 0 h 4070465"/>
                        <a:gd name="connsiteX16" fmla="*/ 10128738 w 10128738"/>
                        <a:gd name="connsiteY16" fmla="*/ 0 h 4070465"/>
                        <a:gd name="connsiteX17" fmla="*/ 10128738 w 10128738"/>
                        <a:gd name="connsiteY17" fmla="*/ 662904 h 4070465"/>
                        <a:gd name="connsiteX18" fmla="*/ 10128738 w 10128738"/>
                        <a:gd name="connsiteY18" fmla="*/ 1285104 h 4070465"/>
                        <a:gd name="connsiteX19" fmla="*/ 10128738 w 10128738"/>
                        <a:gd name="connsiteY19" fmla="*/ 1907304 h 4070465"/>
                        <a:gd name="connsiteX20" fmla="*/ 10128738 w 10128738"/>
                        <a:gd name="connsiteY20" fmla="*/ 2366685 h 4070465"/>
                        <a:gd name="connsiteX21" fmla="*/ 10128738 w 10128738"/>
                        <a:gd name="connsiteY21" fmla="*/ 2866770 h 4070465"/>
                        <a:gd name="connsiteX22" fmla="*/ 10128738 w 10128738"/>
                        <a:gd name="connsiteY22" fmla="*/ 3488970 h 4070465"/>
                        <a:gd name="connsiteX23" fmla="*/ 10128738 w 10128738"/>
                        <a:gd name="connsiteY23" fmla="*/ 4070465 h 4070465"/>
                        <a:gd name="connsiteX24" fmla="*/ 9735505 w 10128738"/>
                        <a:gd name="connsiteY24" fmla="*/ 4070465 h 4070465"/>
                        <a:gd name="connsiteX25" fmla="*/ 9443559 w 10128738"/>
                        <a:gd name="connsiteY25" fmla="*/ 4070465 h 4070465"/>
                        <a:gd name="connsiteX26" fmla="*/ 9151613 w 10128738"/>
                        <a:gd name="connsiteY26" fmla="*/ 4070465 h 4070465"/>
                        <a:gd name="connsiteX27" fmla="*/ 8555805 w 10128738"/>
                        <a:gd name="connsiteY27" fmla="*/ 4070465 h 4070465"/>
                        <a:gd name="connsiteX28" fmla="*/ 8162571 w 10128738"/>
                        <a:gd name="connsiteY28" fmla="*/ 4070465 h 4070465"/>
                        <a:gd name="connsiteX29" fmla="*/ 7465476 w 10128738"/>
                        <a:gd name="connsiteY29" fmla="*/ 4070465 h 4070465"/>
                        <a:gd name="connsiteX30" fmla="*/ 7072242 w 10128738"/>
                        <a:gd name="connsiteY30" fmla="*/ 4070465 h 4070465"/>
                        <a:gd name="connsiteX31" fmla="*/ 6375147 w 10128738"/>
                        <a:gd name="connsiteY31" fmla="*/ 4070465 h 4070465"/>
                        <a:gd name="connsiteX32" fmla="*/ 6083201 w 10128738"/>
                        <a:gd name="connsiteY32" fmla="*/ 4070465 h 4070465"/>
                        <a:gd name="connsiteX33" fmla="*/ 5386105 w 10128738"/>
                        <a:gd name="connsiteY33" fmla="*/ 4070465 h 4070465"/>
                        <a:gd name="connsiteX34" fmla="*/ 4992872 w 10128738"/>
                        <a:gd name="connsiteY34" fmla="*/ 4070465 h 4070465"/>
                        <a:gd name="connsiteX35" fmla="*/ 4700926 w 10128738"/>
                        <a:gd name="connsiteY35" fmla="*/ 4070465 h 4070465"/>
                        <a:gd name="connsiteX36" fmla="*/ 4307693 w 10128738"/>
                        <a:gd name="connsiteY36" fmla="*/ 4070465 h 4070465"/>
                        <a:gd name="connsiteX37" fmla="*/ 3610597 w 10128738"/>
                        <a:gd name="connsiteY37" fmla="*/ 4070465 h 4070465"/>
                        <a:gd name="connsiteX38" fmla="*/ 3217364 w 10128738"/>
                        <a:gd name="connsiteY38" fmla="*/ 4070465 h 4070465"/>
                        <a:gd name="connsiteX39" fmla="*/ 2925418 w 10128738"/>
                        <a:gd name="connsiteY39" fmla="*/ 4070465 h 4070465"/>
                        <a:gd name="connsiteX40" fmla="*/ 2532185 w 10128738"/>
                        <a:gd name="connsiteY40" fmla="*/ 4070465 h 4070465"/>
                        <a:gd name="connsiteX41" fmla="*/ 2037664 w 10128738"/>
                        <a:gd name="connsiteY41" fmla="*/ 4070465 h 4070465"/>
                        <a:gd name="connsiteX42" fmla="*/ 1441856 w 10128738"/>
                        <a:gd name="connsiteY42" fmla="*/ 4070465 h 4070465"/>
                        <a:gd name="connsiteX43" fmla="*/ 1048622 w 10128738"/>
                        <a:gd name="connsiteY43" fmla="*/ 4070465 h 4070465"/>
                        <a:gd name="connsiteX44" fmla="*/ 0 w 10128738"/>
                        <a:gd name="connsiteY44" fmla="*/ 4070465 h 4070465"/>
                        <a:gd name="connsiteX45" fmla="*/ 0 w 10128738"/>
                        <a:gd name="connsiteY45" fmla="*/ 3488970 h 4070465"/>
                        <a:gd name="connsiteX46" fmla="*/ 0 w 10128738"/>
                        <a:gd name="connsiteY46" fmla="*/ 2907475 h 4070465"/>
                        <a:gd name="connsiteX47" fmla="*/ 0 w 10128738"/>
                        <a:gd name="connsiteY47" fmla="*/ 2325980 h 4070465"/>
                        <a:gd name="connsiteX48" fmla="*/ 0 w 10128738"/>
                        <a:gd name="connsiteY48" fmla="*/ 1744485 h 4070465"/>
                        <a:gd name="connsiteX49" fmla="*/ 0 w 10128738"/>
                        <a:gd name="connsiteY49" fmla="*/ 1203695 h 4070465"/>
                        <a:gd name="connsiteX50" fmla="*/ 0 w 10128738"/>
                        <a:gd name="connsiteY50" fmla="*/ 581495 h 4070465"/>
                        <a:gd name="connsiteX51" fmla="*/ 0 w 10128738"/>
                        <a:gd name="connsiteY51" fmla="*/ 0 h 4070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</a:cxnLst>
                      <a:rect l="l" t="t" r="r" b="b"/>
                      <a:pathLst>
                        <a:path w="10128738" h="4070465" extrusionOk="0">
                          <a:moveTo>
                            <a:pt x="0" y="0"/>
                          </a:moveTo>
                          <a:cubicBezTo>
                            <a:pt x="162656" y="-5754"/>
                            <a:pt x="311844" y="20658"/>
                            <a:pt x="494521" y="0"/>
                          </a:cubicBezTo>
                          <a:cubicBezTo>
                            <a:pt x="677198" y="-20658"/>
                            <a:pt x="717521" y="34565"/>
                            <a:pt x="786467" y="0"/>
                          </a:cubicBezTo>
                          <a:cubicBezTo>
                            <a:pt x="855413" y="-34565"/>
                            <a:pt x="1394458" y="76228"/>
                            <a:pt x="1584850" y="0"/>
                          </a:cubicBezTo>
                          <a:cubicBezTo>
                            <a:pt x="1775242" y="-76228"/>
                            <a:pt x="1864422" y="8181"/>
                            <a:pt x="2079370" y="0"/>
                          </a:cubicBezTo>
                          <a:cubicBezTo>
                            <a:pt x="2294318" y="-8181"/>
                            <a:pt x="2412497" y="39392"/>
                            <a:pt x="2573891" y="0"/>
                          </a:cubicBezTo>
                          <a:cubicBezTo>
                            <a:pt x="2735285" y="-39392"/>
                            <a:pt x="2984885" y="12471"/>
                            <a:pt x="3372274" y="0"/>
                          </a:cubicBezTo>
                          <a:cubicBezTo>
                            <a:pt x="3759663" y="-12471"/>
                            <a:pt x="3625258" y="8731"/>
                            <a:pt x="3765507" y="0"/>
                          </a:cubicBezTo>
                          <a:cubicBezTo>
                            <a:pt x="3905756" y="-8731"/>
                            <a:pt x="4348623" y="9713"/>
                            <a:pt x="4563890" y="0"/>
                          </a:cubicBezTo>
                          <a:cubicBezTo>
                            <a:pt x="4779157" y="-9713"/>
                            <a:pt x="5087304" y="57599"/>
                            <a:pt x="5362273" y="0"/>
                          </a:cubicBezTo>
                          <a:cubicBezTo>
                            <a:pt x="5637242" y="-57599"/>
                            <a:pt x="5809779" y="65226"/>
                            <a:pt x="5958081" y="0"/>
                          </a:cubicBezTo>
                          <a:cubicBezTo>
                            <a:pt x="6106383" y="-65226"/>
                            <a:pt x="6396080" y="28197"/>
                            <a:pt x="6756464" y="0"/>
                          </a:cubicBezTo>
                          <a:cubicBezTo>
                            <a:pt x="7116848" y="-28197"/>
                            <a:pt x="7048663" y="45699"/>
                            <a:pt x="7250985" y="0"/>
                          </a:cubicBezTo>
                          <a:cubicBezTo>
                            <a:pt x="7453307" y="-45699"/>
                            <a:pt x="7614200" y="29285"/>
                            <a:pt x="7745506" y="0"/>
                          </a:cubicBezTo>
                          <a:cubicBezTo>
                            <a:pt x="7876812" y="-29285"/>
                            <a:pt x="8245913" y="26947"/>
                            <a:pt x="8442601" y="0"/>
                          </a:cubicBezTo>
                          <a:cubicBezTo>
                            <a:pt x="8639289" y="-26947"/>
                            <a:pt x="8739242" y="46108"/>
                            <a:pt x="8937122" y="0"/>
                          </a:cubicBezTo>
                          <a:cubicBezTo>
                            <a:pt x="9135002" y="-46108"/>
                            <a:pt x="9811958" y="88499"/>
                            <a:pt x="10128738" y="0"/>
                          </a:cubicBezTo>
                          <a:cubicBezTo>
                            <a:pt x="10178582" y="273605"/>
                            <a:pt x="10081446" y="474218"/>
                            <a:pt x="10128738" y="662904"/>
                          </a:cubicBezTo>
                          <a:cubicBezTo>
                            <a:pt x="10176030" y="851590"/>
                            <a:pt x="10057677" y="1116658"/>
                            <a:pt x="10128738" y="1285104"/>
                          </a:cubicBezTo>
                          <a:cubicBezTo>
                            <a:pt x="10199799" y="1453550"/>
                            <a:pt x="10108950" y="1718246"/>
                            <a:pt x="10128738" y="1907304"/>
                          </a:cubicBezTo>
                          <a:cubicBezTo>
                            <a:pt x="10148526" y="2096362"/>
                            <a:pt x="10090525" y="2215355"/>
                            <a:pt x="10128738" y="2366685"/>
                          </a:cubicBezTo>
                          <a:cubicBezTo>
                            <a:pt x="10166951" y="2518015"/>
                            <a:pt x="10126668" y="2620263"/>
                            <a:pt x="10128738" y="2866770"/>
                          </a:cubicBezTo>
                          <a:cubicBezTo>
                            <a:pt x="10130808" y="3113278"/>
                            <a:pt x="10060527" y="3334402"/>
                            <a:pt x="10128738" y="3488970"/>
                          </a:cubicBezTo>
                          <a:cubicBezTo>
                            <a:pt x="10196949" y="3643538"/>
                            <a:pt x="10107748" y="3865973"/>
                            <a:pt x="10128738" y="4070465"/>
                          </a:cubicBezTo>
                          <a:cubicBezTo>
                            <a:pt x="9990077" y="4080271"/>
                            <a:pt x="9902275" y="4028531"/>
                            <a:pt x="9735505" y="4070465"/>
                          </a:cubicBezTo>
                          <a:cubicBezTo>
                            <a:pt x="9568735" y="4112399"/>
                            <a:pt x="9557380" y="4062301"/>
                            <a:pt x="9443559" y="4070465"/>
                          </a:cubicBezTo>
                          <a:cubicBezTo>
                            <a:pt x="9329738" y="4078629"/>
                            <a:pt x="9233216" y="4069000"/>
                            <a:pt x="9151613" y="4070465"/>
                          </a:cubicBezTo>
                          <a:cubicBezTo>
                            <a:pt x="9070010" y="4071930"/>
                            <a:pt x="8702120" y="4004034"/>
                            <a:pt x="8555805" y="4070465"/>
                          </a:cubicBezTo>
                          <a:cubicBezTo>
                            <a:pt x="8409490" y="4136896"/>
                            <a:pt x="8318168" y="4024372"/>
                            <a:pt x="8162571" y="4070465"/>
                          </a:cubicBezTo>
                          <a:cubicBezTo>
                            <a:pt x="8006974" y="4116558"/>
                            <a:pt x="7667383" y="3994694"/>
                            <a:pt x="7465476" y="4070465"/>
                          </a:cubicBezTo>
                          <a:cubicBezTo>
                            <a:pt x="7263570" y="4146236"/>
                            <a:pt x="7243443" y="4067712"/>
                            <a:pt x="7072242" y="4070465"/>
                          </a:cubicBezTo>
                          <a:cubicBezTo>
                            <a:pt x="6901041" y="4073218"/>
                            <a:pt x="6623394" y="3998807"/>
                            <a:pt x="6375147" y="4070465"/>
                          </a:cubicBezTo>
                          <a:cubicBezTo>
                            <a:pt x="6126901" y="4142123"/>
                            <a:pt x="6179055" y="4052880"/>
                            <a:pt x="6083201" y="4070465"/>
                          </a:cubicBezTo>
                          <a:cubicBezTo>
                            <a:pt x="5987347" y="4088050"/>
                            <a:pt x="5699679" y="4069042"/>
                            <a:pt x="5386105" y="4070465"/>
                          </a:cubicBezTo>
                          <a:cubicBezTo>
                            <a:pt x="5072531" y="4071888"/>
                            <a:pt x="5110422" y="4037870"/>
                            <a:pt x="4992872" y="4070465"/>
                          </a:cubicBezTo>
                          <a:cubicBezTo>
                            <a:pt x="4875322" y="4103060"/>
                            <a:pt x="4819300" y="4064685"/>
                            <a:pt x="4700926" y="4070465"/>
                          </a:cubicBezTo>
                          <a:cubicBezTo>
                            <a:pt x="4582552" y="4076245"/>
                            <a:pt x="4469277" y="4042011"/>
                            <a:pt x="4307693" y="4070465"/>
                          </a:cubicBezTo>
                          <a:cubicBezTo>
                            <a:pt x="4146109" y="4098919"/>
                            <a:pt x="3955094" y="4051368"/>
                            <a:pt x="3610597" y="4070465"/>
                          </a:cubicBezTo>
                          <a:cubicBezTo>
                            <a:pt x="3266100" y="4089562"/>
                            <a:pt x="3361830" y="4033538"/>
                            <a:pt x="3217364" y="4070465"/>
                          </a:cubicBezTo>
                          <a:cubicBezTo>
                            <a:pt x="3072898" y="4107392"/>
                            <a:pt x="3043908" y="4044626"/>
                            <a:pt x="2925418" y="4070465"/>
                          </a:cubicBezTo>
                          <a:cubicBezTo>
                            <a:pt x="2806928" y="4096304"/>
                            <a:pt x="2616364" y="4046374"/>
                            <a:pt x="2532185" y="4070465"/>
                          </a:cubicBezTo>
                          <a:cubicBezTo>
                            <a:pt x="2448006" y="4094556"/>
                            <a:pt x="2182478" y="4041840"/>
                            <a:pt x="2037664" y="4070465"/>
                          </a:cubicBezTo>
                          <a:cubicBezTo>
                            <a:pt x="1892850" y="4099090"/>
                            <a:pt x="1654775" y="4044304"/>
                            <a:pt x="1441856" y="4070465"/>
                          </a:cubicBezTo>
                          <a:cubicBezTo>
                            <a:pt x="1228937" y="4096626"/>
                            <a:pt x="1169302" y="4043394"/>
                            <a:pt x="1048622" y="4070465"/>
                          </a:cubicBezTo>
                          <a:cubicBezTo>
                            <a:pt x="927942" y="4097536"/>
                            <a:pt x="498036" y="3960330"/>
                            <a:pt x="0" y="4070465"/>
                          </a:cubicBezTo>
                          <a:cubicBezTo>
                            <a:pt x="-42250" y="3851650"/>
                            <a:pt x="24590" y="3728693"/>
                            <a:pt x="0" y="3488970"/>
                          </a:cubicBezTo>
                          <a:cubicBezTo>
                            <a:pt x="-24590" y="3249248"/>
                            <a:pt x="33941" y="3134023"/>
                            <a:pt x="0" y="2907475"/>
                          </a:cubicBezTo>
                          <a:cubicBezTo>
                            <a:pt x="-33941" y="2680928"/>
                            <a:pt x="62257" y="2605641"/>
                            <a:pt x="0" y="2325980"/>
                          </a:cubicBezTo>
                          <a:cubicBezTo>
                            <a:pt x="-62257" y="2046319"/>
                            <a:pt x="19618" y="1892396"/>
                            <a:pt x="0" y="1744485"/>
                          </a:cubicBezTo>
                          <a:cubicBezTo>
                            <a:pt x="-19618" y="1596575"/>
                            <a:pt x="43550" y="1373073"/>
                            <a:pt x="0" y="1203695"/>
                          </a:cubicBezTo>
                          <a:cubicBezTo>
                            <a:pt x="-43550" y="1034317"/>
                            <a:pt x="40263" y="880709"/>
                            <a:pt x="0" y="581495"/>
                          </a:cubicBezTo>
                          <a:cubicBezTo>
                            <a:pt x="-40263" y="282281"/>
                            <a:pt x="42044" y="154999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92D29FF-3DFA-5300-B751-408D9DD70653}"/>
                </a:ext>
              </a:extLst>
            </p:cNvPr>
            <p:cNvSpPr/>
            <p:nvPr/>
          </p:nvSpPr>
          <p:spPr>
            <a:xfrm>
              <a:off x="3741520" y="3671931"/>
              <a:ext cx="1021628" cy="489762"/>
            </a:xfrm>
            <a:prstGeom prst="rect">
              <a:avLst/>
            </a:prstGeom>
            <a:noFill/>
            <a:ln w="28575">
              <a:solidFill>
                <a:srgbClr val="0070C0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0128738"/>
                        <a:gd name="connsiteY0" fmla="*/ 0 h 4070465"/>
                        <a:gd name="connsiteX1" fmla="*/ 494521 w 10128738"/>
                        <a:gd name="connsiteY1" fmla="*/ 0 h 4070465"/>
                        <a:gd name="connsiteX2" fmla="*/ 786467 w 10128738"/>
                        <a:gd name="connsiteY2" fmla="*/ 0 h 4070465"/>
                        <a:gd name="connsiteX3" fmla="*/ 1584850 w 10128738"/>
                        <a:gd name="connsiteY3" fmla="*/ 0 h 4070465"/>
                        <a:gd name="connsiteX4" fmla="*/ 2079370 w 10128738"/>
                        <a:gd name="connsiteY4" fmla="*/ 0 h 4070465"/>
                        <a:gd name="connsiteX5" fmla="*/ 2573891 w 10128738"/>
                        <a:gd name="connsiteY5" fmla="*/ 0 h 4070465"/>
                        <a:gd name="connsiteX6" fmla="*/ 3372274 w 10128738"/>
                        <a:gd name="connsiteY6" fmla="*/ 0 h 4070465"/>
                        <a:gd name="connsiteX7" fmla="*/ 3765507 w 10128738"/>
                        <a:gd name="connsiteY7" fmla="*/ 0 h 4070465"/>
                        <a:gd name="connsiteX8" fmla="*/ 4563890 w 10128738"/>
                        <a:gd name="connsiteY8" fmla="*/ 0 h 4070465"/>
                        <a:gd name="connsiteX9" fmla="*/ 5362273 w 10128738"/>
                        <a:gd name="connsiteY9" fmla="*/ 0 h 4070465"/>
                        <a:gd name="connsiteX10" fmla="*/ 5958081 w 10128738"/>
                        <a:gd name="connsiteY10" fmla="*/ 0 h 4070465"/>
                        <a:gd name="connsiteX11" fmla="*/ 6756464 w 10128738"/>
                        <a:gd name="connsiteY11" fmla="*/ 0 h 4070465"/>
                        <a:gd name="connsiteX12" fmla="*/ 7250985 w 10128738"/>
                        <a:gd name="connsiteY12" fmla="*/ 0 h 4070465"/>
                        <a:gd name="connsiteX13" fmla="*/ 7745506 w 10128738"/>
                        <a:gd name="connsiteY13" fmla="*/ 0 h 4070465"/>
                        <a:gd name="connsiteX14" fmla="*/ 8442601 w 10128738"/>
                        <a:gd name="connsiteY14" fmla="*/ 0 h 4070465"/>
                        <a:gd name="connsiteX15" fmla="*/ 8937122 w 10128738"/>
                        <a:gd name="connsiteY15" fmla="*/ 0 h 4070465"/>
                        <a:gd name="connsiteX16" fmla="*/ 10128738 w 10128738"/>
                        <a:gd name="connsiteY16" fmla="*/ 0 h 4070465"/>
                        <a:gd name="connsiteX17" fmla="*/ 10128738 w 10128738"/>
                        <a:gd name="connsiteY17" fmla="*/ 662904 h 4070465"/>
                        <a:gd name="connsiteX18" fmla="*/ 10128738 w 10128738"/>
                        <a:gd name="connsiteY18" fmla="*/ 1285104 h 4070465"/>
                        <a:gd name="connsiteX19" fmla="*/ 10128738 w 10128738"/>
                        <a:gd name="connsiteY19" fmla="*/ 1907304 h 4070465"/>
                        <a:gd name="connsiteX20" fmla="*/ 10128738 w 10128738"/>
                        <a:gd name="connsiteY20" fmla="*/ 2366685 h 4070465"/>
                        <a:gd name="connsiteX21" fmla="*/ 10128738 w 10128738"/>
                        <a:gd name="connsiteY21" fmla="*/ 2866770 h 4070465"/>
                        <a:gd name="connsiteX22" fmla="*/ 10128738 w 10128738"/>
                        <a:gd name="connsiteY22" fmla="*/ 3488970 h 4070465"/>
                        <a:gd name="connsiteX23" fmla="*/ 10128738 w 10128738"/>
                        <a:gd name="connsiteY23" fmla="*/ 4070465 h 4070465"/>
                        <a:gd name="connsiteX24" fmla="*/ 9735505 w 10128738"/>
                        <a:gd name="connsiteY24" fmla="*/ 4070465 h 4070465"/>
                        <a:gd name="connsiteX25" fmla="*/ 9443559 w 10128738"/>
                        <a:gd name="connsiteY25" fmla="*/ 4070465 h 4070465"/>
                        <a:gd name="connsiteX26" fmla="*/ 9151613 w 10128738"/>
                        <a:gd name="connsiteY26" fmla="*/ 4070465 h 4070465"/>
                        <a:gd name="connsiteX27" fmla="*/ 8555805 w 10128738"/>
                        <a:gd name="connsiteY27" fmla="*/ 4070465 h 4070465"/>
                        <a:gd name="connsiteX28" fmla="*/ 8162571 w 10128738"/>
                        <a:gd name="connsiteY28" fmla="*/ 4070465 h 4070465"/>
                        <a:gd name="connsiteX29" fmla="*/ 7465476 w 10128738"/>
                        <a:gd name="connsiteY29" fmla="*/ 4070465 h 4070465"/>
                        <a:gd name="connsiteX30" fmla="*/ 7072242 w 10128738"/>
                        <a:gd name="connsiteY30" fmla="*/ 4070465 h 4070465"/>
                        <a:gd name="connsiteX31" fmla="*/ 6375147 w 10128738"/>
                        <a:gd name="connsiteY31" fmla="*/ 4070465 h 4070465"/>
                        <a:gd name="connsiteX32" fmla="*/ 6083201 w 10128738"/>
                        <a:gd name="connsiteY32" fmla="*/ 4070465 h 4070465"/>
                        <a:gd name="connsiteX33" fmla="*/ 5386105 w 10128738"/>
                        <a:gd name="connsiteY33" fmla="*/ 4070465 h 4070465"/>
                        <a:gd name="connsiteX34" fmla="*/ 4992872 w 10128738"/>
                        <a:gd name="connsiteY34" fmla="*/ 4070465 h 4070465"/>
                        <a:gd name="connsiteX35" fmla="*/ 4700926 w 10128738"/>
                        <a:gd name="connsiteY35" fmla="*/ 4070465 h 4070465"/>
                        <a:gd name="connsiteX36" fmla="*/ 4307693 w 10128738"/>
                        <a:gd name="connsiteY36" fmla="*/ 4070465 h 4070465"/>
                        <a:gd name="connsiteX37" fmla="*/ 3610597 w 10128738"/>
                        <a:gd name="connsiteY37" fmla="*/ 4070465 h 4070465"/>
                        <a:gd name="connsiteX38" fmla="*/ 3217364 w 10128738"/>
                        <a:gd name="connsiteY38" fmla="*/ 4070465 h 4070465"/>
                        <a:gd name="connsiteX39" fmla="*/ 2925418 w 10128738"/>
                        <a:gd name="connsiteY39" fmla="*/ 4070465 h 4070465"/>
                        <a:gd name="connsiteX40" fmla="*/ 2532185 w 10128738"/>
                        <a:gd name="connsiteY40" fmla="*/ 4070465 h 4070465"/>
                        <a:gd name="connsiteX41" fmla="*/ 2037664 w 10128738"/>
                        <a:gd name="connsiteY41" fmla="*/ 4070465 h 4070465"/>
                        <a:gd name="connsiteX42" fmla="*/ 1441856 w 10128738"/>
                        <a:gd name="connsiteY42" fmla="*/ 4070465 h 4070465"/>
                        <a:gd name="connsiteX43" fmla="*/ 1048622 w 10128738"/>
                        <a:gd name="connsiteY43" fmla="*/ 4070465 h 4070465"/>
                        <a:gd name="connsiteX44" fmla="*/ 0 w 10128738"/>
                        <a:gd name="connsiteY44" fmla="*/ 4070465 h 4070465"/>
                        <a:gd name="connsiteX45" fmla="*/ 0 w 10128738"/>
                        <a:gd name="connsiteY45" fmla="*/ 3488970 h 4070465"/>
                        <a:gd name="connsiteX46" fmla="*/ 0 w 10128738"/>
                        <a:gd name="connsiteY46" fmla="*/ 2907475 h 4070465"/>
                        <a:gd name="connsiteX47" fmla="*/ 0 w 10128738"/>
                        <a:gd name="connsiteY47" fmla="*/ 2325980 h 4070465"/>
                        <a:gd name="connsiteX48" fmla="*/ 0 w 10128738"/>
                        <a:gd name="connsiteY48" fmla="*/ 1744485 h 4070465"/>
                        <a:gd name="connsiteX49" fmla="*/ 0 w 10128738"/>
                        <a:gd name="connsiteY49" fmla="*/ 1203695 h 4070465"/>
                        <a:gd name="connsiteX50" fmla="*/ 0 w 10128738"/>
                        <a:gd name="connsiteY50" fmla="*/ 581495 h 4070465"/>
                        <a:gd name="connsiteX51" fmla="*/ 0 w 10128738"/>
                        <a:gd name="connsiteY51" fmla="*/ 0 h 4070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</a:cxnLst>
                      <a:rect l="l" t="t" r="r" b="b"/>
                      <a:pathLst>
                        <a:path w="10128738" h="4070465" extrusionOk="0">
                          <a:moveTo>
                            <a:pt x="0" y="0"/>
                          </a:moveTo>
                          <a:cubicBezTo>
                            <a:pt x="162656" y="-5754"/>
                            <a:pt x="311844" y="20658"/>
                            <a:pt x="494521" y="0"/>
                          </a:cubicBezTo>
                          <a:cubicBezTo>
                            <a:pt x="677198" y="-20658"/>
                            <a:pt x="717521" y="34565"/>
                            <a:pt x="786467" y="0"/>
                          </a:cubicBezTo>
                          <a:cubicBezTo>
                            <a:pt x="855413" y="-34565"/>
                            <a:pt x="1394458" y="76228"/>
                            <a:pt x="1584850" y="0"/>
                          </a:cubicBezTo>
                          <a:cubicBezTo>
                            <a:pt x="1775242" y="-76228"/>
                            <a:pt x="1864422" y="8181"/>
                            <a:pt x="2079370" y="0"/>
                          </a:cubicBezTo>
                          <a:cubicBezTo>
                            <a:pt x="2294318" y="-8181"/>
                            <a:pt x="2412497" y="39392"/>
                            <a:pt x="2573891" y="0"/>
                          </a:cubicBezTo>
                          <a:cubicBezTo>
                            <a:pt x="2735285" y="-39392"/>
                            <a:pt x="2984885" y="12471"/>
                            <a:pt x="3372274" y="0"/>
                          </a:cubicBezTo>
                          <a:cubicBezTo>
                            <a:pt x="3759663" y="-12471"/>
                            <a:pt x="3625258" y="8731"/>
                            <a:pt x="3765507" y="0"/>
                          </a:cubicBezTo>
                          <a:cubicBezTo>
                            <a:pt x="3905756" y="-8731"/>
                            <a:pt x="4348623" y="9713"/>
                            <a:pt x="4563890" y="0"/>
                          </a:cubicBezTo>
                          <a:cubicBezTo>
                            <a:pt x="4779157" y="-9713"/>
                            <a:pt x="5087304" y="57599"/>
                            <a:pt x="5362273" y="0"/>
                          </a:cubicBezTo>
                          <a:cubicBezTo>
                            <a:pt x="5637242" y="-57599"/>
                            <a:pt x="5809779" y="65226"/>
                            <a:pt x="5958081" y="0"/>
                          </a:cubicBezTo>
                          <a:cubicBezTo>
                            <a:pt x="6106383" y="-65226"/>
                            <a:pt x="6396080" y="28197"/>
                            <a:pt x="6756464" y="0"/>
                          </a:cubicBezTo>
                          <a:cubicBezTo>
                            <a:pt x="7116848" y="-28197"/>
                            <a:pt x="7048663" y="45699"/>
                            <a:pt x="7250985" y="0"/>
                          </a:cubicBezTo>
                          <a:cubicBezTo>
                            <a:pt x="7453307" y="-45699"/>
                            <a:pt x="7614200" y="29285"/>
                            <a:pt x="7745506" y="0"/>
                          </a:cubicBezTo>
                          <a:cubicBezTo>
                            <a:pt x="7876812" y="-29285"/>
                            <a:pt x="8245913" y="26947"/>
                            <a:pt x="8442601" y="0"/>
                          </a:cubicBezTo>
                          <a:cubicBezTo>
                            <a:pt x="8639289" y="-26947"/>
                            <a:pt x="8739242" y="46108"/>
                            <a:pt x="8937122" y="0"/>
                          </a:cubicBezTo>
                          <a:cubicBezTo>
                            <a:pt x="9135002" y="-46108"/>
                            <a:pt x="9811958" y="88499"/>
                            <a:pt x="10128738" y="0"/>
                          </a:cubicBezTo>
                          <a:cubicBezTo>
                            <a:pt x="10178582" y="273605"/>
                            <a:pt x="10081446" y="474218"/>
                            <a:pt x="10128738" y="662904"/>
                          </a:cubicBezTo>
                          <a:cubicBezTo>
                            <a:pt x="10176030" y="851590"/>
                            <a:pt x="10057677" y="1116658"/>
                            <a:pt x="10128738" y="1285104"/>
                          </a:cubicBezTo>
                          <a:cubicBezTo>
                            <a:pt x="10199799" y="1453550"/>
                            <a:pt x="10108950" y="1718246"/>
                            <a:pt x="10128738" y="1907304"/>
                          </a:cubicBezTo>
                          <a:cubicBezTo>
                            <a:pt x="10148526" y="2096362"/>
                            <a:pt x="10090525" y="2215355"/>
                            <a:pt x="10128738" y="2366685"/>
                          </a:cubicBezTo>
                          <a:cubicBezTo>
                            <a:pt x="10166951" y="2518015"/>
                            <a:pt x="10126668" y="2620263"/>
                            <a:pt x="10128738" y="2866770"/>
                          </a:cubicBezTo>
                          <a:cubicBezTo>
                            <a:pt x="10130808" y="3113278"/>
                            <a:pt x="10060527" y="3334402"/>
                            <a:pt x="10128738" y="3488970"/>
                          </a:cubicBezTo>
                          <a:cubicBezTo>
                            <a:pt x="10196949" y="3643538"/>
                            <a:pt x="10107748" y="3865973"/>
                            <a:pt x="10128738" y="4070465"/>
                          </a:cubicBezTo>
                          <a:cubicBezTo>
                            <a:pt x="9990077" y="4080271"/>
                            <a:pt x="9902275" y="4028531"/>
                            <a:pt x="9735505" y="4070465"/>
                          </a:cubicBezTo>
                          <a:cubicBezTo>
                            <a:pt x="9568735" y="4112399"/>
                            <a:pt x="9557380" y="4062301"/>
                            <a:pt x="9443559" y="4070465"/>
                          </a:cubicBezTo>
                          <a:cubicBezTo>
                            <a:pt x="9329738" y="4078629"/>
                            <a:pt x="9233216" y="4069000"/>
                            <a:pt x="9151613" y="4070465"/>
                          </a:cubicBezTo>
                          <a:cubicBezTo>
                            <a:pt x="9070010" y="4071930"/>
                            <a:pt x="8702120" y="4004034"/>
                            <a:pt x="8555805" y="4070465"/>
                          </a:cubicBezTo>
                          <a:cubicBezTo>
                            <a:pt x="8409490" y="4136896"/>
                            <a:pt x="8318168" y="4024372"/>
                            <a:pt x="8162571" y="4070465"/>
                          </a:cubicBezTo>
                          <a:cubicBezTo>
                            <a:pt x="8006974" y="4116558"/>
                            <a:pt x="7667383" y="3994694"/>
                            <a:pt x="7465476" y="4070465"/>
                          </a:cubicBezTo>
                          <a:cubicBezTo>
                            <a:pt x="7263570" y="4146236"/>
                            <a:pt x="7243443" y="4067712"/>
                            <a:pt x="7072242" y="4070465"/>
                          </a:cubicBezTo>
                          <a:cubicBezTo>
                            <a:pt x="6901041" y="4073218"/>
                            <a:pt x="6623394" y="3998807"/>
                            <a:pt x="6375147" y="4070465"/>
                          </a:cubicBezTo>
                          <a:cubicBezTo>
                            <a:pt x="6126901" y="4142123"/>
                            <a:pt x="6179055" y="4052880"/>
                            <a:pt x="6083201" y="4070465"/>
                          </a:cubicBezTo>
                          <a:cubicBezTo>
                            <a:pt x="5987347" y="4088050"/>
                            <a:pt x="5699679" y="4069042"/>
                            <a:pt x="5386105" y="4070465"/>
                          </a:cubicBezTo>
                          <a:cubicBezTo>
                            <a:pt x="5072531" y="4071888"/>
                            <a:pt x="5110422" y="4037870"/>
                            <a:pt x="4992872" y="4070465"/>
                          </a:cubicBezTo>
                          <a:cubicBezTo>
                            <a:pt x="4875322" y="4103060"/>
                            <a:pt x="4819300" y="4064685"/>
                            <a:pt x="4700926" y="4070465"/>
                          </a:cubicBezTo>
                          <a:cubicBezTo>
                            <a:pt x="4582552" y="4076245"/>
                            <a:pt x="4469277" y="4042011"/>
                            <a:pt x="4307693" y="4070465"/>
                          </a:cubicBezTo>
                          <a:cubicBezTo>
                            <a:pt x="4146109" y="4098919"/>
                            <a:pt x="3955094" y="4051368"/>
                            <a:pt x="3610597" y="4070465"/>
                          </a:cubicBezTo>
                          <a:cubicBezTo>
                            <a:pt x="3266100" y="4089562"/>
                            <a:pt x="3361830" y="4033538"/>
                            <a:pt x="3217364" y="4070465"/>
                          </a:cubicBezTo>
                          <a:cubicBezTo>
                            <a:pt x="3072898" y="4107392"/>
                            <a:pt x="3043908" y="4044626"/>
                            <a:pt x="2925418" y="4070465"/>
                          </a:cubicBezTo>
                          <a:cubicBezTo>
                            <a:pt x="2806928" y="4096304"/>
                            <a:pt x="2616364" y="4046374"/>
                            <a:pt x="2532185" y="4070465"/>
                          </a:cubicBezTo>
                          <a:cubicBezTo>
                            <a:pt x="2448006" y="4094556"/>
                            <a:pt x="2182478" y="4041840"/>
                            <a:pt x="2037664" y="4070465"/>
                          </a:cubicBezTo>
                          <a:cubicBezTo>
                            <a:pt x="1892850" y="4099090"/>
                            <a:pt x="1654775" y="4044304"/>
                            <a:pt x="1441856" y="4070465"/>
                          </a:cubicBezTo>
                          <a:cubicBezTo>
                            <a:pt x="1228937" y="4096626"/>
                            <a:pt x="1169302" y="4043394"/>
                            <a:pt x="1048622" y="4070465"/>
                          </a:cubicBezTo>
                          <a:cubicBezTo>
                            <a:pt x="927942" y="4097536"/>
                            <a:pt x="498036" y="3960330"/>
                            <a:pt x="0" y="4070465"/>
                          </a:cubicBezTo>
                          <a:cubicBezTo>
                            <a:pt x="-42250" y="3851650"/>
                            <a:pt x="24590" y="3728693"/>
                            <a:pt x="0" y="3488970"/>
                          </a:cubicBezTo>
                          <a:cubicBezTo>
                            <a:pt x="-24590" y="3249248"/>
                            <a:pt x="33941" y="3134023"/>
                            <a:pt x="0" y="2907475"/>
                          </a:cubicBezTo>
                          <a:cubicBezTo>
                            <a:pt x="-33941" y="2680928"/>
                            <a:pt x="62257" y="2605641"/>
                            <a:pt x="0" y="2325980"/>
                          </a:cubicBezTo>
                          <a:cubicBezTo>
                            <a:pt x="-62257" y="2046319"/>
                            <a:pt x="19618" y="1892396"/>
                            <a:pt x="0" y="1744485"/>
                          </a:cubicBezTo>
                          <a:cubicBezTo>
                            <a:pt x="-19618" y="1596575"/>
                            <a:pt x="43550" y="1373073"/>
                            <a:pt x="0" y="1203695"/>
                          </a:cubicBezTo>
                          <a:cubicBezTo>
                            <a:pt x="-43550" y="1034317"/>
                            <a:pt x="40263" y="880709"/>
                            <a:pt x="0" y="581495"/>
                          </a:cubicBezTo>
                          <a:cubicBezTo>
                            <a:pt x="-40263" y="282281"/>
                            <a:pt x="42044" y="154999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720FD08-EEA3-EA11-4230-FE2D6B163EB5}"/>
                </a:ext>
              </a:extLst>
            </p:cNvPr>
            <p:cNvSpPr/>
            <p:nvPr/>
          </p:nvSpPr>
          <p:spPr>
            <a:xfrm>
              <a:off x="3741520" y="4291874"/>
              <a:ext cx="1021628" cy="1100739"/>
            </a:xfrm>
            <a:prstGeom prst="rect">
              <a:avLst/>
            </a:prstGeom>
            <a:noFill/>
            <a:ln w="28575">
              <a:solidFill>
                <a:srgbClr val="0070C0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0128738"/>
                        <a:gd name="connsiteY0" fmla="*/ 0 h 4070465"/>
                        <a:gd name="connsiteX1" fmla="*/ 494521 w 10128738"/>
                        <a:gd name="connsiteY1" fmla="*/ 0 h 4070465"/>
                        <a:gd name="connsiteX2" fmla="*/ 786467 w 10128738"/>
                        <a:gd name="connsiteY2" fmla="*/ 0 h 4070465"/>
                        <a:gd name="connsiteX3" fmla="*/ 1584850 w 10128738"/>
                        <a:gd name="connsiteY3" fmla="*/ 0 h 4070465"/>
                        <a:gd name="connsiteX4" fmla="*/ 2079370 w 10128738"/>
                        <a:gd name="connsiteY4" fmla="*/ 0 h 4070465"/>
                        <a:gd name="connsiteX5" fmla="*/ 2573891 w 10128738"/>
                        <a:gd name="connsiteY5" fmla="*/ 0 h 4070465"/>
                        <a:gd name="connsiteX6" fmla="*/ 3372274 w 10128738"/>
                        <a:gd name="connsiteY6" fmla="*/ 0 h 4070465"/>
                        <a:gd name="connsiteX7" fmla="*/ 3765507 w 10128738"/>
                        <a:gd name="connsiteY7" fmla="*/ 0 h 4070465"/>
                        <a:gd name="connsiteX8" fmla="*/ 4563890 w 10128738"/>
                        <a:gd name="connsiteY8" fmla="*/ 0 h 4070465"/>
                        <a:gd name="connsiteX9" fmla="*/ 5362273 w 10128738"/>
                        <a:gd name="connsiteY9" fmla="*/ 0 h 4070465"/>
                        <a:gd name="connsiteX10" fmla="*/ 5958081 w 10128738"/>
                        <a:gd name="connsiteY10" fmla="*/ 0 h 4070465"/>
                        <a:gd name="connsiteX11" fmla="*/ 6756464 w 10128738"/>
                        <a:gd name="connsiteY11" fmla="*/ 0 h 4070465"/>
                        <a:gd name="connsiteX12" fmla="*/ 7250985 w 10128738"/>
                        <a:gd name="connsiteY12" fmla="*/ 0 h 4070465"/>
                        <a:gd name="connsiteX13" fmla="*/ 7745506 w 10128738"/>
                        <a:gd name="connsiteY13" fmla="*/ 0 h 4070465"/>
                        <a:gd name="connsiteX14" fmla="*/ 8442601 w 10128738"/>
                        <a:gd name="connsiteY14" fmla="*/ 0 h 4070465"/>
                        <a:gd name="connsiteX15" fmla="*/ 8937122 w 10128738"/>
                        <a:gd name="connsiteY15" fmla="*/ 0 h 4070465"/>
                        <a:gd name="connsiteX16" fmla="*/ 10128738 w 10128738"/>
                        <a:gd name="connsiteY16" fmla="*/ 0 h 4070465"/>
                        <a:gd name="connsiteX17" fmla="*/ 10128738 w 10128738"/>
                        <a:gd name="connsiteY17" fmla="*/ 662904 h 4070465"/>
                        <a:gd name="connsiteX18" fmla="*/ 10128738 w 10128738"/>
                        <a:gd name="connsiteY18" fmla="*/ 1285104 h 4070465"/>
                        <a:gd name="connsiteX19" fmla="*/ 10128738 w 10128738"/>
                        <a:gd name="connsiteY19" fmla="*/ 1907304 h 4070465"/>
                        <a:gd name="connsiteX20" fmla="*/ 10128738 w 10128738"/>
                        <a:gd name="connsiteY20" fmla="*/ 2366685 h 4070465"/>
                        <a:gd name="connsiteX21" fmla="*/ 10128738 w 10128738"/>
                        <a:gd name="connsiteY21" fmla="*/ 2866770 h 4070465"/>
                        <a:gd name="connsiteX22" fmla="*/ 10128738 w 10128738"/>
                        <a:gd name="connsiteY22" fmla="*/ 3488970 h 4070465"/>
                        <a:gd name="connsiteX23" fmla="*/ 10128738 w 10128738"/>
                        <a:gd name="connsiteY23" fmla="*/ 4070465 h 4070465"/>
                        <a:gd name="connsiteX24" fmla="*/ 9735505 w 10128738"/>
                        <a:gd name="connsiteY24" fmla="*/ 4070465 h 4070465"/>
                        <a:gd name="connsiteX25" fmla="*/ 9443559 w 10128738"/>
                        <a:gd name="connsiteY25" fmla="*/ 4070465 h 4070465"/>
                        <a:gd name="connsiteX26" fmla="*/ 9151613 w 10128738"/>
                        <a:gd name="connsiteY26" fmla="*/ 4070465 h 4070465"/>
                        <a:gd name="connsiteX27" fmla="*/ 8555805 w 10128738"/>
                        <a:gd name="connsiteY27" fmla="*/ 4070465 h 4070465"/>
                        <a:gd name="connsiteX28" fmla="*/ 8162571 w 10128738"/>
                        <a:gd name="connsiteY28" fmla="*/ 4070465 h 4070465"/>
                        <a:gd name="connsiteX29" fmla="*/ 7465476 w 10128738"/>
                        <a:gd name="connsiteY29" fmla="*/ 4070465 h 4070465"/>
                        <a:gd name="connsiteX30" fmla="*/ 7072242 w 10128738"/>
                        <a:gd name="connsiteY30" fmla="*/ 4070465 h 4070465"/>
                        <a:gd name="connsiteX31" fmla="*/ 6375147 w 10128738"/>
                        <a:gd name="connsiteY31" fmla="*/ 4070465 h 4070465"/>
                        <a:gd name="connsiteX32" fmla="*/ 6083201 w 10128738"/>
                        <a:gd name="connsiteY32" fmla="*/ 4070465 h 4070465"/>
                        <a:gd name="connsiteX33" fmla="*/ 5386105 w 10128738"/>
                        <a:gd name="connsiteY33" fmla="*/ 4070465 h 4070465"/>
                        <a:gd name="connsiteX34" fmla="*/ 4992872 w 10128738"/>
                        <a:gd name="connsiteY34" fmla="*/ 4070465 h 4070465"/>
                        <a:gd name="connsiteX35" fmla="*/ 4700926 w 10128738"/>
                        <a:gd name="connsiteY35" fmla="*/ 4070465 h 4070465"/>
                        <a:gd name="connsiteX36" fmla="*/ 4307693 w 10128738"/>
                        <a:gd name="connsiteY36" fmla="*/ 4070465 h 4070465"/>
                        <a:gd name="connsiteX37" fmla="*/ 3610597 w 10128738"/>
                        <a:gd name="connsiteY37" fmla="*/ 4070465 h 4070465"/>
                        <a:gd name="connsiteX38" fmla="*/ 3217364 w 10128738"/>
                        <a:gd name="connsiteY38" fmla="*/ 4070465 h 4070465"/>
                        <a:gd name="connsiteX39" fmla="*/ 2925418 w 10128738"/>
                        <a:gd name="connsiteY39" fmla="*/ 4070465 h 4070465"/>
                        <a:gd name="connsiteX40" fmla="*/ 2532185 w 10128738"/>
                        <a:gd name="connsiteY40" fmla="*/ 4070465 h 4070465"/>
                        <a:gd name="connsiteX41" fmla="*/ 2037664 w 10128738"/>
                        <a:gd name="connsiteY41" fmla="*/ 4070465 h 4070465"/>
                        <a:gd name="connsiteX42" fmla="*/ 1441856 w 10128738"/>
                        <a:gd name="connsiteY42" fmla="*/ 4070465 h 4070465"/>
                        <a:gd name="connsiteX43" fmla="*/ 1048622 w 10128738"/>
                        <a:gd name="connsiteY43" fmla="*/ 4070465 h 4070465"/>
                        <a:gd name="connsiteX44" fmla="*/ 0 w 10128738"/>
                        <a:gd name="connsiteY44" fmla="*/ 4070465 h 4070465"/>
                        <a:gd name="connsiteX45" fmla="*/ 0 w 10128738"/>
                        <a:gd name="connsiteY45" fmla="*/ 3488970 h 4070465"/>
                        <a:gd name="connsiteX46" fmla="*/ 0 w 10128738"/>
                        <a:gd name="connsiteY46" fmla="*/ 2907475 h 4070465"/>
                        <a:gd name="connsiteX47" fmla="*/ 0 w 10128738"/>
                        <a:gd name="connsiteY47" fmla="*/ 2325980 h 4070465"/>
                        <a:gd name="connsiteX48" fmla="*/ 0 w 10128738"/>
                        <a:gd name="connsiteY48" fmla="*/ 1744485 h 4070465"/>
                        <a:gd name="connsiteX49" fmla="*/ 0 w 10128738"/>
                        <a:gd name="connsiteY49" fmla="*/ 1203695 h 4070465"/>
                        <a:gd name="connsiteX50" fmla="*/ 0 w 10128738"/>
                        <a:gd name="connsiteY50" fmla="*/ 581495 h 4070465"/>
                        <a:gd name="connsiteX51" fmla="*/ 0 w 10128738"/>
                        <a:gd name="connsiteY51" fmla="*/ 0 h 4070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</a:cxnLst>
                      <a:rect l="l" t="t" r="r" b="b"/>
                      <a:pathLst>
                        <a:path w="10128738" h="4070465" extrusionOk="0">
                          <a:moveTo>
                            <a:pt x="0" y="0"/>
                          </a:moveTo>
                          <a:cubicBezTo>
                            <a:pt x="162656" y="-5754"/>
                            <a:pt x="311844" y="20658"/>
                            <a:pt x="494521" y="0"/>
                          </a:cubicBezTo>
                          <a:cubicBezTo>
                            <a:pt x="677198" y="-20658"/>
                            <a:pt x="717521" y="34565"/>
                            <a:pt x="786467" y="0"/>
                          </a:cubicBezTo>
                          <a:cubicBezTo>
                            <a:pt x="855413" y="-34565"/>
                            <a:pt x="1394458" y="76228"/>
                            <a:pt x="1584850" y="0"/>
                          </a:cubicBezTo>
                          <a:cubicBezTo>
                            <a:pt x="1775242" y="-76228"/>
                            <a:pt x="1864422" y="8181"/>
                            <a:pt x="2079370" y="0"/>
                          </a:cubicBezTo>
                          <a:cubicBezTo>
                            <a:pt x="2294318" y="-8181"/>
                            <a:pt x="2412497" y="39392"/>
                            <a:pt x="2573891" y="0"/>
                          </a:cubicBezTo>
                          <a:cubicBezTo>
                            <a:pt x="2735285" y="-39392"/>
                            <a:pt x="2984885" y="12471"/>
                            <a:pt x="3372274" y="0"/>
                          </a:cubicBezTo>
                          <a:cubicBezTo>
                            <a:pt x="3759663" y="-12471"/>
                            <a:pt x="3625258" y="8731"/>
                            <a:pt x="3765507" y="0"/>
                          </a:cubicBezTo>
                          <a:cubicBezTo>
                            <a:pt x="3905756" y="-8731"/>
                            <a:pt x="4348623" y="9713"/>
                            <a:pt x="4563890" y="0"/>
                          </a:cubicBezTo>
                          <a:cubicBezTo>
                            <a:pt x="4779157" y="-9713"/>
                            <a:pt x="5087304" y="57599"/>
                            <a:pt x="5362273" y="0"/>
                          </a:cubicBezTo>
                          <a:cubicBezTo>
                            <a:pt x="5637242" y="-57599"/>
                            <a:pt x="5809779" y="65226"/>
                            <a:pt x="5958081" y="0"/>
                          </a:cubicBezTo>
                          <a:cubicBezTo>
                            <a:pt x="6106383" y="-65226"/>
                            <a:pt x="6396080" y="28197"/>
                            <a:pt x="6756464" y="0"/>
                          </a:cubicBezTo>
                          <a:cubicBezTo>
                            <a:pt x="7116848" y="-28197"/>
                            <a:pt x="7048663" y="45699"/>
                            <a:pt x="7250985" y="0"/>
                          </a:cubicBezTo>
                          <a:cubicBezTo>
                            <a:pt x="7453307" y="-45699"/>
                            <a:pt x="7614200" y="29285"/>
                            <a:pt x="7745506" y="0"/>
                          </a:cubicBezTo>
                          <a:cubicBezTo>
                            <a:pt x="7876812" y="-29285"/>
                            <a:pt x="8245913" y="26947"/>
                            <a:pt x="8442601" y="0"/>
                          </a:cubicBezTo>
                          <a:cubicBezTo>
                            <a:pt x="8639289" y="-26947"/>
                            <a:pt x="8739242" y="46108"/>
                            <a:pt x="8937122" y="0"/>
                          </a:cubicBezTo>
                          <a:cubicBezTo>
                            <a:pt x="9135002" y="-46108"/>
                            <a:pt x="9811958" y="88499"/>
                            <a:pt x="10128738" y="0"/>
                          </a:cubicBezTo>
                          <a:cubicBezTo>
                            <a:pt x="10178582" y="273605"/>
                            <a:pt x="10081446" y="474218"/>
                            <a:pt x="10128738" y="662904"/>
                          </a:cubicBezTo>
                          <a:cubicBezTo>
                            <a:pt x="10176030" y="851590"/>
                            <a:pt x="10057677" y="1116658"/>
                            <a:pt x="10128738" y="1285104"/>
                          </a:cubicBezTo>
                          <a:cubicBezTo>
                            <a:pt x="10199799" y="1453550"/>
                            <a:pt x="10108950" y="1718246"/>
                            <a:pt x="10128738" y="1907304"/>
                          </a:cubicBezTo>
                          <a:cubicBezTo>
                            <a:pt x="10148526" y="2096362"/>
                            <a:pt x="10090525" y="2215355"/>
                            <a:pt x="10128738" y="2366685"/>
                          </a:cubicBezTo>
                          <a:cubicBezTo>
                            <a:pt x="10166951" y="2518015"/>
                            <a:pt x="10126668" y="2620263"/>
                            <a:pt x="10128738" y="2866770"/>
                          </a:cubicBezTo>
                          <a:cubicBezTo>
                            <a:pt x="10130808" y="3113278"/>
                            <a:pt x="10060527" y="3334402"/>
                            <a:pt x="10128738" y="3488970"/>
                          </a:cubicBezTo>
                          <a:cubicBezTo>
                            <a:pt x="10196949" y="3643538"/>
                            <a:pt x="10107748" y="3865973"/>
                            <a:pt x="10128738" y="4070465"/>
                          </a:cubicBezTo>
                          <a:cubicBezTo>
                            <a:pt x="9990077" y="4080271"/>
                            <a:pt x="9902275" y="4028531"/>
                            <a:pt x="9735505" y="4070465"/>
                          </a:cubicBezTo>
                          <a:cubicBezTo>
                            <a:pt x="9568735" y="4112399"/>
                            <a:pt x="9557380" y="4062301"/>
                            <a:pt x="9443559" y="4070465"/>
                          </a:cubicBezTo>
                          <a:cubicBezTo>
                            <a:pt x="9329738" y="4078629"/>
                            <a:pt x="9233216" y="4069000"/>
                            <a:pt x="9151613" y="4070465"/>
                          </a:cubicBezTo>
                          <a:cubicBezTo>
                            <a:pt x="9070010" y="4071930"/>
                            <a:pt x="8702120" y="4004034"/>
                            <a:pt x="8555805" y="4070465"/>
                          </a:cubicBezTo>
                          <a:cubicBezTo>
                            <a:pt x="8409490" y="4136896"/>
                            <a:pt x="8318168" y="4024372"/>
                            <a:pt x="8162571" y="4070465"/>
                          </a:cubicBezTo>
                          <a:cubicBezTo>
                            <a:pt x="8006974" y="4116558"/>
                            <a:pt x="7667383" y="3994694"/>
                            <a:pt x="7465476" y="4070465"/>
                          </a:cubicBezTo>
                          <a:cubicBezTo>
                            <a:pt x="7263570" y="4146236"/>
                            <a:pt x="7243443" y="4067712"/>
                            <a:pt x="7072242" y="4070465"/>
                          </a:cubicBezTo>
                          <a:cubicBezTo>
                            <a:pt x="6901041" y="4073218"/>
                            <a:pt x="6623394" y="3998807"/>
                            <a:pt x="6375147" y="4070465"/>
                          </a:cubicBezTo>
                          <a:cubicBezTo>
                            <a:pt x="6126901" y="4142123"/>
                            <a:pt x="6179055" y="4052880"/>
                            <a:pt x="6083201" y="4070465"/>
                          </a:cubicBezTo>
                          <a:cubicBezTo>
                            <a:pt x="5987347" y="4088050"/>
                            <a:pt x="5699679" y="4069042"/>
                            <a:pt x="5386105" y="4070465"/>
                          </a:cubicBezTo>
                          <a:cubicBezTo>
                            <a:pt x="5072531" y="4071888"/>
                            <a:pt x="5110422" y="4037870"/>
                            <a:pt x="4992872" y="4070465"/>
                          </a:cubicBezTo>
                          <a:cubicBezTo>
                            <a:pt x="4875322" y="4103060"/>
                            <a:pt x="4819300" y="4064685"/>
                            <a:pt x="4700926" y="4070465"/>
                          </a:cubicBezTo>
                          <a:cubicBezTo>
                            <a:pt x="4582552" y="4076245"/>
                            <a:pt x="4469277" y="4042011"/>
                            <a:pt x="4307693" y="4070465"/>
                          </a:cubicBezTo>
                          <a:cubicBezTo>
                            <a:pt x="4146109" y="4098919"/>
                            <a:pt x="3955094" y="4051368"/>
                            <a:pt x="3610597" y="4070465"/>
                          </a:cubicBezTo>
                          <a:cubicBezTo>
                            <a:pt x="3266100" y="4089562"/>
                            <a:pt x="3361830" y="4033538"/>
                            <a:pt x="3217364" y="4070465"/>
                          </a:cubicBezTo>
                          <a:cubicBezTo>
                            <a:pt x="3072898" y="4107392"/>
                            <a:pt x="3043908" y="4044626"/>
                            <a:pt x="2925418" y="4070465"/>
                          </a:cubicBezTo>
                          <a:cubicBezTo>
                            <a:pt x="2806928" y="4096304"/>
                            <a:pt x="2616364" y="4046374"/>
                            <a:pt x="2532185" y="4070465"/>
                          </a:cubicBezTo>
                          <a:cubicBezTo>
                            <a:pt x="2448006" y="4094556"/>
                            <a:pt x="2182478" y="4041840"/>
                            <a:pt x="2037664" y="4070465"/>
                          </a:cubicBezTo>
                          <a:cubicBezTo>
                            <a:pt x="1892850" y="4099090"/>
                            <a:pt x="1654775" y="4044304"/>
                            <a:pt x="1441856" y="4070465"/>
                          </a:cubicBezTo>
                          <a:cubicBezTo>
                            <a:pt x="1228937" y="4096626"/>
                            <a:pt x="1169302" y="4043394"/>
                            <a:pt x="1048622" y="4070465"/>
                          </a:cubicBezTo>
                          <a:cubicBezTo>
                            <a:pt x="927942" y="4097536"/>
                            <a:pt x="498036" y="3960330"/>
                            <a:pt x="0" y="4070465"/>
                          </a:cubicBezTo>
                          <a:cubicBezTo>
                            <a:pt x="-42250" y="3851650"/>
                            <a:pt x="24590" y="3728693"/>
                            <a:pt x="0" y="3488970"/>
                          </a:cubicBezTo>
                          <a:cubicBezTo>
                            <a:pt x="-24590" y="3249248"/>
                            <a:pt x="33941" y="3134023"/>
                            <a:pt x="0" y="2907475"/>
                          </a:cubicBezTo>
                          <a:cubicBezTo>
                            <a:pt x="-33941" y="2680928"/>
                            <a:pt x="62257" y="2605641"/>
                            <a:pt x="0" y="2325980"/>
                          </a:cubicBezTo>
                          <a:cubicBezTo>
                            <a:pt x="-62257" y="2046319"/>
                            <a:pt x="19618" y="1892396"/>
                            <a:pt x="0" y="1744485"/>
                          </a:cubicBezTo>
                          <a:cubicBezTo>
                            <a:pt x="-19618" y="1596575"/>
                            <a:pt x="43550" y="1373073"/>
                            <a:pt x="0" y="1203695"/>
                          </a:cubicBezTo>
                          <a:cubicBezTo>
                            <a:pt x="-43550" y="1034317"/>
                            <a:pt x="40263" y="880709"/>
                            <a:pt x="0" y="581495"/>
                          </a:cubicBezTo>
                          <a:cubicBezTo>
                            <a:pt x="-40263" y="282281"/>
                            <a:pt x="42044" y="154999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029427F-319D-5C2F-5508-E919FDAC853B}"/>
                </a:ext>
              </a:extLst>
            </p:cNvPr>
            <p:cNvSpPr/>
            <p:nvPr/>
          </p:nvSpPr>
          <p:spPr>
            <a:xfrm>
              <a:off x="4902104" y="2931279"/>
              <a:ext cx="4112941" cy="379321"/>
            </a:xfrm>
            <a:prstGeom prst="rect">
              <a:avLst/>
            </a:prstGeom>
            <a:noFill/>
            <a:ln w="28575">
              <a:solidFill>
                <a:srgbClr val="FFFF00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0128738"/>
                        <a:gd name="connsiteY0" fmla="*/ 0 h 4070465"/>
                        <a:gd name="connsiteX1" fmla="*/ 494521 w 10128738"/>
                        <a:gd name="connsiteY1" fmla="*/ 0 h 4070465"/>
                        <a:gd name="connsiteX2" fmla="*/ 786467 w 10128738"/>
                        <a:gd name="connsiteY2" fmla="*/ 0 h 4070465"/>
                        <a:gd name="connsiteX3" fmla="*/ 1584850 w 10128738"/>
                        <a:gd name="connsiteY3" fmla="*/ 0 h 4070465"/>
                        <a:gd name="connsiteX4" fmla="*/ 2079370 w 10128738"/>
                        <a:gd name="connsiteY4" fmla="*/ 0 h 4070465"/>
                        <a:gd name="connsiteX5" fmla="*/ 2573891 w 10128738"/>
                        <a:gd name="connsiteY5" fmla="*/ 0 h 4070465"/>
                        <a:gd name="connsiteX6" fmla="*/ 3372274 w 10128738"/>
                        <a:gd name="connsiteY6" fmla="*/ 0 h 4070465"/>
                        <a:gd name="connsiteX7" fmla="*/ 3765507 w 10128738"/>
                        <a:gd name="connsiteY7" fmla="*/ 0 h 4070465"/>
                        <a:gd name="connsiteX8" fmla="*/ 4563890 w 10128738"/>
                        <a:gd name="connsiteY8" fmla="*/ 0 h 4070465"/>
                        <a:gd name="connsiteX9" fmla="*/ 5362273 w 10128738"/>
                        <a:gd name="connsiteY9" fmla="*/ 0 h 4070465"/>
                        <a:gd name="connsiteX10" fmla="*/ 5958081 w 10128738"/>
                        <a:gd name="connsiteY10" fmla="*/ 0 h 4070465"/>
                        <a:gd name="connsiteX11" fmla="*/ 6756464 w 10128738"/>
                        <a:gd name="connsiteY11" fmla="*/ 0 h 4070465"/>
                        <a:gd name="connsiteX12" fmla="*/ 7250985 w 10128738"/>
                        <a:gd name="connsiteY12" fmla="*/ 0 h 4070465"/>
                        <a:gd name="connsiteX13" fmla="*/ 7745506 w 10128738"/>
                        <a:gd name="connsiteY13" fmla="*/ 0 h 4070465"/>
                        <a:gd name="connsiteX14" fmla="*/ 8442601 w 10128738"/>
                        <a:gd name="connsiteY14" fmla="*/ 0 h 4070465"/>
                        <a:gd name="connsiteX15" fmla="*/ 8937122 w 10128738"/>
                        <a:gd name="connsiteY15" fmla="*/ 0 h 4070465"/>
                        <a:gd name="connsiteX16" fmla="*/ 10128738 w 10128738"/>
                        <a:gd name="connsiteY16" fmla="*/ 0 h 4070465"/>
                        <a:gd name="connsiteX17" fmla="*/ 10128738 w 10128738"/>
                        <a:gd name="connsiteY17" fmla="*/ 662904 h 4070465"/>
                        <a:gd name="connsiteX18" fmla="*/ 10128738 w 10128738"/>
                        <a:gd name="connsiteY18" fmla="*/ 1285104 h 4070465"/>
                        <a:gd name="connsiteX19" fmla="*/ 10128738 w 10128738"/>
                        <a:gd name="connsiteY19" fmla="*/ 1907304 h 4070465"/>
                        <a:gd name="connsiteX20" fmla="*/ 10128738 w 10128738"/>
                        <a:gd name="connsiteY20" fmla="*/ 2366685 h 4070465"/>
                        <a:gd name="connsiteX21" fmla="*/ 10128738 w 10128738"/>
                        <a:gd name="connsiteY21" fmla="*/ 2866770 h 4070465"/>
                        <a:gd name="connsiteX22" fmla="*/ 10128738 w 10128738"/>
                        <a:gd name="connsiteY22" fmla="*/ 3488970 h 4070465"/>
                        <a:gd name="connsiteX23" fmla="*/ 10128738 w 10128738"/>
                        <a:gd name="connsiteY23" fmla="*/ 4070465 h 4070465"/>
                        <a:gd name="connsiteX24" fmla="*/ 9735505 w 10128738"/>
                        <a:gd name="connsiteY24" fmla="*/ 4070465 h 4070465"/>
                        <a:gd name="connsiteX25" fmla="*/ 9443559 w 10128738"/>
                        <a:gd name="connsiteY25" fmla="*/ 4070465 h 4070465"/>
                        <a:gd name="connsiteX26" fmla="*/ 9151613 w 10128738"/>
                        <a:gd name="connsiteY26" fmla="*/ 4070465 h 4070465"/>
                        <a:gd name="connsiteX27" fmla="*/ 8555805 w 10128738"/>
                        <a:gd name="connsiteY27" fmla="*/ 4070465 h 4070465"/>
                        <a:gd name="connsiteX28" fmla="*/ 8162571 w 10128738"/>
                        <a:gd name="connsiteY28" fmla="*/ 4070465 h 4070465"/>
                        <a:gd name="connsiteX29" fmla="*/ 7465476 w 10128738"/>
                        <a:gd name="connsiteY29" fmla="*/ 4070465 h 4070465"/>
                        <a:gd name="connsiteX30" fmla="*/ 7072242 w 10128738"/>
                        <a:gd name="connsiteY30" fmla="*/ 4070465 h 4070465"/>
                        <a:gd name="connsiteX31" fmla="*/ 6375147 w 10128738"/>
                        <a:gd name="connsiteY31" fmla="*/ 4070465 h 4070465"/>
                        <a:gd name="connsiteX32" fmla="*/ 6083201 w 10128738"/>
                        <a:gd name="connsiteY32" fmla="*/ 4070465 h 4070465"/>
                        <a:gd name="connsiteX33" fmla="*/ 5386105 w 10128738"/>
                        <a:gd name="connsiteY33" fmla="*/ 4070465 h 4070465"/>
                        <a:gd name="connsiteX34" fmla="*/ 4992872 w 10128738"/>
                        <a:gd name="connsiteY34" fmla="*/ 4070465 h 4070465"/>
                        <a:gd name="connsiteX35" fmla="*/ 4700926 w 10128738"/>
                        <a:gd name="connsiteY35" fmla="*/ 4070465 h 4070465"/>
                        <a:gd name="connsiteX36" fmla="*/ 4307693 w 10128738"/>
                        <a:gd name="connsiteY36" fmla="*/ 4070465 h 4070465"/>
                        <a:gd name="connsiteX37" fmla="*/ 3610597 w 10128738"/>
                        <a:gd name="connsiteY37" fmla="*/ 4070465 h 4070465"/>
                        <a:gd name="connsiteX38" fmla="*/ 3217364 w 10128738"/>
                        <a:gd name="connsiteY38" fmla="*/ 4070465 h 4070465"/>
                        <a:gd name="connsiteX39" fmla="*/ 2925418 w 10128738"/>
                        <a:gd name="connsiteY39" fmla="*/ 4070465 h 4070465"/>
                        <a:gd name="connsiteX40" fmla="*/ 2532185 w 10128738"/>
                        <a:gd name="connsiteY40" fmla="*/ 4070465 h 4070465"/>
                        <a:gd name="connsiteX41" fmla="*/ 2037664 w 10128738"/>
                        <a:gd name="connsiteY41" fmla="*/ 4070465 h 4070465"/>
                        <a:gd name="connsiteX42" fmla="*/ 1441856 w 10128738"/>
                        <a:gd name="connsiteY42" fmla="*/ 4070465 h 4070465"/>
                        <a:gd name="connsiteX43" fmla="*/ 1048622 w 10128738"/>
                        <a:gd name="connsiteY43" fmla="*/ 4070465 h 4070465"/>
                        <a:gd name="connsiteX44" fmla="*/ 0 w 10128738"/>
                        <a:gd name="connsiteY44" fmla="*/ 4070465 h 4070465"/>
                        <a:gd name="connsiteX45" fmla="*/ 0 w 10128738"/>
                        <a:gd name="connsiteY45" fmla="*/ 3488970 h 4070465"/>
                        <a:gd name="connsiteX46" fmla="*/ 0 w 10128738"/>
                        <a:gd name="connsiteY46" fmla="*/ 2907475 h 4070465"/>
                        <a:gd name="connsiteX47" fmla="*/ 0 w 10128738"/>
                        <a:gd name="connsiteY47" fmla="*/ 2325980 h 4070465"/>
                        <a:gd name="connsiteX48" fmla="*/ 0 w 10128738"/>
                        <a:gd name="connsiteY48" fmla="*/ 1744485 h 4070465"/>
                        <a:gd name="connsiteX49" fmla="*/ 0 w 10128738"/>
                        <a:gd name="connsiteY49" fmla="*/ 1203695 h 4070465"/>
                        <a:gd name="connsiteX50" fmla="*/ 0 w 10128738"/>
                        <a:gd name="connsiteY50" fmla="*/ 581495 h 4070465"/>
                        <a:gd name="connsiteX51" fmla="*/ 0 w 10128738"/>
                        <a:gd name="connsiteY51" fmla="*/ 0 h 4070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</a:cxnLst>
                      <a:rect l="l" t="t" r="r" b="b"/>
                      <a:pathLst>
                        <a:path w="10128738" h="4070465" extrusionOk="0">
                          <a:moveTo>
                            <a:pt x="0" y="0"/>
                          </a:moveTo>
                          <a:cubicBezTo>
                            <a:pt x="162656" y="-5754"/>
                            <a:pt x="311844" y="20658"/>
                            <a:pt x="494521" y="0"/>
                          </a:cubicBezTo>
                          <a:cubicBezTo>
                            <a:pt x="677198" y="-20658"/>
                            <a:pt x="717521" y="34565"/>
                            <a:pt x="786467" y="0"/>
                          </a:cubicBezTo>
                          <a:cubicBezTo>
                            <a:pt x="855413" y="-34565"/>
                            <a:pt x="1394458" y="76228"/>
                            <a:pt x="1584850" y="0"/>
                          </a:cubicBezTo>
                          <a:cubicBezTo>
                            <a:pt x="1775242" y="-76228"/>
                            <a:pt x="1864422" y="8181"/>
                            <a:pt x="2079370" y="0"/>
                          </a:cubicBezTo>
                          <a:cubicBezTo>
                            <a:pt x="2294318" y="-8181"/>
                            <a:pt x="2412497" y="39392"/>
                            <a:pt x="2573891" y="0"/>
                          </a:cubicBezTo>
                          <a:cubicBezTo>
                            <a:pt x="2735285" y="-39392"/>
                            <a:pt x="2984885" y="12471"/>
                            <a:pt x="3372274" y="0"/>
                          </a:cubicBezTo>
                          <a:cubicBezTo>
                            <a:pt x="3759663" y="-12471"/>
                            <a:pt x="3625258" y="8731"/>
                            <a:pt x="3765507" y="0"/>
                          </a:cubicBezTo>
                          <a:cubicBezTo>
                            <a:pt x="3905756" y="-8731"/>
                            <a:pt x="4348623" y="9713"/>
                            <a:pt x="4563890" y="0"/>
                          </a:cubicBezTo>
                          <a:cubicBezTo>
                            <a:pt x="4779157" y="-9713"/>
                            <a:pt x="5087304" y="57599"/>
                            <a:pt x="5362273" y="0"/>
                          </a:cubicBezTo>
                          <a:cubicBezTo>
                            <a:pt x="5637242" y="-57599"/>
                            <a:pt x="5809779" y="65226"/>
                            <a:pt x="5958081" y="0"/>
                          </a:cubicBezTo>
                          <a:cubicBezTo>
                            <a:pt x="6106383" y="-65226"/>
                            <a:pt x="6396080" y="28197"/>
                            <a:pt x="6756464" y="0"/>
                          </a:cubicBezTo>
                          <a:cubicBezTo>
                            <a:pt x="7116848" y="-28197"/>
                            <a:pt x="7048663" y="45699"/>
                            <a:pt x="7250985" y="0"/>
                          </a:cubicBezTo>
                          <a:cubicBezTo>
                            <a:pt x="7453307" y="-45699"/>
                            <a:pt x="7614200" y="29285"/>
                            <a:pt x="7745506" y="0"/>
                          </a:cubicBezTo>
                          <a:cubicBezTo>
                            <a:pt x="7876812" y="-29285"/>
                            <a:pt x="8245913" y="26947"/>
                            <a:pt x="8442601" y="0"/>
                          </a:cubicBezTo>
                          <a:cubicBezTo>
                            <a:pt x="8639289" y="-26947"/>
                            <a:pt x="8739242" y="46108"/>
                            <a:pt x="8937122" y="0"/>
                          </a:cubicBezTo>
                          <a:cubicBezTo>
                            <a:pt x="9135002" y="-46108"/>
                            <a:pt x="9811958" y="88499"/>
                            <a:pt x="10128738" y="0"/>
                          </a:cubicBezTo>
                          <a:cubicBezTo>
                            <a:pt x="10178582" y="273605"/>
                            <a:pt x="10081446" y="474218"/>
                            <a:pt x="10128738" y="662904"/>
                          </a:cubicBezTo>
                          <a:cubicBezTo>
                            <a:pt x="10176030" y="851590"/>
                            <a:pt x="10057677" y="1116658"/>
                            <a:pt x="10128738" y="1285104"/>
                          </a:cubicBezTo>
                          <a:cubicBezTo>
                            <a:pt x="10199799" y="1453550"/>
                            <a:pt x="10108950" y="1718246"/>
                            <a:pt x="10128738" y="1907304"/>
                          </a:cubicBezTo>
                          <a:cubicBezTo>
                            <a:pt x="10148526" y="2096362"/>
                            <a:pt x="10090525" y="2215355"/>
                            <a:pt x="10128738" y="2366685"/>
                          </a:cubicBezTo>
                          <a:cubicBezTo>
                            <a:pt x="10166951" y="2518015"/>
                            <a:pt x="10126668" y="2620263"/>
                            <a:pt x="10128738" y="2866770"/>
                          </a:cubicBezTo>
                          <a:cubicBezTo>
                            <a:pt x="10130808" y="3113278"/>
                            <a:pt x="10060527" y="3334402"/>
                            <a:pt x="10128738" y="3488970"/>
                          </a:cubicBezTo>
                          <a:cubicBezTo>
                            <a:pt x="10196949" y="3643538"/>
                            <a:pt x="10107748" y="3865973"/>
                            <a:pt x="10128738" y="4070465"/>
                          </a:cubicBezTo>
                          <a:cubicBezTo>
                            <a:pt x="9990077" y="4080271"/>
                            <a:pt x="9902275" y="4028531"/>
                            <a:pt x="9735505" y="4070465"/>
                          </a:cubicBezTo>
                          <a:cubicBezTo>
                            <a:pt x="9568735" y="4112399"/>
                            <a:pt x="9557380" y="4062301"/>
                            <a:pt x="9443559" y="4070465"/>
                          </a:cubicBezTo>
                          <a:cubicBezTo>
                            <a:pt x="9329738" y="4078629"/>
                            <a:pt x="9233216" y="4069000"/>
                            <a:pt x="9151613" y="4070465"/>
                          </a:cubicBezTo>
                          <a:cubicBezTo>
                            <a:pt x="9070010" y="4071930"/>
                            <a:pt x="8702120" y="4004034"/>
                            <a:pt x="8555805" y="4070465"/>
                          </a:cubicBezTo>
                          <a:cubicBezTo>
                            <a:pt x="8409490" y="4136896"/>
                            <a:pt x="8318168" y="4024372"/>
                            <a:pt x="8162571" y="4070465"/>
                          </a:cubicBezTo>
                          <a:cubicBezTo>
                            <a:pt x="8006974" y="4116558"/>
                            <a:pt x="7667383" y="3994694"/>
                            <a:pt x="7465476" y="4070465"/>
                          </a:cubicBezTo>
                          <a:cubicBezTo>
                            <a:pt x="7263570" y="4146236"/>
                            <a:pt x="7243443" y="4067712"/>
                            <a:pt x="7072242" y="4070465"/>
                          </a:cubicBezTo>
                          <a:cubicBezTo>
                            <a:pt x="6901041" y="4073218"/>
                            <a:pt x="6623394" y="3998807"/>
                            <a:pt x="6375147" y="4070465"/>
                          </a:cubicBezTo>
                          <a:cubicBezTo>
                            <a:pt x="6126901" y="4142123"/>
                            <a:pt x="6179055" y="4052880"/>
                            <a:pt x="6083201" y="4070465"/>
                          </a:cubicBezTo>
                          <a:cubicBezTo>
                            <a:pt x="5987347" y="4088050"/>
                            <a:pt x="5699679" y="4069042"/>
                            <a:pt x="5386105" y="4070465"/>
                          </a:cubicBezTo>
                          <a:cubicBezTo>
                            <a:pt x="5072531" y="4071888"/>
                            <a:pt x="5110422" y="4037870"/>
                            <a:pt x="4992872" y="4070465"/>
                          </a:cubicBezTo>
                          <a:cubicBezTo>
                            <a:pt x="4875322" y="4103060"/>
                            <a:pt x="4819300" y="4064685"/>
                            <a:pt x="4700926" y="4070465"/>
                          </a:cubicBezTo>
                          <a:cubicBezTo>
                            <a:pt x="4582552" y="4076245"/>
                            <a:pt x="4469277" y="4042011"/>
                            <a:pt x="4307693" y="4070465"/>
                          </a:cubicBezTo>
                          <a:cubicBezTo>
                            <a:pt x="4146109" y="4098919"/>
                            <a:pt x="3955094" y="4051368"/>
                            <a:pt x="3610597" y="4070465"/>
                          </a:cubicBezTo>
                          <a:cubicBezTo>
                            <a:pt x="3266100" y="4089562"/>
                            <a:pt x="3361830" y="4033538"/>
                            <a:pt x="3217364" y="4070465"/>
                          </a:cubicBezTo>
                          <a:cubicBezTo>
                            <a:pt x="3072898" y="4107392"/>
                            <a:pt x="3043908" y="4044626"/>
                            <a:pt x="2925418" y="4070465"/>
                          </a:cubicBezTo>
                          <a:cubicBezTo>
                            <a:pt x="2806928" y="4096304"/>
                            <a:pt x="2616364" y="4046374"/>
                            <a:pt x="2532185" y="4070465"/>
                          </a:cubicBezTo>
                          <a:cubicBezTo>
                            <a:pt x="2448006" y="4094556"/>
                            <a:pt x="2182478" y="4041840"/>
                            <a:pt x="2037664" y="4070465"/>
                          </a:cubicBezTo>
                          <a:cubicBezTo>
                            <a:pt x="1892850" y="4099090"/>
                            <a:pt x="1654775" y="4044304"/>
                            <a:pt x="1441856" y="4070465"/>
                          </a:cubicBezTo>
                          <a:cubicBezTo>
                            <a:pt x="1228937" y="4096626"/>
                            <a:pt x="1169302" y="4043394"/>
                            <a:pt x="1048622" y="4070465"/>
                          </a:cubicBezTo>
                          <a:cubicBezTo>
                            <a:pt x="927942" y="4097536"/>
                            <a:pt x="498036" y="3960330"/>
                            <a:pt x="0" y="4070465"/>
                          </a:cubicBezTo>
                          <a:cubicBezTo>
                            <a:pt x="-42250" y="3851650"/>
                            <a:pt x="24590" y="3728693"/>
                            <a:pt x="0" y="3488970"/>
                          </a:cubicBezTo>
                          <a:cubicBezTo>
                            <a:pt x="-24590" y="3249248"/>
                            <a:pt x="33941" y="3134023"/>
                            <a:pt x="0" y="2907475"/>
                          </a:cubicBezTo>
                          <a:cubicBezTo>
                            <a:pt x="-33941" y="2680928"/>
                            <a:pt x="62257" y="2605641"/>
                            <a:pt x="0" y="2325980"/>
                          </a:cubicBezTo>
                          <a:cubicBezTo>
                            <a:pt x="-62257" y="2046319"/>
                            <a:pt x="19618" y="1892396"/>
                            <a:pt x="0" y="1744485"/>
                          </a:cubicBezTo>
                          <a:cubicBezTo>
                            <a:pt x="-19618" y="1596575"/>
                            <a:pt x="43550" y="1373073"/>
                            <a:pt x="0" y="1203695"/>
                          </a:cubicBezTo>
                          <a:cubicBezTo>
                            <a:pt x="-43550" y="1034317"/>
                            <a:pt x="40263" y="880709"/>
                            <a:pt x="0" y="581495"/>
                          </a:cubicBezTo>
                          <a:cubicBezTo>
                            <a:pt x="-40263" y="282281"/>
                            <a:pt x="42044" y="154999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7772444-196F-5331-7DD3-8582596C1EB1}"/>
                </a:ext>
              </a:extLst>
            </p:cNvPr>
            <p:cNvSpPr/>
            <p:nvPr/>
          </p:nvSpPr>
          <p:spPr>
            <a:xfrm>
              <a:off x="4818182" y="4034681"/>
              <a:ext cx="4112941" cy="379321"/>
            </a:xfrm>
            <a:prstGeom prst="rect">
              <a:avLst/>
            </a:prstGeom>
            <a:noFill/>
            <a:ln w="28575">
              <a:solidFill>
                <a:srgbClr val="FFFF00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0128738"/>
                        <a:gd name="connsiteY0" fmla="*/ 0 h 4070465"/>
                        <a:gd name="connsiteX1" fmla="*/ 494521 w 10128738"/>
                        <a:gd name="connsiteY1" fmla="*/ 0 h 4070465"/>
                        <a:gd name="connsiteX2" fmla="*/ 786467 w 10128738"/>
                        <a:gd name="connsiteY2" fmla="*/ 0 h 4070465"/>
                        <a:gd name="connsiteX3" fmla="*/ 1584850 w 10128738"/>
                        <a:gd name="connsiteY3" fmla="*/ 0 h 4070465"/>
                        <a:gd name="connsiteX4" fmla="*/ 2079370 w 10128738"/>
                        <a:gd name="connsiteY4" fmla="*/ 0 h 4070465"/>
                        <a:gd name="connsiteX5" fmla="*/ 2573891 w 10128738"/>
                        <a:gd name="connsiteY5" fmla="*/ 0 h 4070465"/>
                        <a:gd name="connsiteX6" fmla="*/ 3372274 w 10128738"/>
                        <a:gd name="connsiteY6" fmla="*/ 0 h 4070465"/>
                        <a:gd name="connsiteX7" fmla="*/ 3765507 w 10128738"/>
                        <a:gd name="connsiteY7" fmla="*/ 0 h 4070465"/>
                        <a:gd name="connsiteX8" fmla="*/ 4563890 w 10128738"/>
                        <a:gd name="connsiteY8" fmla="*/ 0 h 4070465"/>
                        <a:gd name="connsiteX9" fmla="*/ 5362273 w 10128738"/>
                        <a:gd name="connsiteY9" fmla="*/ 0 h 4070465"/>
                        <a:gd name="connsiteX10" fmla="*/ 5958081 w 10128738"/>
                        <a:gd name="connsiteY10" fmla="*/ 0 h 4070465"/>
                        <a:gd name="connsiteX11" fmla="*/ 6756464 w 10128738"/>
                        <a:gd name="connsiteY11" fmla="*/ 0 h 4070465"/>
                        <a:gd name="connsiteX12" fmla="*/ 7250985 w 10128738"/>
                        <a:gd name="connsiteY12" fmla="*/ 0 h 4070465"/>
                        <a:gd name="connsiteX13" fmla="*/ 7745506 w 10128738"/>
                        <a:gd name="connsiteY13" fmla="*/ 0 h 4070465"/>
                        <a:gd name="connsiteX14" fmla="*/ 8442601 w 10128738"/>
                        <a:gd name="connsiteY14" fmla="*/ 0 h 4070465"/>
                        <a:gd name="connsiteX15" fmla="*/ 8937122 w 10128738"/>
                        <a:gd name="connsiteY15" fmla="*/ 0 h 4070465"/>
                        <a:gd name="connsiteX16" fmla="*/ 10128738 w 10128738"/>
                        <a:gd name="connsiteY16" fmla="*/ 0 h 4070465"/>
                        <a:gd name="connsiteX17" fmla="*/ 10128738 w 10128738"/>
                        <a:gd name="connsiteY17" fmla="*/ 662904 h 4070465"/>
                        <a:gd name="connsiteX18" fmla="*/ 10128738 w 10128738"/>
                        <a:gd name="connsiteY18" fmla="*/ 1285104 h 4070465"/>
                        <a:gd name="connsiteX19" fmla="*/ 10128738 w 10128738"/>
                        <a:gd name="connsiteY19" fmla="*/ 1907304 h 4070465"/>
                        <a:gd name="connsiteX20" fmla="*/ 10128738 w 10128738"/>
                        <a:gd name="connsiteY20" fmla="*/ 2366685 h 4070465"/>
                        <a:gd name="connsiteX21" fmla="*/ 10128738 w 10128738"/>
                        <a:gd name="connsiteY21" fmla="*/ 2866770 h 4070465"/>
                        <a:gd name="connsiteX22" fmla="*/ 10128738 w 10128738"/>
                        <a:gd name="connsiteY22" fmla="*/ 3488970 h 4070465"/>
                        <a:gd name="connsiteX23" fmla="*/ 10128738 w 10128738"/>
                        <a:gd name="connsiteY23" fmla="*/ 4070465 h 4070465"/>
                        <a:gd name="connsiteX24" fmla="*/ 9735505 w 10128738"/>
                        <a:gd name="connsiteY24" fmla="*/ 4070465 h 4070465"/>
                        <a:gd name="connsiteX25" fmla="*/ 9443559 w 10128738"/>
                        <a:gd name="connsiteY25" fmla="*/ 4070465 h 4070465"/>
                        <a:gd name="connsiteX26" fmla="*/ 9151613 w 10128738"/>
                        <a:gd name="connsiteY26" fmla="*/ 4070465 h 4070465"/>
                        <a:gd name="connsiteX27" fmla="*/ 8555805 w 10128738"/>
                        <a:gd name="connsiteY27" fmla="*/ 4070465 h 4070465"/>
                        <a:gd name="connsiteX28" fmla="*/ 8162571 w 10128738"/>
                        <a:gd name="connsiteY28" fmla="*/ 4070465 h 4070465"/>
                        <a:gd name="connsiteX29" fmla="*/ 7465476 w 10128738"/>
                        <a:gd name="connsiteY29" fmla="*/ 4070465 h 4070465"/>
                        <a:gd name="connsiteX30" fmla="*/ 7072242 w 10128738"/>
                        <a:gd name="connsiteY30" fmla="*/ 4070465 h 4070465"/>
                        <a:gd name="connsiteX31" fmla="*/ 6375147 w 10128738"/>
                        <a:gd name="connsiteY31" fmla="*/ 4070465 h 4070465"/>
                        <a:gd name="connsiteX32" fmla="*/ 6083201 w 10128738"/>
                        <a:gd name="connsiteY32" fmla="*/ 4070465 h 4070465"/>
                        <a:gd name="connsiteX33" fmla="*/ 5386105 w 10128738"/>
                        <a:gd name="connsiteY33" fmla="*/ 4070465 h 4070465"/>
                        <a:gd name="connsiteX34" fmla="*/ 4992872 w 10128738"/>
                        <a:gd name="connsiteY34" fmla="*/ 4070465 h 4070465"/>
                        <a:gd name="connsiteX35" fmla="*/ 4700926 w 10128738"/>
                        <a:gd name="connsiteY35" fmla="*/ 4070465 h 4070465"/>
                        <a:gd name="connsiteX36" fmla="*/ 4307693 w 10128738"/>
                        <a:gd name="connsiteY36" fmla="*/ 4070465 h 4070465"/>
                        <a:gd name="connsiteX37" fmla="*/ 3610597 w 10128738"/>
                        <a:gd name="connsiteY37" fmla="*/ 4070465 h 4070465"/>
                        <a:gd name="connsiteX38" fmla="*/ 3217364 w 10128738"/>
                        <a:gd name="connsiteY38" fmla="*/ 4070465 h 4070465"/>
                        <a:gd name="connsiteX39" fmla="*/ 2925418 w 10128738"/>
                        <a:gd name="connsiteY39" fmla="*/ 4070465 h 4070465"/>
                        <a:gd name="connsiteX40" fmla="*/ 2532185 w 10128738"/>
                        <a:gd name="connsiteY40" fmla="*/ 4070465 h 4070465"/>
                        <a:gd name="connsiteX41" fmla="*/ 2037664 w 10128738"/>
                        <a:gd name="connsiteY41" fmla="*/ 4070465 h 4070465"/>
                        <a:gd name="connsiteX42" fmla="*/ 1441856 w 10128738"/>
                        <a:gd name="connsiteY42" fmla="*/ 4070465 h 4070465"/>
                        <a:gd name="connsiteX43" fmla="*/ 1048622 w 10128738"/>
                        <a:gd name="connsiteY43" fmla="*/ 4070465 h 4070465"/>
                        <a:gd name="connsiteX44" fmla="*/ 0 w 10128738"/>
                        <a:gd name="connsiteY44" fmla="*/ 4070465 h 4070465"/>
                        <a:gd name="connsiteX45" fmla="*/ 0 w 10128738"/>
                        <a:gd name="connsiteY45" fmla="*/ 3488970 h 4070465"/>
                        <a:gd name="connsiteX46" fmla="*/ 0 w 10128738"/>
                        <a:gd name="connsiteY46" fmla="*/ 2907475 h 4070465"/>
                        <a:gd name="connsiteX47" fmla="*/ 0 w 10128738"/>
                        <a:gd name="connsiteY47" fmla="*/ 2325980 h 4070465"/>
                        <a:gd name="connsiteX48" fmla="*/ 0 w 10128738"/>
                        <a:gd name="connsiteY48" fmla="*/ 1744485 h 4070465"/>
                        <a:gd name="connsiteX49" fmla="*/ 0 w 10128738"/>
                        <a:gd name="connsiteY49" fmla="*/ 1203695 h 4070465"/>
                        <a:gd name="connsiteX50" fmla="*/ 0 w 10128738"/>
                        <a:gd name="connsiteY50" fmla="*/ 581495 h 4070465"/>
                        <a:gd name="connsiteX51" fmla="*/ 0 w 10128738"/>
                        <a:gd name="connsiteY51" fmla="*/ 0 h 4070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</a:cxnLst>
                      <a:rect l="l" t="t" r="r" b="b"/>
                      <a:pathLst>
                        <a:path w="10128738" h="4070465" extrusionOk="0">
                          <a:moveTo>
                            <a:pt x="0" y="0"/>
                          </a:moveTo>
                          <a:cubicBezTo>
                            <a:pt x="162656" y="-5754"/>
                            <a:pt x="311844" y="20658"/>
                            <a:pt x="494521" y="0"/>
                          </a:cubicBezTo>
                          <a:cubicBezTo>
                            <a:pt x="677198" y="-20658"/>
                            <a:pt x="717521" y="34565"/>
                            <a:pt x="786467" y="0"/>
                          </a:cubicBezTo>
                          <a:cubicBezTo>
                            <a:pt x="855413" y="-34565"/>
                            <a:pt x="1394458" y="76228"/>
                            <a:pt x="1584850" y="0"/>
                          </a:cubicBezTo>
                          <a:cubicBezTo>
                            <a:pt x="1775242" y="-76228"/>
                            <a:pt x="1864422" y="8181"/>
                            <a:pt x="2079370" y="0"/>
                          </a:cubicBezTo>
                          <a:cubicBezTo>
                            <a:pt x="2294318" y="-8181"/>
                            <a:pt x="2412497" y="39392"/>
                            <a:pt x="2573891" y="0"/>
                          </a:cubicBezTo>
                          <a:cubicBezTo>
                            <a:pt x="2735285" y="-39392"/>
                            <a:pt x="2984885" y="12471"/>
                            <a:pt x="3372274" y="0"/>
                          </a:cubicBezTo>
                          <a:cubicBezTo>
                            <a:pt x="3759663" y="-12471"/>
                            <a:pt x="3625258" y="8731"/>
                            <a:pt x="3765507" y="0"/>
                          </a:cubicBezTo>
                          <a:cubicBezTo>
                            <a:pt x="3905756" y="-8731"/>
                            <a:pt x="4348623" y="9713"/>
                            <a:pt x="4563890" y="0"/>
                          </a:cubicBezTo>
                          <a:cubicBezTo>
                            <a:pt x="4779157" y="-9713"/>
                            <a:pt x="5087304" y="57599"/>
                            <a:pt x="5362273" y="0"/>
                          </a:cubicBezTo>
                          <a:cubicBezTo>
                            <a:pt x="5637242" y="-57599"/>
                            <a:pt x="5809779" y="65226"/>
                            <a:pt x="5958081" y="0"/>
                          </a:cubicBezTo>
                          <a:cubicBezTo>
                            <a:pt x="6106383" y="-65226"/>
                            <a:pt x="6396080" y="28197"/>
                            <a:pt x="6756464" y="0"/>
                          </a:cubicBezTo>
                          <a:cubicBezTo>
                            <a:pt x="7116848" y="-28197"/>
                            <a:pt x="7048663" y="45699"/>
                            <a:pt x="7250985" y="0"/>
                          </a:cubicBezTo>
                          <a:cubicBezTo>
                            <a:pt x="7453307" y="-45699"/>
                            <a:pt x="7614200" y="29285"/>
                            <a:pt x="7745506" y="0"/>
                          </a:cubicBezTo>
                          <a:cubicBezTo>
                            <a:pt x="7876812" y="-29285"/>
                            <a:pt x="8245913" y="26947"/>
                            <a:pt x="8442601" y="0"/>
                          </a:cubicBezTo>
                          <a:cubicBezTo>
                            <a:pt x="8639289" y="-26947"/>
                            <a:pt x="8739242" y="46108"/>
                            <a:pt x="8937122" y="0"/>
                          </a:cubicBezTo>
                          <a:cubicBezTo>
                            <a:pt x="9135002" y="-46108"/>
                            <a:pt x="9811958" y="88499"/>
                            <a:pt x="10128738" y="0"/>
                          </a:cubicBezTo>
                          <a:cubicBezTo>
                            <a:pt x="10178582" y="273605"/>
                            <a:pt x="10081446" y="474218"/>
                            <a:pt x="10128738" y="662904"/>
                          </a:cubicBezTo>
                          <a:cubicBezTo>
                            <a:pt x="10176030" y="851590"/>
                            <a:pt x="10057677" y="1116658"/>
                            <a:pt x="10128738" y="1285104"/>
                          </a:cubicBezTo>
                          <a:cubicBezTo>
                            <a:pt x="10199799" y="1453550"/>
                            <a:pt x="10108950" y="1718246"/>
                            <a:pt x="10128738" y="1907304"/>
                          </a:cubicBezTo>
                          <a:cubicBezTo>
                            <a:pt x="10148526" y="2096362"/>
                            <a:pt x="10090525" y="2215355"/>
                            <a:pt x="10128738" y="2366685"/>
                          </a:cubicBezTo>
                          <a:cubicBezTo>
                            <a:pt x="10166951" y="2518015"/>
                            <a:pt x="10126668" y="2620263"/>
                            <a:pt x="10128738" y="2866770"/>
                          </a:cubicBezTo>
                          <a:cubicBezTo>
                            <a:pt x="10130808" y="3113278"/>
                            <a:pt x="10060527" y="3334402"/>
                            <a:pt x="10128738" y="3488970"/>
                          </a:cubicBezTo>
                          <a:cubicBezTo>
                            <a:pt x="10196949" y="3643538"/>
                            <a:pt x="10107748" y="3865973"/>
                            <a:pt x="10128738" y="4070465"/>
                          </a:cubicBezTo>
                          <a:cubicBezTo>
                            <a:pt x="9990077" y="4080271"/>
                            <a:pt x="9902275" y="4028531"/>
                            <a:pt x="9735505" y="4070465"/>
                          </a:cubicBezTo>
                          <a:cubicBezTo>
                            <a:pt x="9568735" y="4112399"/>
                            <a:pt x="9557380" y="4062301"/>
                            <a:pt x="9443559" y="4070465"/>
                          </a:cubicBezTo>
                          <a:cubicBezTo>
                            <a:pt x="9329738" y="4078629"/>
                            <a:pt x="9233216" y="4069000"/>
                            <a:pt x="9151613" y="4070465"/>
                          </a:cubicBezTo>
                          <a:cubicBezTo>
                            <a:pt x="9070010" y="4071930"/>
                            <a:pt x="8702120" y="4004034"/>
                            <a:pt x="8555805" y="4070465"/>
                          </a:cubicBezTo>
                          <a:cubicBezTo>
                            <a:pt x="8409490" y="4136896"/>
                            <a:pt x="8318168" y="4024372"/>
                            <a:pt x="8162571" y="4070465"/>
                          </a:cubicBezTo>
                          <a:cubicBezTo>
                            <a:pt x="8006974" y="4116558"/>
                            <a:pt x="7667383" y="3994694"/>
                            <a:pt x="7465476" y="4070465"/>
                          </a:cubicBezTo>
                          <a:cubicBezTo>
                            <a:pt x="7263570" y="4146236"/>
                            <a:pt x="7243443" y="4067712"/>
                            <a:pt x="7072242" y="4070465"/>
                          </a:cubicBezTo>
                          <a:cubicBezTo>
                            <a:pt x="6901041" y="4073218"/>
                            <a:pt x="6623394" y="3998807"/>
                            <a:pt x="6375147" y="4070465"/>
                          </a:cubicBezTo>
                          <a:cubicBezTo>
                            <a:pt x="6126901" y="4142123"/>
                            <a:pt x="6179055" y="4052880"/>
                            <a:pt x="6083201" y="4070465"/>
                          </a:cubicBezTo>
                          <a:cubicBezTo>
                            <a:pt x="5987347" y="4088050"/>
                            <a:pt x="5699679" y="4069042"/>
                            <a:pt x="5386105" y="4070465"/>
                          </a:cubicBezTo>
                          <a:cubicBezTo>
                            <a:pt x="5072531" y="4071888"/>
                            <a:pt x="5110422" y="4037870"/>
                            <a:pt x="4992872" y="4070465"/>
                          </a:cubicBezTo>
                          <a:cubicBezTo>
                            <a:pt x="4875322" y="4103060"/>
                            <a:pt x="4819300" y="4064685"/>
                            <a:pt x="4700926" y="4070465"/>
                          </a:cubicBezTo>
                          <a:cubicBezTo>
                            <a:pt x="4582552" y="4076245"/>
                            <a:pt x="4469277" y="4042011"/>
                            <a:pt x="4307693" y="4070465"/>
                          </a:cubicBezTo>
                          <a:cubicBezTo>
                            <a:pt x="4146109" y="4098919"/>
                            <a:pt x="3955094" y="4051368"/>
                            <a:pt x="3610597" y="4070465"/>
                          </a:cubicBezTo>
                          <a:cubicBezTo>
                            <a:pt x="3266100" y="4089562"/>
                            <a:pt x="3361830" y="4033538"/>
                            <a:pt x="3217364" y="4070465"/>
                          </a:cubicBezTo>
                          <a:cubicBezTo>
                            <a:pt x="3072898" y="4107392"/>
                            <a:pt x="3043908" y="4044626"/>
                            <a:pt x="2925418" y="4070465"/>
                          </a:cubicBezTo>
                          <a:cubicBezTo>
                            <a:pt x="2806928" y="4096304"/>
                            <a:pt x="2616364" y="4046374"/>
                            <a:pt x="2532185" y="4070465"/>
                          </a:cubicBezTo>
                          <a:cubicBezTo>
                            <a:pt x="2448006" y="4094556"/>
                            <a:pt x="2182478" y="4041840"/>
                            <a:pt x="2037664" y="4070465"/>
                          </a:cubicBezTo>
                          <a:cubicBezTo>
                            <a:pt x="1892850" y="4099090"/>
                            <a:pt x="1654775" y="4044304"/>
                            <a:pt x="1441856" y="4070465"/>
                          </a:cubicBezTo>
                          <a:cubicBezTo>
                            <a:pt x="1228937" y="4096626"/>
                            <a:pt x="1169302" y="4043394"/>
                            <a:pt x="1048622" y="4070465"/>
                          </a:cubicBezTo>
                          <a:cubicBezTo>
                            <a:pt x="927942" y="4097536"/>
                            <a:pt x="498036" y="3960330"/>
                            <a:pt x="0" y="4070465"/>
                          </a:cubicBezTo>
                          <a:cubicBezTo>
                            <a:pt x="-42250" y="3851650"/>
                            <a:pt x="24590" y="3728693"/>
                            <a:pt x="0" y="3488970"/>
                          </a:cubicBezTo>
                          <a:cubicBezTo>
                            <a:pt x="-24590" y="3249248"/>
                            <a:pt x="33941" y="3134023"/>
                            <a:pt x="0" y="2907475"/>
                          </a:cubicBezTo>
                          <a:cubicBezTo>
                            <a:pt x="-33941" y="2680928"/>
                            <a:pt x="62257" y="2605641"/>
                            <a:pt x="0" y="2325980"/>
                          </a:cubicBezTo>
                          <a:cubicBezTo>
                            <a:pt x="-62257" y="2046319"/>
                            <a:pt x="19618" y="1892396"/>
                            <a:pt x="0" y="1744485"/>
                          </a:cubicBezTo>
                          <a:cubicBezTo>
                            <a:pt x="-19618" y="1596575"/>
                            <a:pt x="43550" y="1373073"/>
                            <a:pt x="0" y="1203695"/>
                          </a:cubicBezTo>
                          <a:cubicBezTo>
                            <a:pt x="-43550" y="1034317"/>
                            <a:pt x="40263" y="880709"/>
                            <a:pt x="0" y="581495"/>
                          </a:cubicBezTo>
                          <a:cubicBezTo>
                            <a:pt x="-40263" y="282281"/>
                            <a:pt x="42044" y="154999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C7957B2-A035-6AB2-2574-E8E08B11C98E}"/>
                </a:ext>
              </a:extLst>
            </p:cNvPr>
            <p:cNvSpPr/>
            <p:nvPr/>
          </p:nvSpPr>
          <p:spPr>
            <a:xfrm>
              <a:off x="4890387" y="4558394"/>
              <a:ext cx="4112941" cy="379321"/>
            </a:xfrm>
            <a:prstGeom prst="rect">
              <a:avLst/>
            </a:prstGeom>
            <a:noFill/>
            <a:ln w="28575">
              <a:solidFill>
                <a:srgbClr val="FFFF00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0128738"/>
                        <a:gd name="connsiteY0" fmla="*/ 0 h 4070465"/>
                        <a:gd name="connsiteX1" fmla="*/ 494521 w 10128738"/>
                        <a:gd name="connsiteY1" fmla="*/ 0 h 4070465"/>
                        <a:gd name="connsiteX2" fmla="*/ 786467 w 10128738"/>
                        <a:gd name="connsiteY2" fmla="*/ 0 h 4070465"/>
                        <a:gd name="connsiteX3" fmla="*/ 1584850 w 10128738"/>
                        <a:gd name="connsiteY3" fmla="*/ 0 h 4070465"/>
                        <a:gd name="connsiteX4" fmla="*/ 2079370 w 10128738"/>
                        <a:gd name="connsiteY4" fmla="*/ 0 h 4070465"/>
                        <a:gd name="connsiteX5" fmla="*/ 2573891 w 10128738"/>
                        <a:gd name="connsiteY5" fmla="*/ 0 h 4070465"/>
                        <a:gd name="connsiteX6" fmla="*/ 3372274 w 10128738"/>
                        <a:gd name="connsiteY6" fmla="*/ 0 h 4070465"/>
                        <a:gd name="connsiteX7" fmla="*/ 3765507 w 10128738"/>
                        <a:gd name="connsiteY7" fmla="*/ 0 h 4070465"/>
                        <a:gd name="connsiteX8" fmla="*/ 4563890 w 10128738"/>
                        <a:gd name="connsiteY8" fmla="*/ 0 h 4070465"/>
                        <a:gd name="connsiteX9" fmla="*/ 5362273 w 10128738"/>
                        <a:gd name="connsiteY9" fmla="*/ 0 h 4070465"/>
                        <a:gd name="connsiteX10" fmla="*/ 5958081 w 10128738"/>
                        <a:gd name="connsiteY10" fmla="*/ 0 h 4070465"/>
                        <a:gd name="connsiteX11" fmla="*/ 6756464 w 10128738"/>
                        <a:gd name="connsiteY11" fmla="*/ 0 h 4070465"/>
                        <a:gd name="connsiteX12" fmla="*/ 7250985 w 10128738"/>
                        <a:gd name="connsiteY12" fmla="*/ 0 h 4070465"/>
                        <a:gd name="connsiteX13" fmla="*/ 7745506 w 10128738"/>
                        <a:gd name="connsiteY13" fmla="*/ 0 h 4070465"/>
                        <a:gd name="connsiteX14" fmla="*/ 8442601 w 10128738"/>
                        <a:gd name="connsiteY14" fmla="*/ 0 h 4070465"/>
                        <a:gd name="connsiteX15" fmla="*/ 8937122 w 10128738"/>
                        <a:gd name="connsiteY15" fmla="*/ 0 h 4070465"/>
                        <a:gd name="connsiteX16" fmla="*/ 10128738 w 10128738"/>
                        <a:gd name="connsiteY16" fmla="*/ 0 h 4070465"/>
                        <a:gd name="connsiteX17" fmla="*/ 10128738 w 10128738"/>
                        <a:gd name="connsiteY17" fmla="*/ 662904 h 4070465"/>
                        <a:gd name="connsiteX18" fmla="*/ 10128738 w 10128738"/>
                        <a:gd name="connsiteY18" fmla="*/ 1285104 h 4070465"/>
                        <a:gd name="connsiteX19" fmla="*/ 10128738 w 10128738"/>
                        <a:gd name="connsiteY19" fmla="*/ 1907304 h 4070465"/>
                        <a:gd name="connsiteX20" fmla="*/ 10128738 w 10128738"/>
                        <a:gd name="connsiteY20" fmla="*/ 2366685 h 4070465"/>
                        <a:gd name="connsiteX21" fmla="*/ 10128738 w 10128738"/>
                        <a:gd name="connsiteY21" fmla="*/ 2866770 h 4070465"/>
                        <a:gd name="connsiteX22" fmla="*/ 10128738 w 10128738"/>
                        <a:gd name="connsiteY22" fmla="*/ 3488970 h 4070465"/>
                        <a:gd name="connsiteX23" fmla="*/ 10128738 w 10128738"/>
                        <a:gd name="connsiteY23" fmla="*/ 4070465 h 4070465"/>
                        <a:gd name="connsiteX24" fmla="*/ 9735505 w 10128738"/>
                        <a:gd name="connsiteY24" fmla="*/ 4070465 h 4070465"/>
                        <a:gd name="connsiteX25" fmla="*/ 9443559 w 10128738"/>
                        <a:gd name="connsiteY25" fmla="*/ 4070465 h 4070465"/>
                        <a:gd name="connsiteX26" fmla="*/ 9151613 w 10128738"/>
                        <a:gd name="connsiteY26" fmla="*/ 4070465 h 4070465"/>
                        <a:gd name="connsiteX27" fmla="*/ 8555805 w 10128738"/>
                        <a:gd name="connsiteY27" fmla="*/ 4070465 h 4070465"/>
                        <a:gd name="connsiteX28" fmla="*/ 8162571 w 10128738"/>
                        <a:gd name="connsiteY28" fmla="*/ 4070465 h 4070465"/>
                        <a:gd name="connsiteX29" fmla="*/ 7465476 w 10128738"/>
                        <a:gd name="connsiteY29" fmla="*/ 4070465 h 4070465"/>
                        <a:gd name="connsiteX30" fmla="*/ 7072242 w 10128738"/>
                        <a:gd name="connsiteY30" fmla="*/ 4070465 h 4070465"/>
                        <a:gd name="connsiteX31" fmla="*/ 6375147 w 10128738"/>
                        <a:gd name="connsiteY31" fmla="*/ 4070465 h 4070465"/>
                        <a:gd name="connsiteX32" fmla="*/ 6083201 w 10128738"/>
                        <a:gd name="connsiteY32" fmla="*/ 4070465 h 4070465"/>
                        <a:gd name="connsiteX33" fmla="*/ 5386105 w 10128738"/>
                        <a:gd name="connsiteY33" fmla="*/ 4070465 h 4070465"/>
                        <a:gd name="connsiteX34" fmla="*/ 4992872 w 10128738"/>
                        <a:gd name="connsiteY34" fmla="*/ 4070465 h 4070465"/>
                        <a:gd name="connsiteX35" fmla="*/ 4700926 w 10128738"/>
                        <a:gd name="connsiteY35" fmla="*/ 4070465 h 4070465"/>
                        <a:gd name="connsiteX36" fmla="*/ 4307693 w 10128738"/>
                        <a:gd name="connsiteY36" fmla="*/ 4070465 h 4070465"/>
                        <a:gd name="connsiteX37" fmla="*/ 3610597 w 10128738"/>
                        <a:gd name="connsiteY37" fmla="*/ 4070465 h 4070465"/>
                        <a:gd name="connsiteX38" fmla="*/ 3217364 w 10128738"/>
                        <a:gd name="connsiteY38" fmla="*/ 4070465 h 4070465"/>
                        <a:gd name="connsiteX39" fmla="*/ 2925418 w 10128738"/>
                        <a:gd name="connsiteY39" fmla="*/ 4070465 h 4070465"/>
                        <a:gd name="connsiteX40" fmla="*/ 2532185 w 10128738"/>
                        <a:gd name="connsiteY40" fmla="*/ 4070465 h 4070465"/>
                        <a:gd name="connsiteX41" fmla="*/ 2037664 w 10128738"/>
                        <a:gd name="connsiteY41" fmla="*/ 4070465 h 4070465"/>
                        <a:gd name="connsiteX42" fmla="*/ 1441856 w 10128738"/>
                        <a:gd name="connsiteY42" fmla="*/ 4070465 h 4070465"/>
                        <a:gd name="connsiteX43" fmla="*/ 1048622 w 10128738"/>
                        <a:gd name="connsiteY43" fmla="*/ 4070465 h 4070465"/>
                        <a:gd name="connsiteX44" fmla="*/ 0 w 10128738"/>
                        <a:gd name="connsiteY44" fmla="*/ 4070465 h 4070465"/>
                        <a:gd name="connsiteX45" fmla="*/ 0 w 10128738"/>
                        <a:gd name="connsiteY45" fmla="*/ 3488970 h 4070465"/>
                        <a:gd name="connsiteX46" fmla="*/ 0 w 10128738"/>
                        <a:gd name="connsiteY46" fmla="*/ 2907475 h 4070465"/>
                        <a:gd name="connsiteX47" fmla="*/ 0 w 10128738"/>
                        <a:gd name="connsiteY47" fmla="*/ 2325980 h 4070465"/>
                        <a:gd name="connsiteX48" fmla="*/ 0 w 10128738"/>
                        <a:gd name="connsiteY48" fmla="*/ 1744485 h 4070465"/>
                        <a:gd name="connsiteX49" fmla="*/ 0 w 10128738"/>
                        <a:gd name="connsiteY49" fmla="*/ 1203695 h 4070465"/>
                        <a:gd name="connsiteX50" fmla="*/ 0 w 10128738"/>
                        <a:gd name="connsiteY50" fmla="*/ 581495 h 4070465"/>
                        <a:gd name="connsiteX51" fmla="*/ 0 w 10128738"/>
                        <a:gd name="connsiteY51" fmla="*/ 0 h 4070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</a:cxnLst>
                      <a:rect l="l" t="t" r="r" b="b"/>
                      <a:pathLst>
                        <a:path w="10128738" h="4070465" extrusionOk="0">
                          <a:moveTo>
                            <a:pt x="0" y="0"/>
                          </a:moveTo>
                          <a:cubicBezTo>
                            <a:pt x="162656" y="-5754"/>
                            <a:pt x="311844" y="20658"/>
                            <a:pt x="494521" y="0"/>
                          </a:cubicBezTo>
                          <a:cubicBezTo>
                            <a:pt x="677198" y="-20658"/>
                            <a:pt x="717521" y="34565"/>
                            <a:pt x="786467" y="0"/>
                          </a:cubicBezTo>
                          <a:cubicBezTo>
                            <a:pt x="855413" y="-34565"/>
                            <a:pt x="1394458" y="76228"/>
                            <a:pt x="1584850" y="0"/>
                          </a:cubicBezTo>
                          <a:cubicBezTo>
                            <a:pt x="1775242" y="-76228"/>
                            <a:pt x="1864422" y="8181"/>
                            <a:pt x="2079370" y="0"/>
                          </a:cubicBezTo>
                          <a:cubicBezTo>
                            <a:pt x="2294318" y="-8181"/>
                            <a:pt x="2412497" y="39392"/>
                            <a:pt x="2573891" y="0"/>
                          </a:cubicBezTo>
                          <a:cubicBezTo>
                            <a:pt x="2735285" y="-39392"/>
                            <a:pt x="2984885" y="12471"/>
                            <a:pt x="3372274" y="0"/>
                          </a:cubicBezTo>
                          <a:cubicBezTo>
                            <a:pt x="3759663" y="-12471"/>
                            <a:pt x="3625258" y="8731"/>
                            <a:pt x="3765507" y="0"/>
                          </a:cubicBezTo>
                          <a:cubicBezTo>
                            <a:pt x="3905756" y="-8731"/>
                            <a:pt x="4348623" y="9713"/>
                            <a:pt x="4563890" y="0"/>
                          </a:cubicBezTo>
                          <a:cubicBezTo>
                            <a:pt x="4779157" y="-9713"/>
                            <a:pt x="5087304" y="57599"/>
                            <a:pt x="5362273" y="0"/>
                          </a:cubicBezTo>
                          <a:cubicBezTo>
                            <a:pt x="5637242" y="-57599"/>
                            <a:pt x="5809779" y="65226"/>
                            <a:pt x="5958081" y="0"/>
                          </a:cubicBezTo>
                          <a:cubicBezTo>
                            <a:pt x="6106383" y="-65226"/>
                            <a:pt x="6396080" y="28197"/>
                            <a:pt x="6756464" y="0"/>
                          </a:cubicBezTo>
                          <a:cubicBezTo>
                            <a:pt x="7116848" y="-28197"/>
                            <a:pt x="7048663" y="45699"/>
                            <a:pt x="7250985" y="0"/>
                          </a:cubicBezTo>
                          <a:cubicBezTo>
                            <a:pt x="7453307" y="-45699"/>
                            <a:pt x="7614200" y="29285"/>
                            <a:pt x="7745506" y="0"/>
                          </a:cubicBezTo>
                          <a:cubicBezTo>
                            <a:pt x="7876812" y="-29285"/>
                            <a:pt x="8245913" y="26947"/>
                            <a:pt x="8442601" y="0"/>
                          </a:cubicBezTo>
                          <a:cubicBezTo>
                            <a:pt x="8639289" y="-26947"/>
                            <a:pt x="8739242" y="46108"/>
                            <a:pt x="8937122" y="0"/>
                          </a:cubicBezTo>
                          <a:cubicBezTo>
                            <a:pt x="9135002" y="-46108"/>
                            <a:pt x="9811958" y="88499"/>
                            <a:pt x="10128738" y="0"/>
                          </a:cubicBezTo>
                          <a:cubicBezTo>
                            <a:pt x="10178582" y="273605"/>
                            <a:pt x="10081446" y="474218"/>
                            <a:pt x="10128738" y="662904"/>
                          </a:cubicBezTo>
                          <a:cubicBezTo>
                            <a:pt x="10176030" y="851590"/>
                            <a:pt x="10057677" y="1116658"/>
                            <a:pt x="10128738" y="1285104"/>
                          </a:cubicBezTo>
                          <a:cubicBezTo>
                            <a:pt x="10199799" y="1453550"/>
                            <a:pt x="10108950" y="1718246"/>
                            <a:pt x="10128738" y="1907304"/>
                          </a:cubicBezTo>
                          <a:cubicBezTo>
                            <a:pt x="10148526" y="2096362"/>
                            <a:pt x="10090525" y="2215355"/>
                            <a:pt x="10128738" y="2366685"/>
                          </a:cubicBezTo>
                          <a:cubicBezTo>
                            <a:pt x="10166951" y="2518015"/>
                            <a:pt x="10126668" y="2620263"/>
                            <a:pt x="10128738" y="2866770"/>
                          </a:cubicBezTo>
                          <a:cubicBezTo>
                            <a:pt x="10130808" y="3113278"/>
                            <a:pt x="10060527" y="3334402"/>
                            <a:pt x="10128738" y="3488970"/>
                          </a:cubicBezTo>
                          <a:cubicBezTo>
                            <a:pt x="10196949" y="3643538"/>
                            <a:pt x="10107748" y="3865973"/>
                            <a:pt x="10128738" y="4070465"/>
                          </a:cubicBezTo>
                          <a:cubicBezTo>
                            <a:pt x="9990077" y="4080271"/>
                            <a:pt x="9902275" y="4028531"/>
                            <a:pt x="9735505" y="4070465"/>
                          </a:cubicBezTo>
                          <a:cubicBezTo>
                            <a:pt x="9568735" y="4112399"/>
                            <a:pt x="9557380" y="4062301"/>
                            <a:pt x="9443559" y="4070465"/>
                          </a:cubicBezTo>
                          <a:cubicBezTo>
                            <a:pt x="9329738" y="4078629"/>
                            <a:pt x="9233216" y="4069000"/>
                            <a:pt x="9151613" y="4070465"/>
                          </a:cubicBezTo>
                          <a:cubicBezTo>
                            <a:pt x="9070010" y="4071930"/>
                            <a:pt x="8702120" y="4004034"/>
                            <a:pt x="8555805" y="4070465"/>
                          </a:cubicBezTo>
                          <a:cubicBezTo>
                            <a:pt x="8409490" y="4136896"/>
                            <a:pt x="8318168" y="4024372"/>
                            <a:pt x="8162571" y="4070465"/>
                          </a:cubicBezTo>
                          <a:cubicBezTo>
                            <a:pt x="8006974" y="4116558"/>
                            <a:pt x="7667383" y="3994694"/>
                            <a:pt x="7465476" y="4070465"/>
                          </a:cubicBezTo>
                          <a:cubicBezTo>
                            <a:pt x="7263570" y="4146236"/>
                            <a:pt x="7243443" y="4067712"/>
                            <a:pt x="7072242" y="4070465"/>
                          </a:cubicBezTo>
                          <a:cubicBezTo>
                            <a:pt x="6901041" y="4073218"/>
                            <a:pt x="6623394" y="3998807"/>
                            <a:pt x="6375147" y="4070465"/>
                          </a:cubicBezTo>
                          <a:cubicBezTo>
                            <a:pt x="6126901" y="4142123"/>
                            <a:pt x="6179055" y="4052880"/>
                            <a:pt x="6083201" y="4070465"/>
                          </a:cubicBezTo>
                          <a:cubicBezTo>
                            <a:pt x="5987347" y="4088050"/>
                            <a:pt x="5699679" y="4069042"/>
                            <a:pt x="5386105" y="4070465"/>
                          </a:cubicBezTo>
                          <a:cubicBezTo>
                            <a:pt x="5072531" y="4071888"/>
                            <a:pt x="5110422" y="4037870"/>
                            <a:pt x="4992872" y="4070465"/>
                          </a:cubicBezTo>
                          <a:cubicBezTo>
                            <a:pt x="4875322" y="4103060"/>
                            <a:pt x="4819300" y="4064685"/>
                            <a:pt x="4700926" y="4070465"/>
                          </a:cubicBezTo>
                          <a:cubicBezTo>
                            <a:pt x="4582552" y="4076245"/>
                            <a:pt x="4469277" y="4042011"/>
                            <a:pt x="4307693" y="4070465"/>
                          </a:cubicBezTo>
                          <a:cubicBezTo>
                            <a:pt x="4146109" y="4098919"/>
                            <a:pt x="3955094" y="4051368"/>
                            <a:pt x="3610597" y="4070465"/>
                          </a:cubicBezTo>
                          <a:cubicBezTo>
                            <a:pt x="3266100" y="4089562"/>
                            <a:pt x="3361830" y="4033538"/>
                            <a:pt x="3217364" y="4070465"/>
                          </a:cubicBezTo>
                          <a:cubicBezTo>
                            <a:pt x="3072898" y="4107392"/>
                            <a:pt x="3043908" y="4044626"/>
                            <a:pt x="2925418" y="4070465"/>
                          </a:cubicBezTo>
                          <a:cubicBezTo>
                            <a:pt x="2806928" y="4096304"/>
                            <a:pt x="2616364" y="4046374"/>
                            <a:pt x="2532185" y="4070465"/>
                          </a:cubicBezTo>
                          <a:cubicBezTo>
                            <a:pt x="2448006" y="4094556"/>
                            <a:pt x="2182478" y="4041840"/>
                            <a:pt x="2037664" y="4070465"/>
                          </a:cubicBezTo>
                          <a:cubicBezTo>
                            <a:pt x="1892850" y="4099090"/>
                            <a:pt x="1654775" y="4044304"/>
                            <a:pt x="1441856" y="4070465"/>
                          </a:cubicBezTo>
                          <a:cubicBezTo>
                            <a:pt x="1228937" y="4096626"/>
                            <a:pt x="1169302" y="4043394"/>
                            <a:pt x="1048622" y="4070465"/>
                          </a:cubicBezTo>
                          <a:cubicBezTo>
                            <a:pt x="927942" y="4097536"/>
                            <a:pt x="498036" y="3960330"/>
                            <a:pt x="0" y="4070465"/>
                          </a:cubicBezTo>
                          <a:cubicBezTo>
                            <a:pt x="-42250" y="3851650"/>
                            <a:pt x="24590" y="3728693"/>
                            <a:pt x="0" y="3488970"/>
                          </a:cubicBezTo>
                          <a:cubicBezTo>
                            <a:pt x="-24590" y="3249248"/>
                            <a:pt x="33941" y="3134023"/>
                            <a:pt x="0" y="2907475"/>
                          </a:cubicBezTo>
                          <a:cubicBezTo>
                            <a:pt x="-33941" y="2680928"/>
                            <a:pt x="62257" y="2605641"/>
                            <a:pt x="0" y="2325980"/>
                          </a:cubicBezTo>
                          <a:cubicBezTo>
                            <a:pt x="-62257" y="2046319"/>
                            <a:pt x="19618" y="1892396"/>
                            <a:pt x="0" y="1744485"/>
                          </a:cubicBezTo>
                          <a:cubicBezTo>
                            <a:pt x="-19618" y="1596575"/>
                            <a:pt x="43550" y="1373073"/>
                            <a:pt x="0" y="1203695"/>
                          </a:cubicBezTo>
                          <a:cubicBezTo>
                            <a:pt x="-43550" y="1034317"/>
                            <a:pt x="40263" y="880709"/>
                            <a:pt x="0" y="581495"/>
                          </a:cubicBezTo>
                          <a:cubicBezTo>
                            <a:pt x="-40263" y="282281"/>
                            <a:pt x="42044" y="154999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046653-2E8F-E0D8-75CF-FA916DAE5546}"/>
                </a:ext>
              </a:extLst>
            </p:cNvPr>
            <p:cNvSpPr/>
            <p:nvPr/>
          </p:nvSpPr>
          <p:spPr>
            <a:xfrm>
              <a:off x="4925550" y="5051080"/>
              <a:ext cx="4112941" cy="379321"/>
            </a:xfrm>
            <a:prstGeom prst="rect">
              <a:avLst/>
            </a:prstGeom>
            <a:noFill/>
            <a:ln w="28575">
              <a:solidFill>
                <a:srgbClr val="FFFF00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0128738"/>
                        <a:gd name="connsiteY0" fmla="*/ 0 h 4070465"/>
                        <a:gd name="connsiteX1" fmla="*/ 494521 w 10128738"/>
                        <a:gd name="connsiteY1" fmla="*/ 0 h 4070465"/>
                        <a:gd name="connsiteX2" fmla="*/ 786467 w 10128738"/>
                        <a:gd name="connsiteY2" fmla="*/ 0 h 4070465"/>
                        <a:gd name="connsiteX3" fmla="*/ 1584850 w 10128738"/>
                        <a:gd name="connsiteY3" fmla="*/ 0 h 4070465"/>
                        <a:gd name="connsiteX4" fmla="*/ 2079370 w 10128738"/>
                        <a:gd name="connsiteY4" fmla="*/ 0 h 4070465"/>
                        <a:gd name="connsiteX5" fmla="*/ 2573891 w 10128738"/>
                        <a:gd name="connsiteY5" fmla="*/ 0 h 4070465"/>
                        <a:gd name="connsiteX6" fmla="*/ 3372274 w 10128738"/>
                        <a:gd name="connsiteY6" fmla="*/ 0 h 4070465"/>
                        <a:gd name="connsiteX7" fmla="*/ 3765507 w 10128738"/>
                        <a:gd name="connsiteY7" fmla="*/ 0 h 4070465"/>
                        <a:gd name="connsiteX8" fmla="*/ 4563890 w 10128738"/>
                        <a:gd name="connsiteY8" fmla="*/ 0 h 4070465"/>
                        <a:gd name="connsiteX9" fmla="*/ 5362273 w 10128738"/>
                        <a:gd name="connsiteY9" fmla="*/ 0 h 4070465"/>
                        <a:gd name="connsiteX10" fmla="*/ 5958081 w 10128738"/>
                        <a:gd name="connsiteY10" fmla="*/ 0 h 4070465"/>
                        <a:gd name="connsiteX11" fmla="*/ 6756464 w 10128738"/>
                        <a:gd name="connsiteY11" fmla="*/ 0 h 4070465"/>
                        <a:gd name="connsiteX12" fmla="*/ 7250985 w 10128738"/>
                        <a:gd name="connsiteY12" fmla="*/ 0 h 4070465"/>
                        <a:gd name="connsiteX13" fmla="*/ 7745506 w 10128738"/>
                        <a:gd name="connsiteY13" fmla="*/ 0 h 4070465"/>
                        <a:gd name="connsiteX14" fmla="*/ 8442601 w 10128738"/>
                        <a:gd name="connsiteY14" fmla="*/ 0 h 4070465"/>
                        <a:gd name="connsiteX15" fmla="*/ 8937122 w 10128738"/>
                        <a:gd name="connsiteY15" fmla="*/ 0 h 4070465"/>
                        <a:gd name="connsiteX16" fmla="*/ 10128738 w 10128738"/>
                        <a:gd name="connsiteY16" fmla="*/ 0 h 4070465"/>
                        <a:gd name="connsiteX17" fmla="*/ 10128738 w 10128738"/>
                        <a:gd name="connsiteY17" fmla="*/ 662904 h 4070465"/>
                        <a:gd name="connsiteX18" fmla="*/ 10128738 w 10128738"/>
                        <a:gd name="connsiteY18" fmla="*/ 1285104 h 4070465"/>
                        <a:gd name="connsiteX19" fmla="*/ 10128738 w 10128738"/>
                        <a:gd name="connsiteY19" fmla="*/ 1907304 h 4070465"/>
                        <a:gd name="connsiteX20" fmla="*/ 10128738 w 10128738"/>
                        <a:gd name="connsiteY20" fmla="*/ 2366685 h 4070465"/>
                        <a:gd name="connsiteX21" fmla="*/ 10128738 w 10128738"/>
                        <a:gd name="connsiteY21" fmla="*/ 2866770 h 4070465"/>
                        <a:gd name="connsiteX22" fmla="*/ 10128738 w 10128738"/>
                        <a:gd name="connsiteY22" fmla="*/ 3488970 h 4070465"/>
                        <a:gd name="connsiteX23" fmla="*/ 10128738 w 10128738"/>
                        <a:gd name="connsiteY23" fmla="*/ 4070465 h 4070465"/>
                        <a:gd name="connsiteX24" fmla="*/ 9735505 w 10128738"/>
                        <a:gd name="connsiteY24" fmla="*/ 4070465 h 4070465"/>
                        <a:gd name="connsiteX25" fmla="*/ 9443559 w 10128738"/>
                        <a:gd name="connsiteY25" fmla="*/ 4070465 h 4070465"/>
                        <a:gd name="connsiteX26" fmla="*/ 9151613 w 10128738"/>
                        <a:gd name="connsiteY26" fmla="*/ 4070465 h 4070465"/>
                        <a:gd name="connsiteX27" fmla="*/ 8555805 w 10128738"/>
                        <a:gd name="connsiteY27" fmla="*/ 4070465 h 4070465"/>
                        <a:gd name="connsiteX28" fmla="*/ 8162571 w 10128738"/>
                        <a:gd name="connsiteY28" fmla="*/ 4070465 h 4070465"/>
                        <a:gd name="connsiteX29" fmla="*/ 7465476 w 10128738"/>
                        <a:gd name="connsiteY29" fmla="*/ 4070465 h 4070465"/>
                        <a:gd name="connsiteX30" fmla="*/ 7072242 w 10128738"/>
                        <a:gd name="connsiteY30" fmla="*/ 4070465 h 4070465"/>
                        <a:gd name="connsiteX31" fmla="*/ 6375147 w 10128738"/>
                        <a:gd name="connsiteY31" fmla="*/ 4070465 h 4070465"/>
                        <a:gd name="connsiteX32" fmla="*/ 6083201 w 10128738"/>
                        <a:gd name="connsiteY32" fmla="*/ 4070465 h 4070465"/>
                        <a:gd name="connsiteX33" fmla="*/ 5386105 w 10128738"/>
                        <a:gd name="connsiteY33" fmla="*/ 4070465 h 4070465"/>
                        <a:gd name="connsiteX34" fmla="*/ 4992872 w 10128738"/>
                        <a:gd name="connsiteY34" fmla="*/ 4070465 h 4070465"/>
                        <a:gd name="connsiteX35" fmla="*/ 4700926 w 10128738"/>
                        <a:gd name="connsiteY35" fmla="*/ 4070465 h 4070465"/>
                        <a:gd name="connsiteX36" fmla="*/ 4307693 w 10128738"/>
                        <a:gd name="connsiteY36" fmla="*/ 4070465 h 4070465"/>
                        <a:gd name="connsiteX37" fmla="*/ 3610597 w 10128738"/>
                        <a:gd name="connsiteY37" fmla="*/ 4070465 h 4070465"/>
                        <a:gd name="connsiteX38" fmla="*/ 3217364 w 10128738"/>
                        <a:gd name="connsiteY38" fmla="*/ 4070465 h 4070465"/>
                        <a:gd name="connsiteX39" fmla="*/ 2925418 w 10128738"/>
                        <a:gd name="connsiteY39" fmla="*/ 4070465 h 4070465"/>
                        <a:gd name="connsiteX40" fmla="*/ 2532185 w 10128738"/>
                        <a:gd name="connsiteY40" fmla="*/ 4070465 h 4070465"/>
                        <a:gd name="connsiteX41" fmla="*/ 2037664 w 10128738"/>
                        <a:gd name="connsiteY41" fmla="*/ 4070465 h 4070465"/>
                        <a:gd name="connsiteX42" fmla="*/ 1441856 w 10128738"/>
                        <a:gd name="connsiteY42" fmla="*/ 4070465 h 4070465"/>
                        <a:gd name="connsiteX43" fmla="*/ 1048622 w 10128738"/>
                        <a:gd name="connsiteY43" fmla="*/ 4070465 h 4070465"/>
                        <a:gd name="connsiteX44" fmla="*/ 0 w 10128738"/>
                        <a:gd name="connsiteY44" fmla="*/ 4070465 h 4070465"/>
                        <a:gd name="connsiteX45" fmla="*/ 0 w 10128738"/>
                        <a:gd name="connsiteY45" fmla="*/ 3488970 h 4070465"/>
                        <a:gd name="connsiteX46" fmla="*/ 0 w 10128738"/>
                        <a:gd name="connsiteY46" fmla="*/ 2907475 h 4070465"/>
                        <a:gd name="connsiteX47" fmla="*/ 0 w 10128738"/>
                        <a:gd name="connsiteY47" fmla="*/ 2325980 h 4070465"/>
                        <a:gd name="connsiteX48" fmla="*/ 0 w 10128738"/>
                        <a:gd name="connsiteY48" fmla="*/ 1744485 h 4070465"/>
                        <a:gd name="connsiteX49" fmla="*/ 0 w 10128738"/>
                        <a:gd name="connsiteY49" fmla="*/ 1203695 h 4070465"/>
                        <a:gd name="connsiteX50" fmla="*/ 0 w 10128738"/>
                        <a:gd name="connsiteY50" fmla="*/ 581495 h 4070465"/>
                        <a:gd name="connsiteX51" fmla="*/ 0 w 10128738"/>
                        <a:gd name="connsiteY51" fmla="*/ 0 h 4070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</a:cxnLst>
                      <a:rect l="l" t="t" r="r" b="b"/>
                      <a:pathLst>
                        <a:path w="10128738" h="4070465" extrusionOk="0">
                          <a:moveTo>
                            <a:pt x="0" y="0"/>
                          </a:moveTo>
                          <a:cubicBezTo>
                            <a:pt x="162656" y="-5754"/>
                            <a:pt x="311844" y="20658"/>
                            <a:pt x="494521" y="0"/>
                          </a:cubicBezTo>
                          <a:cubicBezTo>
                            <a:pt x="677198" y="-20658"/>
                            <a:pt x="717521" y="34565"/>
                            <a:pt x="786467" y="0"/>
                          </a:cubicBezTo>
                          <a:cubicBezTo>
                            <a:pt x="855413" y="-34565"/>
                            <a:pt x="1394458" y="76228"/>
                            <a:pt x="1584850" y="0"/>
                          </a:cubicBezTo>
                          <a:cubicBezTo>
                            <a:pt x="1775242" y="-76228"/>
                            <a:pt x="1864422" y="8181"/>
                            <a:pt x="2079370" y="0"/>
                          </a:cubicBezTo>
                          <a:cubicBezTo>
                            <a:pt x="2294318" y="-8181"/>
                            <a:pt x="2412497" y="39392"/>
                            <a:pt x="2573891" y="0"/>
                          </a:cubicBezTo>
                          <a:cubicBezTo>
                            <a:pt x="2735285" y="-39392"/>
                            <a:pt x="2984885" y="12471"/>
                            <a:pt x="3372274" y="0"/>
                          </a:cubicBezTo>
                          <a:cubicBezTo>
                            <a:pt x="3759663" y="-12471"/>
                            <a:pt x="3625258" y="8731"/>
                            <a:pt x="3765507" y="0"/>
                          </a:cubicBezTo>
                          <a:cubicBezTo>
                            <a:pt x="3905756" y="-8731"/>
                            <a:pt x="4348623" y="9713"/>
                            <a:pt x="4563890" y="0"/>
                          </a:cubicBezTo>
                          <a:cubicBezTo>
                            <a:pt x="4779157" y="-9713"/>
                            <a:pt x="5087304" y="57599"/>
                            <a:pt x="5362273" y="0"/>
                          </a:cubicBezTo>
                          <a:cubicBezTo>
                            <a:pt x="5637242" y="-57599"/>
                            <a:pt x="5809779" y="65226"/>
                            <a:pt x="5958081" y="0"/>
                          </a:cubicBezTo>
                          <a:cubicBezTo>
                            <a:pt x="6106383" y="-65226"/>
                            <a:pt x="6396080" y="28197"/>
                            <a:pt x="6756464" y="0"/>
                          </a:cubicBezTo>
                          <a:cubicBezTo>
                            <a:pt x="7116848" y="-28197"/>
                            <a:pt x="7048663" y="45699"/>
                            <a:pt x="7250985" y="0"/>
                          </a:cubicBezTo>
                          <a:cubicBezTo>
                            <a:pt x="7453307" y="-45699"/>
                            <a:pt x="7614200" y="29285"/>
                            <a:pt x="7745506" y="0"/>
                          </a:cubicBezTo>
                          <a:cubicBezTo>
                            <a:pt x="7876812" y="-29285"/>
                            <a:pt x="8245913" y="26947"/>
                            <a:pt x="8442601" y="0"/>
                          </a:cubicBezTo>
                          <a:cubicBezTo>
                            <a:pt x="8639289" y="-26947"/>
                            <a:pt x="8739242" y="46108"/>
                            <a:pt x="8937122" y="0"/>
                          </a:cubicBezTo>
                          <a:cubicBezTo>
                            <a:pt x="9135002" y="-46108"/>
                            <a:pt x="9811958" y="88499"/>
                            <a:pt x="10128738" y="0"/>
                          </a:cubicBezTo>
                          <a:cubicBezTo>
                            <a:pt x="10178582" y="273605"/>
                            <a:pt x="10081446" y="474218"/>
                            <a:pt x="10128738" y="662904"/>
                          </a:cubicBezTo>
                          <a:cubicBezTo>
                            <a:pt x="10176030" y="851590"/>
                            <a:pt x="10057677" y="1116658"/>
                            <a:pt x="10128738" y="1285104"/>
                          </a:cubicBezTo>
                          <a:cubicBezTo>
                            <a:pt x="10199799" y="1453550"/>
                            <a:pt x="10108950" y="1718246"/>
                            <a:pt x="10128738" y="1907304"/>
                          </a:cubicBezTo>
                          <a:cubicBezTo>
                            <a:pt x="10148526" y="2096362"/>
                            <a:pt x="10090525" y="2215355"/>
                            <a:pt x="10128738" y="2366685"/>
                          </a:cubicBezTo>
                          <a:cubicBezTo>
                            <a:pt x="10166951" y="2518015"/>
                            <a:pt x="10126668" y="2620263"/>
                            <a:pt x="10128738" y="2866770"/>
                          </a:cubicBezTo>
                          <a:cubicBezTo>
                            <a:pt x="10130808" y="3113278"/>
                            <a:pt x="10060527" y="3334402"/>
                            <a:pt x="10128738" y="3488970"/>
                          </a:cubicBezTo>
                          <a:cubicBezTo>
                            <a:pt x="10196949" y="3643538"/>
                            <a:pt x="10107748" y="3865973"/>
                            <a:pt x="10128738" y="4070465"/>
                          </a:cubicBezTo>
                          <a:cubicBezTo>
                            <a:pt x="9990077" y="4080271"/>
                            <a:pt x="9902275" y="4028531"/>
                            <a:pt x="9735505" y="4070465"/>
                          </a:cubicBezTo>
                          <a:cubicBezTo>
                            <a:pt x="9568735" y="4112399"/>
                            <a:pt x="9557380" y="4062301"/>
                            <a:pt x="9443559" y="4070465"/>
                          </a:cubicBezTo>
                          <a:cubicBezTo>
                            <a:pt x="9329738" y="4078629"/>
                            <a:pt x="9233216" y="4069000"/>
                            <a:pt x="9151613" y="4070465"/>
                          </a:cubicBezTo>
                          <a:cubicBezTo>
                            <a:pt x="9070010" y="4071930"/>
                            <a:pt x="8702120" y="4004034"/>
                            <a:pt x="8555805" y="4070465"/>
                          </a:cubicBezTo>
                          <a:cubicBezTo>
                            <a:pt x="8409490" y="4136896"/>
                            <a:pt x="8318168" y="4024372"/>
                            <a:pt x="8162571" y="4070465"/>
                          </a:cubicBezTo>
                          <a:cubicBezTo>
                            <a:pt x="8006974" y="4116558"/>
                            <a:pt x="7667383" y="3994694"/>
                            <a:pt x="7465476" y="4070465"/>
                          </a:cubicBezTo>
                          <a:cubicBezTo>
                            <a:pt x="7263570" y="4146236"/>
                            <a:pt x="7243443" y="4067712"/>
                            <a:pt x="7072242" y="4070465"/>
                          </a:cubicBezTo>
                          <a:cubicBezTo>
                            <a:pt x="6901041" y="4073218"/>
                            <a:pt x="6623394" y="3998807"/>
                            <a:pt x="6375147" y="4070465"/>
                          </a:cubicBezTo>
                          <a:cubicBezTo>
                            <a:pt x="6126901" y="4142123"/>
                            <a:pt x="6179055" y="4052880"/>
                            <a:pt x="6083201" y="4070465"/>
                          </a:cubicBezTo>
                          <a:cubicBezTo>
                            <a:pt x="5987347" y="4088050"/>
                            <a:pt x="5699679" y="4069042"/>
                            <a:pt x="5386105" y="4070465"/>
                          </a:cubicBezTo>
                          <a:cubicBezTo>
                            <a:pt x="5072531" y="4071888"/>
                            <a:pt x="5110422" y="4037870"/>
                            <a:pt x="4992872" y="4070465"/>
                          </a:cubicBezTo>
                          <a:cubicBezTo>
                            <a:pt x="4875322" y="4103060"/>
                            <a:pt x="4819300" y="4064685"/>
                            <a:pt x="4700926" y="4070465"/>
                          </a:cubicBezTo>
                          <a:cubicBezTo>
                            <a:pt x="4582552" y="4076245"/>
                            <a:pt x="4469277" y="4042011"/>
                            <a:pt x="4307693" y="4070465"/>
                          </a:cubicBezTo>
                          <a:cubicBezTo>
                            <a:pt x="4146109" y="4098919"/>
                            <a:pt x="3955094" y="4051368"/>
                            <a:pt x="3610597" y="4070465"/>
                          </a:cubicBezTo>
                          <a:cubicBezTo>
                            <a:pt x="3266100" y="4089562"/>
                            <a:pt x="3361830" y="4033538"/>
                            <a:pt x="3217364" y="4070465"/>
                          </a:cubicBezTo>
                          <a:cubicBezTo>
                            <a:pt x="3072898" y="4107392"/>
                            <a:pt x="3043908" y="4044626"/>
                            <a:pt x="2925418" y="4070465"/>
                          </a:cubicBezTo>
                          <a:cubicBezTo>
                            <a:pt x="2806928" y="4096304"/>
                            <a:pt x="2616364" y="4046374"/>
                            <a:pt x="2532185" y="4070465"/>
                          </a:cubicBezTo>
                          <a:cubicBezTo>
                            <a:pt x="2448006" y="4094556"/>
                            <a:pt x="2182478" y="4041840"/>
                            <a:pt x="2037664" y="4070465"/>
                          </a:cubicBezTo>
                          <a:cubicBezTo>
                            <a:pt x="1892850" y="4099090"/>
                            <a:pt x="1654775" y="4044304"/>
                            <a:pt x="1441856" y="4070465"/>
                          </a:cubicBezTo>
                          <a:cubicBezTo>
                            <a:pt x="1228937" y="4096626"/>
                            <a:pt x="1169302" y="4043394"/>
                            <a:pt x="1048622" y="4070465"/>
                          </a:cubicBezTo>
                          <a:cubicBezTo>
                            <a:pt x="927942" y="4097536"/>
                            <a:pt x="498036" y="3960330"/>
                            <a:pt x="0" y="4070465"/>
                          </a:cubicBezTo>
                          <a:cubicBezTo>
                            <a:pt x="-42250" y="3851650"/>
                            <a:pt x="24590" y="3728693"/>
                            <a:pt x="0" y="3488970"/>
                          </a:cubicBezTo>
                          <a:cubicBezTo>
                            <a:pt x="-24590" y="3249248"/>
                            <a:pt x="33941" y="3134023"/>
                            <a:pt x="0" y="2907475"/>
                          </a:cubicBezTo>
                          <a:cubicBezTo>
                            <a:pt x="-33941" y="2680928"/>
                            <a:pt x="62257" y="2605641"/>
                            <a:pt x="0" y="2325980"/>
                          </a:cubicBezTo>
                          <a:cubicBezTo>
                            <a:pt x="-62257" y="2046319"/>
                            <a:pt x="19618" y="1892396"/>
                            <a:pt x="0" y="1744485"/>
                          </a:cubicBezTo>
                          <a:cubicBezTo>
                            <a:pt x="-19618" y="1596575"/>
                            <a:pt x="43550" y="1373073"/>
                            <a:pt x="0" y="1203695"/>
                          </a:cubicBezTo>
                          <a:cubicBezTo>
                            <a:pt x="-43550" y="1034317"/>
                            <a:pt x="40263" y="880709"/>
                            <a:pt x="0" y="581495"/>
                          </a:cubicBezTo>
                          <a:cubicBezTo>
                            <a:pt x="-40263" y="282281"/>
                            <a:pt x="42044" y="154999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352860F-9E00-0831-EB7C-E1A37A61E6D0}"/>
                </a:ext>
              </a:extLst>
            </p:cNvPr>
            <p:cNvSpPr/>
            <p:nvPr/>
          </p:nvSpPr>
          <p:spPr>
            <a:xfrm>
              <a:off x="4905432" y="3549763"/>
              <a:ext cx="4112941" cy="379321"/>
            </a:xfrm>
            <a:prstGeom prst="rect">
              <a:avLst/>
            </a:prstGeom>
            <a:noFill/>
            <a:ln w="28575">
              <a:solidFill>
                <a:srgbClr val="FFFF00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0128738"/>
                        <a:gd name="connsiteY0" fmla="*/ 0 h 4070465"/>
                        <a:gd name="connsiteX1" fmla="*/ 494521 w 10128738"/>
                        <a:gd name="connsiteY1" fmla="*/ 0 h 4070465"/>
                        <a:gd name="connsiteX2" fmla="*/ 786467 w 10128738"/>
                        <a:gd name="connsiteY2" fmla="*/ 0 h 4070465"/>
                        <a:gd name="connsiteX3" fmla="*/ 1584850 w 10128738"/>
                        <a:gd name="connsiteY3" fmla="*/ 0 h 4070465"/>
                        <a:gd name="connsiteX4" fmla="*/ 2079370 w 10128738"/>
                        <a:gd name="connsiteY4" fmla="*/ 0 h 4070465"/>
                        <a:gd name="connsiteX5" fmla="*/ 2573891 w 10128738"/>
                        <a:gd name="connsiteY5" fmla="*/ 0 h 4070465"/>
                        <a:gd name="connsiteX6" fmla="*/ 3372274 w 10128738"/>
                        <a:gd name="connsiteY6" fmla="*/ 0 h 4070465"/>
                        <a:gd name="connsiteX7" fmla="*/ 3765507 w 10128738"/>
                        <a:gd name="connsiteY7" fmla="*/ 0 h 4070465"/>
                        <a:gd name="connsiteX8" fmla="*/ 4563890 w 10128738"/>
                        <a:gd name="connsiteY8" fmla="*/ 0 h 4070465"/>
                        <a:gd name="connsiteX9" fmla="*/ 5362273 w 10128738"/>
                        <a:gd name="connsiteY9" fmla="*/ 0 h 4070465"/>
                        <a:gd name="connsiteX10" fmla="*/ 5958081 w 10128738"/>
                        <a:gd name="connsiteY10" fmla="*/ 0 h 4070465"/>
                        <a:gd name="connsiteX11" fmla="*/ 6756464 w 10128738"/>
                        <a:gd name="connsiteY11" fmla="*/ 0 h 4070465"/>
                        <a:gd name="connsiteX12" fmla="*/ 7250985 w 10128738"/>
                        <a:gd name="connsiteY12" fmla="*/ 0 h 4070465"/>
                        <a:gd name="connsiteX13" fmla="*/ 7745506 w 10128738"/>
                        <a:gd name="connsiteY13" fmla="*/ 0 h 4070465"/>
                        <a:gd name="connsiteX14" fmla="*/ 8442601 w 10128738"/>
                        <a:gd name="connsiteY14" fmla="*/ 0 h 4070465"/>
                        <a:gd name="connsiteX15" fmla="*/ 8937122 w 10128738"/>
                        <a:gd name="connsiteY15" fmla="*/ 0 h 4070465"/>
                        <a:gd name="connsiteX16" fmla="*/ 10128738 w 10128738"/>
                        <a:gd name="connsiteY16" fmla="*/ 0 h 4070465"/>
                        <a:gd name="connsiteX17" fmla="*/ 10128738 w 10128738"/>
                        <a:gd name="connsiteY17" fmla="*/ 662904 h 4070465"/>
                        <a:gd name="connsiteX18" fmla="*/ 10128738 w 10128738"/>
                        <a:gd name="connsiteY18" fmla="*/ 1285104 h 4070465"/>
                        <a:gd name="connsiteX19" fmla="*/ 10128738 w 10128738"/>
                        <a:gd name="connsiteY19" fmla="*/ 1907304 h 4070465"/>
                        <a:gd name="connsiteX20" fmla="*/ 10128738 w 10128738"/>
                        <a:gd name="connsiteY20" fmla="*/ 2366685 h 4070465"/>
                        <a:gd name="connsiteX21" fmla="*/ 10128738 w 10128738"/>
                        <a:gd name="connsiteY21" fmla="*/ 2866770 h 4070465"/>
                        <a:gd name="connsiteX22" fmla="*/ 10128738 w 10128738"/>
                        <a:gd name="connsiteY22" fmla="*/ 3488970 h 4070465"/>
                        <a:gd name="connsiteX23" fmla="*/ 10128738 w 10128738"/>
                        <a:gd name="connsiteY23" fmla="*/ 4070465 h 4070465"/>
                        <a:gd name="connsiteX24" fmla="*/ 9735505 w 10128738"/>
                        <a:gd name="connsiteY24" fmla="*/ 4070465 h 4070465"/>
                        <a:gd name="connsiteX25" fmla="*/ 9443559 w 10128738"/>
                        <a:gd name="connsiteY25" fmla="*/ 4070465 h 4070465"/>
                        <a:gd name="connsiteX26" fmla="*/ 9151613 w 10128738"/>
                        <a:gd name="connsiteY26" fmla="*/ 4070465 h 4070465"/>
                        <a:gd name="connsiteX27" fmla="*/ 8555805 w 10128738"/>
                        <a:gd name="connsiteY27" fmla="*/ 4070465 h 4070465"/>
                        <a:gd name="connsiteX28" fmla="*/ 8162571 w 10128738"/>
                        <a:gd name="connsiteY28" fmla="*/ 4070465 h 4070465"/>
                        <a:gd name="connsiteX29" fmla="*/ 7465476 w 10128738"/>
                        <a:gd name="connsiteY29" fmla="*/ 4070465 h 4070465"/>
                        <a:gd name="connsiteX30" fmla="*/ 7072242 w 10128738"/>
                        <a:gd name="connsiteY30" fmla="*/ 4070465 h 4070465"/>
                        <a:gd name="connsiteX31" fmla="*/ 6375147 w 10128738"/>
                        <a:gd name="connsiteY31" fmla="*/ 4070465 h 4070465"/>
                        <a:gd name="connsiteX32" fmla="*/ 6083201 w 10128738"/>
                        <a:gd name="connsiteY32" fmla="*/ 4070465 h 4070465"/>
                        <a:gd name="connsiteX33" fmla="*/ 5386105 w 10128738"/>
                        <a:gd name="connsiteY33" fmla="*/ 4070465 h 4070465"/>
                        <a:gd name="connsiteX34" fmla="*/ 4992872 w 10128738"/>
                        <a:gd name="connsiteY34" fmla="*/ 4070465 h 4070465"/>
                        <a:gd name="connsiteX35" fmla="*/ 4700926 w 10128738"/>
                        <a:gd name="connsiteY35" fmla="*/ 4070465 h 4070465"/>
                        <a:gd name="connsiteX36" fmla="*/ 4307693 w 10128738"/>
                        <a:gd name="connsiteY36" fmla="*/ 4070465 h 4070465"/>
                        <a:gd name="connsiteX37" fmla="*/ 3610597 w 10128738"/>
                        <a:gd name="connsiteY37" fmla="*/ 4070465 h 4070465"/>
                        <a:gd name="connsiteX38" fmla="*/ 3217364 w 10128738"/>
                        <a:gd name="connsiteY38" fmla="*/ 4070465 h 4070465"/>
                        <a:gd name="connsiteX39" fmla="*/ 2925418 w 10128738"/>
                        <a:gd name="connsiteY39" fmla="*/ 4070465 h 4070465"/>
                        <a:gd name="connsiteX40" fmla="*/ 2532185 w 10128738"/>
                        <a:gd name="connsiteY40" fmla="*/ 4070465 h 4070465"/>
                        <a:gd name="connsiteX41" fmla="*/ 2037664 w 10128738"/>
                        <a:gd name="connsiteY41" fmla="*/ 4070465 h 4070465"/>
                        <a:gd name="connsiteX42" fmla="*/ 1441856 w 10128738"/>
                        <a:gd name="connsiteY42" fmla="*/ 4070465 h 4070465"/>
                        <a:gd name="connsiteX43" fmla="*/ 1048622 w 10128738"/>
                        <a:gd name="connsiteY43" fmla="*/ 4070465 h 4070465"/>
                        <a:gd name="connsiteX44" fmla="*/ 0 w 10128738"/>
                        <a:gd name="connsiteY44" fmla="*/ 4070465 h 4070465"/>
                        <a:gd name="connsiteX45" fmla="*/ 0 w 10128738"/>
                        <a:gd name="connsiteY45" fmla="*/ 3488970 h 4070465"/>
                        <a:gd name="connsiteX46" fmla="*/ 0 w 10128738"/>
                        <a:gd name="connsiteY46" fmla="*/ 2907475 h 4070465"/>
                        <a:gd name="connsiteX47" fmla="*/ 0 w 10128738"/>
                        <a:gd name="connsiteY47" fmla="*/ 2325980 h 4070465"/>
                        <a:gd name="connsiteX48" fmla="*/ 0 w 10128738"/>
                        <a:gd name="connsiteY48" fmla="*/ 1744485 h 4070465"/>
                        <a:gd name="connsiteX49" fmla="*/ 0 w 10128738"/>
                        <a:gd name="connsiteY49" fmla="*/ 1203695 h 4070465"/>
                        <a:gd name="connsiteX50" fmla="*/ 0 w 10128738"/>
                        <a:gd name="connsiteY50" fmla="*/ 581495 h 4070465"/>
                        <a:gd name="connsiteX51" fmla="*/ 0 w 10128738"/>
                        <a:gd name="connsiteY51" fmla="*/ 0 h 4070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</a:cxnLst>
                      <a:rect l="l" t="t" r="r" b="b"/>
                      <a:pathLst>
                        <a:path w="10128738" h="4070465" extrusionOk="0">
                          <a:moveTo>
                            <a:pt x="0" y="0"/>
                          </a:moveTo>
                          <a:cubicBezTo>
                            <a:pt x="162656" y="-5754"/>
                            <a:pt x="311844" y="20658"/>
                            <a:pt x="494521" y="0"/>
                          </a:cubicBezTo>
                          <a:cubicBezTo>
                            <a:pt x="677198" y="-20658"/>
                            <a:pt x="717521" y="34565"/>
                            <a:pt x="786467" y="0"/>
                          </a:cubicBezTo>
                          <a:cubicBezTo>
                            <a:pt x="855413" y="-34565"/>
                            <a:pt x="1394458" y="76228"/>
                            <a:pt x="1584850" y="0"/>
                          </a:cubicBezTo>
                          <a:cubicBezTo>
                            <a:pt x="1775242" y="-76228"/>
                            <a:pt x="1864422" y="8181"/>
                            <a:pt x="2079370" y="0"/>
                          </a:cubicBezTo>
                          <a:cubicBezTo>
                            <a:pt x="2294318" y="-8181"/>
                            <a:pt x="2412497" y="39392"/>
                            <a:pt x="2573891" y="0"/>
                          </a:cubicBezTo>
                          <a:cubicBezTo>
                            <a:pt x="2735285" y="-39392"/>
                            <a:pt x="2984885" y="12471"/>
                            <a:pt x="3372274" y="0"/>
                          </a:cubicBezTo>
                          <a:cubicBezTo>
                            <a:pt x="3759663" y="-12471"/>
                            <a:pt x="3625258" y="8731"/>
                            <a:pt x="3765507" y="0"/>
                          </a:cubicBezTo>
                          <a:cubicBezTo>
                            <a:pt x="3905756" y="-8731"/>
                            <a:pt x="4348623" y="9713"/>
                            <a:pt x="4563890" y="0"/>
                          </a:cubicBezTo>
                          <a:cubicBezTo>
                            <a:pt x="4779157" y="-9713"/>
                            <a:pt x="5087304" y="57599"/>
                            <a:pt x="5362273" y="0"/>
                          </a:cubicBezTo>
                          <a:cubicBezTo>
                            <a:pt x="5637242" y="-57599"/>
                            <a:pt x="5809779" y="65226"/>
                            <a:pt x="5958081" y="0"/>
                          </a:cubicBezTo>
                          <a:cubicBezTo>
                            <a:pt x="6106383" y="-65226"/>
                            <a:pt x="6396080" y="28197"/>
                            <a:pt x="6756464" y="0"/>
                          </a:cubicBezTo>
                          <a:cubicBezTo>
                            <a:pt x="7116848" y="-28197"/>
                            <a:pt x="7048663" y="45699"/>
                            <a:pt x="7250985" y="0"/>
                          </a:cubicBezTo>
                          <a:cubicBezTo>
                            <a:pt x="7453307" y="-45699"/>
                            <a:pt x="7614200" y="29285"/>
                            <a:pt x="7745506" y="0"/>
                          </a:cubicBezTo>
                          <a:cubicBezTo>
                            <a:pt x="7876812" y="-29285"/>
                            <a:pt x="8245913" y="26947"/>
                            <a:pt x="8442601" y="0"/>
                          </a:cubicBezTo>
                          <a:cubicBezTo>
                            <a:pt x="8639289" y="-26947"/>
                            <a:pt x="8739242" y="46108"/>
                            <a:pt x="8937122" y="0"/>
                          </a:cubicBezTo>
                          <a:cubicBezTo>
                            <a:pt x="9135002" y="-46108"/>
                            <a:pt x="9811958" y="88499"/>
                            <a:pt x="10128738" y="0"/>
                          </a:cubicBezTo>
                          <a:cubicBezTo>
                            <a:pt x="10178582" y="273605"/>
                            <a:pt x="10081446" y="474218"/>
                            <a:pt x="10128738" y="662904"/>
                          </a:cubicBezTo>
                          <a:cubicBezTo>
                            <a:pt x="10176030" y="851590"/>
                            <a:pt x="10057677" y="1116658"/>
                            <a:pt x="10128738" y="1285104"/>
                          </a:cubicBezTo>
                          <a:cubicBezTo>
                            <a:pt x="10199799" y="1453550"/>
                            <a:pt x="10108950" y="1718246"/>
                            <a:pt x="10128738" y="1907304"/>
                          </a:cubicBezTo>
                          <a:cubicBezTo>
                            <a:pt x="10148526" y="2096362"/>
                            <a:pt x="10090525" y="2215355"/>
                            <a:pt x="10128738" y="2366685"/>
                          </a:cubicBezTo>
                          <a:cubicBezTo>
                            <a:pt x="10166951" y="2518015"/>
                            <a:pt x="10126668" y="2620263"/>
                            <a:pt x="10128738" y="2866770"/>
                          </a:cubicBezTo>
                          <a:cubicBezTo>
                            <a:pt x="10130808" y="3113278"/>
                            <a:pt x="10060527" y="3334402"/>
                            <a:pt x="10128738" y="3488970"/>
                          </a:cubicBezTo>
                          <a:cubicBezTo>
                            <a:pt x="10196949" y="3643538"/>
                            <a:pt x="10107748" y="3865973"/>
                            <a:pt x="10128738" y="4070465"/>
                          </a:cubicBezTo>
                          <a:cubicBezTo>
                            <a:pt x="9990077" y="4080271"/>
                            <a:pt x="9902275" y="4028531"/>
                            <a:pt x="9735505" y="4070465"/>
                          </a:cubicBezTo>
                          <a:cubicBezTo>
                            <a:pt x="9568735" y="4112399"/>
                            <a:pt x="9557380" y="4062301"/>
                            <a:pt x="9443559" y="4070465"/>
                          </a:cubicBezTo>
                          <a:cubicBezTo>
                            <a:pt x="9329738" y="4078629"/>
                            <a:pt x="9233216" y="4069000"/>
                            <a:pt x="9151613" y="4070465"/>
                          </a:cubicBezTo>
                          <a:cubicBezTo>
                            <a:pt x="9070010" y="4071930"/>
                            <a:pt x="8702120" y="4004034"/>
                            <a:pt x="8555805" y="4070465"/>
                          </a:cubicBezTo>
                          <a:cubicBezTo>
                            <a:pt x="8409490" y="4136896"/>
                            <a:pt x="8318168" y="4024372"/>
                            <a:pt x="8162571" y="4070465"/>
                          </a:cubicBezTo>
                          <a:cubicBezTo>
                            <a:pt x="8006974" y="4116558"/>
                            <a:pt x="7667383" y="3994694"/>
                            <a:pt x="7465476" y="4070465"/>
                          </a:cubicBezTo>
                          <a:cubicBezTo>
                            <a:pt x="7263570" y="4146236"/>
                            <a:pt x="7243443" y="4067712"/>
                            <a:pt x="7072242" y="4070465"/>
                          </a:cubicBezTo>
                          <a:cubicBezTo>
                            <a:pt x="6901041" y="4073218"/>
                            <a:pt x="6623394" y="3998807"/>
                            <a:pt x="6375147" y="4070465"/>
                          </a:cubicBezTo>
                          <a:cubicBezTo>
                            <a:pt x="6126901" y="4142123"/>
                            <a:pt x="6179055" y="4052880"/>
                            <a:pt x="6083201" y="4070465"/>
                          </a:cubicBezTo>
                          <a:cubicBezTo>
                            <a:pt x="5987347" y="4088050"/>
                            <a:pt x="5699679" y="4069042"/>
                            <a:pt x="5386105" y="4070465"/>
                          </a:cubicBezTo>
                          <a:cubicBezTo>
                            <a:pt x="5072531" y="4071888"/>
                            <a:pt x="5110422" y="4037870"/>
                            <a:pt x="4992872" y="4070465"/>
                          </a:cubicBezTo>
                          <a:cubicBezTo>
                            <a:pt x="4875322" y="4103060"/>
                            <a:pt x="4819300" y="4064685"/>
                            <a:pt x="4700926" y="4070465"/>
                          </a:cubicBezTo>
                          <a:cubicBezTo>
                            <a:pt x="4582552" y="4076245"/>
                            <a:pt x="4469277" y="4042011"/>
                            <a:pt x="4307693" y="4070465"/>
                          </a:cubicBezTo>
                          <a:cubicBezTo>
                            <a:pt x="4146109" y="4098919"/>
                            <a:pt x="3955094" y="4051368"/>
                            <a:pt x="3610597" y="4070465"/>
                          </a:cubicBezTo>
                          <a:cubicBezTo>
                            <a:pt x="3266100" y="4089562"/>
                            <a:pt x="3361830" y="4033538"/>
                            <a:pt x="3217364" y="4070465"/>
                          </a:cubicBezTo>
                          <a:cubicBezTo>
                            <a:pt x="3072898" y="4107392"/>
                            <a:pt x="3043908" y="4044626"/>
                            <a:pt x="2925418" y="4070465"/>
                          </a:cubicBezTo>
                          <a:cubicBezTo>
                            <a:pt x="2806928" y="4096304"/>
                            <a:pt x="2616364" y="4046374"/>
                            <a:pt x="2532185" y="4070465"/>
                          </a:cubicBezTo>
                          <a:cubicBezTo>
                            <a:pt x="2448006" y="4094556"/>
                            <a:pt x="2182478" y="4041840"/>
                            <a:pt x="2037664" y="4070465"/>
                          </a:cubicBezTo>
                          <a:cubicBezTo>
                            <a:pt x="1892850" y="4099090"/>
                            <a:pt x="1654775" y="4044304"/>
                            <a:pt x="1441856" y="4070465"/>
                          </a:cubicBezTo>
                          <a:cubicBezTo>
                            <a:pt x="1228937" y="4096626"/>
                            <a:pt x="1169302" y="4043394"/>
                            <a:pt x="1048622" y="4070465"/>
                          </a:cubicBezTo>
                          <a:cubicBezTo>
                            <a:pt x="927942" y="4097536"/>
                            <a:pt x="498036" y="3960330"/>
                            <a:pt x="0" y="4070465"/>
                          </a:cubicBezTo>
                          <a:cubicBezTo>
                            <a:pt x="-42250" y="3851650"/>
                            <a:pt x="24590" y="3728693"/>
                            <a:pt x="0" y="3488970"/>
                          </a:cubicBezTo>
                          <a:cubicBezTo>
                            <a:pt x="-24590" y="3249248"/>
                            <a:pt x="33941" y="3134023"/>
                            <a:pt x="0" y="2907475"/>
                          </a:cubicBezTo>
                          <a:cubicBezTo>
                            <a:pt x="-33941" y="2680928"/>
                            <a:pt x="62257" y="2605641"/>
                            <a:pt x="0" y="2325980"/>
                          </a:cubicBezTo>
                          <a:cubicBezTo>
                            <a:pt x="-62257" y="2046319"/>
                            <a:pt x="19618" y="1892396"/>
                            <a:pt x="0" y="1744485"/>
                          </a:cubicBezTo>
                          <a:cubicBezTo>
                            <a:pt x="-19618" y="1596575"/>
                            <a:pt x="43550" y="1373073"/>
                            <a:pt x="0" y="1203695"/>
                          </a:cubicBezTo>
                          <a:cubicBezTo>
                            <a:pt x="-43550" y="1034317"/>
                            <a:pt x="40263" y="880709"/>
                            <a:pt x="0" y="581495"/>
                          </a:cubicBezTo>
                          <a:cubicBezTo>
                            <a:pt x="-40263" y="282281"/>
                            <a:pt x="42044" y="154999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011ADDB-BCDB-9E70-379F-BB8676D21EE7}"/>
                </a:ext>
              </a:extLst>
            </p:cNvPr>
            <p:cNvSpPr/>
            <p:nvPr/>
          </p:nvSpPr>
          <p:spPr>
            <a:xfrm>
              <a:off x="3729798" y="2931279"/>
              <a:ext cx="1021628" cy="2461334"/>
            </a:xfrm>
            <a:prstGeom prst="rect">
              <a:avLst/>
            </a:prstGeom>
            <a:noFill/>
            <a:ln w="28575">
              <a:solidFill>
                <a:schemeClr val="accent6">
                  <a:lumMod val="60000"/>
                  <a:lumOff val="40000"/>
                </a:schemeClr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0128738"/>
                        <a:gd name="connsiteY0" fmla="*/ 0 h 4070465"/>
                        <a:gd name="connsiteX1" fmla="*/ 494521 w 10128738"/>
                        <a:gd name="connsiteY1" fmla="*/ 0 h 4070465"/>
                        <a:gd name="connsiteX2" fmla="*/ 786467 w 10128738"/>
                        <a:gd name="connsiteY2" fmla="*/ 0 h 4070465"/>
                        <a:gd name="connsiteX3" fmla="*/ 1584850 w 10128738"/>
                        <a:gd name="connsiteY3" fmla="*/ 0 h 4070465"/>
                        <a:gd name="connsiteX4" fmla="*/ 2079370 w 10128738"/>
                        <a:gd name="connsiteY4" fmla="*/ 0 h 4070465"/>
                        <a:gd name="connsiteX5" fmla="*/ 2573891 w 10128738"/>
                        <a:gd name="connsiteY5" fmla="*/ 0 h 4070465"/>
                        <a:gd name="connsiteX6" fmla="*/ 3372274 w 10128738"/>
                        <a:gd name="connsiteY6" fmla="*/ 0 h 4070465"/>
                        <a:gd name="connsiteX7" fmla="*/ 3765507 w 10128738"/>
                        <a:gd name="connsiteY7" fmla="*/ 0 h 4070465"/>
                        <a:gd name="connsiteX8" fmla="*/ 4563890 w 10128738"/>
                        <a:gd name="connsiteY8" fmla="*/ 0 h 4070465"/>
                        <a:gd name="connsiteX9" fmla="*/ 5362273 w 10128738"/>
                        <a:gd name="connsiteY9" fmla="*/ 0 h 4070465"/>
                        <a:gd name="connsiteX10" fmla="*/ 5958081 w 10128738"/>
                        <a:gd name="connsiteY10" fmla="*/ 0 h 4070465"/>
                        <a:gd name="connsiteX11" fmla="*/ 6756464 w 10128738"/>
                        <a:gd name="connsiteY11" fmla="*/ 0 h 4070465"/>
                        <a:gd name="connsiteX12" fmla="*/ 7250985 w 10128738"/>
                        <a:gd name="connsiteY12" fmla="*/ 0 h 4070465"/>
                        <a:gd name="connsiteX13" fmla="*/ 7745506 w 10128738"/>
                        <a:gd name="connsiteY13" fmla="*/ 0 h 4070465"/>
                        <a:gd name="connsiteX14" fmla="*/ 8442601 w 10128738"/>
                        <a:gd name="connsiteY14" fmla="*/ 0 h 4070465"/>
                        <a:gd name="connsiteX15" fmla="*/ 8937122 w 10128738"/>
                        <a:gd name="connsiteY15" fmla="*/ 0 h 4070465"/>
                        <a:gd name="connsiteX16" fmla="*/ 10128738 w 10128738"/>
                        <a:gd name="connsiteY16" fmla="*/ 0 h 4070465"/>
                        <a:gd name="connsiteX17" fmla="*/ 10128738 w 10128738"/>
                        <a:gd name="connsiteY17" fmla="*/ 662904 h 4070465"/>
                        <a:gd name="connsiteX18" fmla="*/ 10128738 w 10128738"/>
                        <a:gd name="connsiteY18" fmla="*/ 1285104 h 4070465"/>
                        <a:gd name="connsiteX19" fmla="*/ 10128738 w 10128738"/>
                        <a:gd name="connsiteY19" fmla="*/ 1907304 h 4070465"/>
                        <a:gd name="connsiteX20" fmla="*/ 10128738 w 10128738"/>
                        <a:gd name="connsiteY20" fmla="*/ 2366685 h 4070465"/>
                        <a:gd name="connsiteX21" fmla="*/ 10128738 w 10128738"/>
                        <a:gd name="connsiteY21" fmla="*/ 2866770 h 4070465"/>
                        <a:gd name="connsiteX22" fmla="*/ 10128738 w 10128738"/>
                        <a:gd name="connsiteY22" fmla="*/ 3488970 h 4070465"/>
                        <a:gd name="connsiteX23" fmla="*/ 10128738 w 10128738"/>
                        <a:gd name="connsiteY23" fmla="*/ 4070465 h 4070465"/>
                        <a:gd name="connsiteX24" fmla="*/ 9735505 w 10128738"/>
                        <a:gd name="connsiteY24" fmla="*/ 4070465 h 4070465"/>
                        <a:gd name="connsiteX25" fmla="*/ 9443559 w 10128738"/>
                        <a:gd name="connsiteY25" fmla="*/ 4070465 h 4070465"/>
                        <a:gd name="connsiteX26" fmla="*/ 9151613 w 10128738"/>
                        <a:gd name="connsiteY26" fmla="*/ 4070465 h 4070465"/>
                        <a:gd name="connsiteX27" fmla="*/ 8555805 w 10128738"/>
                        <a:gd name="connsiteY27" fmla="*/ 4070465 h 4070465"/>
                        <a:gd name="connsiteX28" fmla="*/ 8162571 w 10128738"/>
                        <a:gd name="connsiteY28" fmla="*/ 4070465 h 4070465"/>
                        <a:gd name="connsiteX29" fmla="*/ 7465476 w 10128738"/>
                        <a:gd name="connsiteY29" fmla="*/ 4070465 h 4070465"/>
                        <a:gd name="connsiteX30" fmla="*/ 7072242 w 10128738"/>
                        <a:gd name="connsiteY30" fmla="*/ 4070465 h 4070465"/>
                        <a:gd name="connsiteX31" fmla="*/ 6375147 w 10128738"/>
                        <a:gd name="connsiteY31" fmla="*/ 4070465 h 4070465"/>
                        <a:gd name="connsiteX32" fmla="*/ 6083201 w 10128738"/>
                        <a:gd name="connsiteY32" fmla="*/ 4070465 h 4070465"/>
                        <a:gd name="connsiteX33" fmla="*/ 5386105 w 10128738"/>
                        <a:gd name="connsiteY33" fmla="*/ 4070465 h 4070465"/>
                        <a:gd name="connsiteX34" fmla="*/ 4992872 w 10128738"/>
                        <a:gd name="connsiteY34" fmla="*/ 4070465 h 4070465"/>
                        <a:gd name="connsiteX35" fmla="*/ 4700926 w 10128738"/>
                        <a:gd name="connsiteY35" fmla="*/ 4070465 h 4070465"/>
                        <a:gd name="connsiteX36" fmla="*/ 4307693 w 10128738"/>
                        <a:gd name="connsiteY36" fmla="*/ 4070465 h 4070465"/>
                        <a:gd name="connsiteX37" fmla="*/ 3610597 w 10128738"/>
                        <a:gd name="connsiteY37" fmla="*/ 4070465 h 4070465"/>
                        <a:gd name="connsiteX38" fmla="*/ 3217364 w 10128738"/>
                        <a:gd name="connsiteY38" fmla="*/ 4070465 h 4070465"/>
                        <a:gd name="connsiteX39" fmla="*/ 2925418 w 10128738"/>
                        <a:gd name="connsiteY39" fmla="*/ 4070465 h 4070465"/>
                        <a:gd name="connsiteX40" fmla="*/ 2532185 w 10128738"/>
                        <a:gd name="connsiteY40" fmla="*/ 4070465 h 4070465"/>
                        <a:gd name="connsiteX41" fmla="*/ 2037664 w 10128738"/>
                        <a:gd name="connsiteY41" fmla="*/ 4070465 h 4070465"/>
                        <a:gd name="connsiteX42" fmla="*/ 1441856 w 10128738"/>
                        <a:gd name="connsiteY42" fmla="*/ 4070465 h 4070465"/>
                        <a:gd name="connsiteX43" fmla="*/ 1048622 w 10128738"/>
                        <a:gd name="connsiteY43" fmla="*/ 4070465 h 4070465"/>
                        <a:gd name="connsiteX44" fmla="*/ 0 w 10128738"/>
                        <a:gd name="connsiteY44" fmla="*/ 4070465 h 4070465"/>
                        <a:gd name="connsiteX45" fmla="*/ 0 w 10128738"/>
                        <a:gd name="connsiteY45" fmla="*/ 3488970 h 4070465"/>
                        <a:gd name="connsiteX46" fmla="*/ 0 w 10128738"/>
                        <a:gd name="connsiteY46" fmla="*/ 2907475 h 4070465"/>
                        <a:gd name="connsiteX47" fmla="*/ 0 w 10128738"/>
                        <a:gd name="connsiteY47" fmla="*/ 2325980 h 4070465"/>
                        <a:gd name="connsiteX48" fmla="*/ 0 w 10128738"/>
                        <a:gd name="connsiteY48" fmla="*/ 1744485 h 4070465"/>
                        <a:gd name="connsiteX49" fmla="*/ 0 w 10128738"/>
                        <a:gd name="connsiteY49" fmla="*/ 1203695 h 4070465"/>
                        <a:gd name="connsiteX50" fmla="*/ 0 w 10128738"/>
                        <a:gd name="connsiteY50" fmla="*/ 581495 h 4070465"/>
                        <a:gd name="connsiteX51" fmla="*/ 0 w 10128738"/>
                        <a:gd name="connsiteY51" fmla="*/ 0 h 4070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</a:cxnLst>
                      <a:rect l="l" t="t" r="r" b="b"/>
                      <a:pathLst>
                        <a:path w="10128738" h="4070465" extrusionOk="0">
                          <a:moveTo>
                            <a:pt x="0" y="0"/>
                          </a:moveTo>
                          <a:cubicBezTo>
                            <a:pt x="162656" y="-5754"/>
                            <a:pt x="311844" y="20658"/>
                            <a:pt x="494521" y="0"/>
                          </a:cubicBezTo>
                          <a:cubicBezTo>
                            <a:pt x="677198" y="-20658"/>
                            <a:pt x="717521" y="34565"/>
                            <a:pt x="786467" y="0"/>
                          </a:cubicBezTo>
                          <a:cubicBezTo>
                            <a:pt x="855413" y="-34565"/>
                            <a:pt x="1394458" y="76228"/>
                            <a:pt x="1584850" y="0"/>
                          </a:cubicBezTo>
                          <a:cubicBezTo>
                            <a:pt x="1775242" y="-76228"/>
                            <a:pt x="1864422" y="8181"/>
                            <a:pt x="2079370" y="0"/>
                          </a:cubicBezTo>
                          <a:cubicBezTo>
                            <a:pt x="2294318" y="-8181"/>
                            <a:pt x="2412497" y="39392"/>
                            <a:pt x="2573891" y="0"/>
                          </a:cubicBezTo>
                          <a:cubicBezTo>
                            <a:pt x="2735285" y="-39392"/>
                            <a:pt x="2984885" y="12471"/>
                            <a:pt x="3372274" y="0"/>
                          </a:cubicBezTo>
                          <a:cubicBezTo>
                            <a:pt x="3759663" y="-12471"/>
                            <a:pt x="3625258" y="8731"/>
                            <a:pt x="3765507" y="0"/>
                          </a:cubicBezTo>
                          <a:cubicBezTo>
                            <a:pt x="3905756" y="-8731"/>
                            <a:pt x="4348623" y="9713"/>
                            <a:pt x="4563890" y="0"/>
                          </a:cubicBezTo>
                          <a:cubicBezTo>
                            <a:pt x="4779157" y="-9713"/>
                            <a:pt x="5087304" y="57599"/>
                            <a:pt x="5362273" y="0"/>
                          </a:cubicBezTo>
                          <a:cubicBezTo>
                            <a:pt x="5637242" y="-57599"/>
                            <a:pt x="5809779" y="65226"/>
                            <a:pt x="5958081" y="0"/>
                          </a:cubicBezTo>
                          <a:cubicBezTo>
                            <a:pt x="6106383" y="-65226"/>
                            <a:pt x="6396080" y="28197"/>
                            <a:pt x="6756464" y="0"/>
                          </a:cubicBezTo>
                          <a:cubicBezTo>
                            <a:pt x="7116848" y="-28197"/>
                            <a:pt x="7048663" y="45699"/>
                            <a:pt x="7250985" y="0"/>
                          </a:cubicBezTo>
                          <a:cubicBezTo>
                            <a:pt x="7453307" y="-45699"/>
                            <a:pt x="7614200" y="29285"/>
                            <a:pt x="7745506" y="0"/>
                          </a:cubicBezTo>
                          <a:cubicBezTo>
                            <a:pt x="7876812" y="-29285"/>
                            <a:pt x="8245913" y="26947"/>
                            <a:pt x="8442601" y="0"/>
                          </a:cubicBezTo>
                          <a:cubicBezTo>
                            <a:pt x="8639289" y="-26947"/>
                            <a:pt x="8739242" y="46108"/>
                            <a:pt x="8937122" y="0"/>
                          </a:cubicBezTo>
                          <a:cubicBezTo>
                            <a:pt x="9135002" y="-46108"/>
                            <a:pt x="9811958" y="88499"/>
                            <a:pt x="10128738" y="0"/>
                          </a:cubicBezTo>
                          <a:cubicBezTo>
                            <a:pt x="10178582" y="273605"/>
                            <a:pt x="10081446" y="474218"/>
                            <a:pt x="10128738" y="662904"/>
                          </a:cubicBezTo>
                          <a:cubicBezTo>
                            <a:pt x="10176030" y="851590"/>
                            <a:pt x="10057677" y="1116658"/>
                            <a:pt x="10128738" y="1285104"/>
                          </a:cubicBezTo>
                          <a:cubicBezTo>
                            <a:pt x="10199799" y="1453550"/>
                            <a:pt x="10108950" y="1718246"/>
                            <a:pt x="10128738" y="1907304"/>
                          </a:cubicBezTo>
                          <a:cubicBezTo>
                            <a:pt x="10148526" y="2096362"/>
                            <a:pt x="10090525" y="2215355"/>
                            <a:pt x="10128738" y="2366685"/>
                          </a:cubicBezTo>
                          <a:cubicBezTo>
                            <a:pt x="10166951" y="2518015"/>
                            <a:pt x="10126668" y="2620263"/>
                            <a:pt x="10128738" y="2866770"/>
                          </a:cubicBezTo>
                          <a:cubicBezTo>
                            <a:pt x="10130808" y="3113278"/>
                            <a:pt x="10060527" y="3334402"/>
                            <a:pt x="10128738" y="3488970"/>
                          </a:cubicBezTo>
                          <a:cubicBezTo>
                            <a:pt x="10196949" y="3643538"/>
                            <a:pt x="10107748" y="3865973"/>
                            <a:pt x="10128738" y="4070465"/>
                          </a:cubicBezTo>
                          <a:cubicBezTo>
                            <a:pt x="9990077" y="4080271"/>
                            <a:pt x="9902275" y="4028531"/>
                            <a:pt x="9735505" y="4070465"/>
                          </a:cubicBezTo>
                          <a:cubicBezTo>
                            <a:pt x="9568735" y="4112399"/>
                            <a:pt x="9557380" y="4062301"/>
                            <a:pt x="9443559" y="4070465"/>
                          </a:cubicBezTo>
                          <a:cubicBezTo>
                            <a:pt x="9329738" y="4078629"/>
                            <a:pt x="9233216" y="4069000"/>
                            <a:pt x="9151613" y="4070465"/>
                          </a:cubicBezTo>
                          <a:cubicBezTo>
                            <a:pt x="9070010" y="4071930"/>
                            <a:pt x="8702120" y="4004034"/>
                            <a:pt x="8555805" y="4070465"/>
                          </a:cubicBezTo>
                          <a:cubicBezTo>
                            <a:pt x="8409490" y="4136896"/>
                            <a:pt x="8318168" y="4024372"/>
                            <a:pt x="8162571" y="4070465"/>
                          </a:cubicBezTo>
                          <a:cubicBezTo>
                            <a:pt x="8006974" y="4116558"/>
                            <a:pt x="7667383" y="3994694"/>
                            <a:pt x="7465476" y="4070465"/>
                          </a:cubicBezTo>
                          <a:cubicBezTo>
                            <a:pt x="7263570" y="4146236"/>
                            <a:pt x="7243443" y="4067712"/>
                            <a:pt x="7072242" y="4070465"/>
                          </a:cubicBezTo>
                          <a:cubicBezTo>
                            <a:pt x="6901041" y="4073218"/>
                            <a:pt x="6623394" y="3998807"/>
                            <a:pt x="6375147" y="4070465"/>
                          </a:cubicBezTo>
                          <a:cubicBezTo>
                            <a:pt x="6126901" y="4142123"/>
                            <a:pt x="6179055" y="4052880"/>
                            <a:pt x="6083201" y="4070465"/>
                          </a:cubicBezTo>
                          <a:cubicBezTo>
                            <a:pt x="5987347" y="4088050"/>
                            <a:pt x="5699679" y="4069042"/>
                            <a:pt x="5386105" y="4070465"/>
                          </a:cubicBezTo>
                          <a:cubicBezTo>
                            <a:pt x="5072531" y="4071888"/>
                            <a:pt x="5110422" y="4037870"/>
                            <a:pt x="4992872" y="4070465"/>
                          </a:cubicBezTo>
                          <a:cubicBezTo>
                            <a:pt x="4875322" y="4103060"/>
                            <a:pt x="4819300" y="4064685"/>
                            <a:pt x="4700926" y="4070465"/>
                          </a:cubicBezTo>
                          <a:cubicBezTo>
                            <a:pt x="4582552" y="4076245"/>
                            <a:pt x="4469277" y="4042011"/>
                            <a:pt x="4307693" y="4070465"/>
                          </a:cubicBezTo>
                          <a:cubicBezTo>
                            <a:pt x="4146109" y="4098919"/>
                            <a:pt x="3955094" y="4051368"/>
                            <a:pt x="3610597" y="4070465"/>
                          </a:cubicBezTo>
                          <a:cubicBezTo>
                            <a:pt x="3266100" y="4089562"/>
                            <a:pt x="3361830" y="4033538"/>
                            <a:pt x="3217364" y="4070465"/>
                          </a:cubicBezTo>
                          <a:cubicBezTo>
                            <a:pt x="3072898" y="4107392"/>
                            <a:pt x="3043908" y="4044626"/>
                            <a:pt x="2925418" y="4070465"/>
                          </a:cubicBezTo>
                          <a:cubicBezTo>
                            <a:pt x="2806928" y="4096304"/>
                            <a:pt x="2616364" y="4046374"/>
                            <a:pt x="2532185" y="4070465"/>
                          </a:cubicBezTo>
                          <a:cubicBezTo>
                            <a:pt x="2448006" y="4094556"/>
                            <a:pt x="2182478" y="4041840"/>
                            <a:pt x="2037664" y="4070465"/>
                          </a:cubicBezTo>
                          <a:cubicBezTo>
                            <a:pt x="1892850" y="4099090"/>
                            <a:pt x="1654775" y="4044304"/>
                            <a:pt x="1441856" y="4070465"/>
                          </a:cubicBezTo>
                          <a:cubicBezTo>
                            <a:pt x="1228937" y="4096626"/>
                            <a:pt x="1169302" y="4043394"/>
                            <a:pt x="1048622" y="4070465"/>
                          </a:cubicBezTo>
                          <a:cubicBezTo>
                            <a:pt x="927942" y="4097536"/>
                            <a:pt x="498036" y="3960330"/>
                            <a:pt x="0" y="4070465"/>
                          </a:cubicBezTo>
                          <a:cubicBezTo>
                            <a:pt x="-42250" y="3851650"/>
                            <a:pt x="24590" y="3728693"/>
                            <a:pt x="0" y="3488970"/>
                          </a:cubicBezTo>
                          <a:cubicBezTo>
                            <a:pt x="-24590" y="3249248"/>
                            <a:pt x="33941" y="3134023"/>
                            <a:pt x="0" y="2907475"/>
                          </a:cubicBezTo>
                          <a:cubicBezTo>
                            <a:pt x="-33941" y="2680928"/>
                            <a:pt x="62257" y="2605641"/>
                            <a:pt x="0" y="2325980"/>
                          </a:cubicBezTo>
                          <a:cubicBezTo>
                            <a:pt x="-62257" y="2046319"/>
                            <a:pt x="19618" y="1892396"/>
                            <a:pt x="0" y="1744485"/>
                          </a:cubicBezTo>
                          <a:cubicBezTo>
                            <a:pt x="-19618" y="1596575"/>
                            <a:pt x="43550" y="1373073"/>
                            <a:pt x="0" y="1203695"/>
                          </a:cubicBezTo>
                          <a:cubicBezTo>
                            <a:pt x="-43550" y="1034317"/>
                            <a:pt x="40263" y="880709"/>
                            <a:pt x="0" y="581495"/>
                          </a:cubicBezTo>
                          <a:cubicBezTo>
                            <a:pt x="-40263" y="282281"/>
                            <a:pt x="42044" y="154999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F428C4-FF71-EBF1-46E3-3EC52B6B22EB}"/>
                </a:ext>
              </a:extLst>
            </p:cNvPr>
            <p:cNvSpPr/>
            <p:nvPr/>
          </p:nvSpPr>
          <p:spPr>
            <a:xfrm>
              <a:off x="4913827" y="2931279"/>
              <a:ext cx="4112941" cy="2461334"/>
            </a:xfrm>
            <a:prstGeom prst="rect">
              <a:avLst/>
            </a:prstGeom>
            <a:noFill/>
            <a:ln w="28575">
              <a:solidFill>
                <a:schemeClr val="accent6">
                  <a:lumMod val="60000"/>
                  <a:lumOff val="40000"/>
                </a:schemeClr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0128738"/>
                        <a:gd name="connsiteY0" fmla="*/ 0 h 4070465"/>
                        <a:gd name="connsiteX1" fmla="*/ 494521 w 10128738"/>
                        <a:gd name="connsiteY1" fmla="*/ 0 h 4070465"/>
                        <a:gd name="connsiteX2" fmla="*/ 786467 w 10128738"/>
                        <a:gd name="connsiteY2" fmla="*/ 0 h 4070465"/>
                        <a:gd name="connsiteX3" fmla="*/ 1584850 w 10128738"/>
                        <a:gd name="connsiteY3" fmla="*/ 0 h 4070465"/>
                        <a:gd name="connsiteX4" fmla="*/ 2079370 w 10128738"/>
                        <a:gd name="connsiteY4" fmla="*/ 0 h 4070465"/>
                        <a:gd name="connsiteX5" fmla="*/ 2573891 w 10128738"/>
                        <a:gd name="connsiteY5" fmla="*/ 0 h 4070465"/>
                        <a:gd name="connsiteX6" fmla="*/ 3372274 w 10128738"/>
                        <a:gd name="connsiteY6" fmla="*/ 0 h 4070465"/>
                        <a:gd name="connsiteX7" fmla="*/ 3765507 w 10128738"/>
                        <a:gd name="connsiteY7" fmla="*/ 0 h 4070465"/>
                        <a:gd name="connsiteX8" fmla="*/ 4563890 w 10128738"/>
                        <a:gd name="connsiteY8" fmla="*/ 0 h 4070465"/>
                        <a:gd name="connsiteX9" fmla="*/ 5362273 w 10128738"/>
                        <a:gd name="connsiteY9" fmla="*/ 0 h 4070465"/>
                        <a:gd name="connsiteX10" fmla="*/ 5958081 w 10128738"/>
                        <a:gd name="connsiteY10" fmla="*/ 0 h 4070465"/>
                        <a:gd name="connsiteX11" fmla="*/ 6756464 w 10128738"/>
                        <a:gd name="connsiteY11" fmla="*/ 0 h 4070465"/>
                        <a:gd name="connsiteX12" fmla="*/ 7250985 w 10128738"/>
                        <a:gd name="connsiteY12" fmla="*/ 0 h 4070465"/>
                        <a:gd name="connsiteX13" fmla="*/ 7745506 w 10128738"/>
                        <a:gd name="connsiteY13" fmla="*/ 0 h 4070465"/>
                        <a:gd name="connsiteX14" fmla="*/ 8442601 w 10128738"/>
                        <a:gd name="connsiteY14" fmla="*/ 0 h 4070465"/>
                        <a:gd name="connsiteX15" fmla="*/ 8937122 w 10128738"/>
                        <a:gd name="connsiteY15" fmla="*/ 0 h 4070465"/>
                        <a:gd name="connsiteX16" fmla="*/ 10128738 w 10128738"/>
                        <a:gd name="connsiteY16" fmla="*/ 0 h 4070465"/>
                        <a:gd name="connsiteX17" fmla="*/ 10128738 w 10128738"/>
                        <a:gd name="connsiteY17" fmla="*/ 662904 h 4070465"/>
                        <a:gd name="connsiteX18" fmla="*/ 10128738 w 10128738"/>
                        <a:gd name="connsiteY18" fmla="*/ 1285104 h 4070465"/>
                        <a:gd name="connsiteX19" fmla="*/ 10128738 w 10128738"/>
                        <a:gd name="connsiteY19" fmla="*/ 1907304 h 4070465"/>
                        <a:gd name="connsiteX20" fmla="*/ 10128738 w 10128738"/>
                        <a:gd name="connsiteY20" fmla="*/ 2366685 h 4070465"/>
                        <a:gd name="connsiteX21" fmla="*/ 10128738 w 10128738"/>
                        <a:gd name="connsiteY21" fmla="*/ 2866770 h 4070465"/>
                        <a:gd name="connsiteX22" fmla="*/ 10128738 w 10128738"/>
                        <a:gd name="connsiteY22" fmla="*/ 3488970 h 4070465"/>
                        <a:gd name="connsiteX23" fmla="*/ 10128738 w 10128738"/>
                        <a:gd name="connsiteY23" fmla="*/ 4070465 h 4070465"/>
                        <a:gd name="connsiteX24" fmla="*/ 9735505 w 10128738"/>
                        <a:gd name="connsiteY24" fmla="*/ 4070465 h 4070465"/>
                        <a:gd name="connsiteX25" fmla="*/ 9443559 w 10128738"/>
                        <a:gd name="connsiteY25" fmla="*/ 4070465 h 4070465"/>
                        <a:gd name="connsiteX26" fmla="*/ 9151613 w 10128738"/>
                        <a:gd name="connsiteY26" fmla="*/ 4070465 h 4070465"/>
                        <a:gd name="connsiteX27" fmla="*/ 8555805 w 10128738"/>
                        <a:gd name="connsiteY27" fmla="*/ 4070465 h 4070465"/>
                        <a:gd name="connsiteX28" fmla="*/ 8162571 w 10128738"/>
                        <a:gd name="connsiteY28" fmla="*/ 4070465 h 4070465"/>
                        <a:gd name="connsiteX29" fmla="*/ 7465476 w 10128738"/>
                        <a:gd name="connsiteY29" fmla="*/ 4070465 h 4070465"/>
                        <a:gd name="connsiteX30" fmla="*/ 7072242 w 10128738"/>
                        <a:gd name="connsiteY30" fmla="*/ 4070465 h 4070465"/>
                        <a:gd name="connsiteX31" fmla="*/ 6375147 w 10128738"/>
                        <a:gd name="connsiteY31" fmla="*/ 4070465 h 4070465"/>
                        <a:gd name="connsiteX32" fmla="*/ 6083201 w 10128738"/>
                        <a:gd name="connsiteY32" fmla="*/ 4070465 h 4070465"/>
                        <a:gd name="connsiteX33" fmla="*/ 5386105 w 10128738"/>
                        <a:gd name="connsiteY33" fmla="*/ 4070465 h 4070465"/>
                        <a:gd name="connsiteX34" fmla="*/ 4992872 w 10128738"/>
                        <a:gd name="connsiteY34" fmla="*/ 4070465 h 4070465"/>
                        <a:gd name="connsiteX35" fmla="*/ 4700926 w 10128738"/>
                        <a:gd name="connsiteY35" fmla="*/ 4070465 h 4070465"/>
                        <a:gd name="connsiteX36" fmla="*/ 4307693 w 10128738"/>
                        <a:gd name="connsiteY36" fmla="*/ 4070465 h 4070465"/>
                        <a:gd name="connsiteX37" fmla="*/ 3610597 w 10128738"/>
                        <a:gd name="connsiteY37" fmla="*/ 4070465 h 4070465"/>
                        <a:gd name="connsiteX38" fmla="*/ 3217364 w 10128738"/>
                        <a:gd name="connsiteY38" fmla="*/ 4070465 h 4070465"/>
                        <a:gd name="connsiteX39" fmla="*/ 2925418 w 10128738"/>
                        <a:gd name="connsiteY39" fmla="*/ 4070465 h 4070465"/>
                        <a:gd name="connsiteX40" fmla="*/ 2532185 w 10128738"/>
                        <a:gd name="connsiteY40" fmla="*/ 4070465 h 4070465"/>
                        <a:gd name="connsiteX41" fmla="*/ 2037664 w 10128738"/>
                        <a:gd name="connsiteY41" fmla="*/ 4070465 h 4070465"/>
                        <a:gd name="connsiteX42" fmla="*/ 1441856 w 10128738"/>
                        <a:gd name="connsiteY42" fmla="*/ 4070465 h 4070465"/>
                        <a:gd name="connsiteX43" fmla="*/ 1048622 w 10128738"/>
                        <a:gd name="connsiteY43" fmla="*/ 4070465 h 4070465"/>
                        <a:gd name="connsiteX44" fmla="*/ 0 w 10128738"/>
                        <a:gd name="connsiteY44" fmla="*/ 4070465 h 4070465"/>
                        <a:gd name="connsiteX45" fmla="*/ 0 w 10128738"/>
                        <a:gd name="connsiteY45" fmla="*/ 3488970 h 4070465"/>
                        <a:gd name="connsiteX46" fmla="*/ 0 w 10128738"/>
                        <a:gd name="connsiteY46" fmla="*/ 2907475 h 4070465"/>
                        <a:gd name="connsiteX47" fmla="*/ 0 w 10128738"/>
                        <a:gd name="connsiteY47" fmla="*/ 2325980 h 4070465"/>
                        <a:gd name="connsiteX48" fmla="*/ 0 w 10128738"/>
                        <a:gd name="connsiteY48" fmla="*/ 1744485 h 4070465"/>
                        <a:gd name="connsiteX49" fmla="*/ 0 w 10128738"/>
                        <a:gd name="connsiteY49" fmla="*/ 1203695 h 4070465"/>
                        <a:gd name="connsiteX50" fmla="*/ 0 w 10128738"/>
                        <a:gd name="connsiteY50" fmla="*/ 581495 h 4070465"/>
                        <a:gd name="connsiteX51" fmla="*/ 0 w 10128738"/>
                        <a:gd name="connsiteY51" fmla="*/ 0 h 40704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</a:cxnLst>
                      <a:rect l="l" t="t" r="r" b="b"/>
                      <a:pathLst>
                        <a:path w="10128738" h="4070465" extrusionOk="0">
                          <a:moveTo>
                            <a:pt x="0" y="0"/>
                          </a:moveTo>
                          <a:cubicBezTo>
                            <a:pt x="162656" y="-5754"/>
                            <a:pt x="311844" y="20658"/>
                            <a:pt x="494521" y="0"/>
                          </a:cubicBezTo>
                          <a:cubicBezTo>
                            <a:pt x="677198" y="-20658"/>
                            <a:pt x="717521" y="34565"/>
                            <a:pt x="786467" y="0"/>
                          </a:cubicBezTo>
                          <a:cubicBezTo>
                            <a:pt x="855413" y="-34565"/>
                            <a:pt x="1394458" y="76228"/>
                            <a:pt x="1584850" y="0"/>
                          </a:cubicBezTo>
                          <a:cubicBezTo>
                            <a:pt x="1775242" y="-76228"/>
                            <a:pt x="1864422" y="8181"/>
                            <a:pt x="2079370" y="0"/>
                          </a:cubicBezTo>
                          <a:cubicBezTo>
                            <a:pt x="2294318" y="-8181"/>
                            <a:pt x="2412497" y="39392"/>
                            <a:pt x="2573891" y="0"/>
                          </a:cubicBezTo>
                          <a:cubicBezTo>
                            <a:pt x="2735285" y="-39392"/>
                            <a:pt x="2984885" y="12471"/>
                            <a:pt x="3372274" y="0"/>
                          </a:cubicBezTo>
                          <a:cubicBezTo>
                            <a:pt x="3759663" y="-12471"/>
                            <a:pt x="3625258" y="8731"/>
                            <a:pt x="3765507" y="0"/>
                          </a:cubicBezTo>
                          <a:cubicBezTo>
                            <a:pt x="3905756" y="-8731"/>
                            <a:pt x="4348623" y="9713"/>
                            <a:pt x="4563890" y="0"/>
                          </a:cubicBezTo>
                          <a:cubicBezTo>
                            <a:pt x="4779157" y="-9713"/>
                            <a:pt x="5087304" y="57599"/>
                            <a:pt x="5362273" y="0"/>
                          </a:cubicBezTo>
                          <a:cubicBezTo>
                            <a:pt x="5637242" y="-57599"/>
                            <a:pt x="5809779" y="65226"/>
                            <a:pt x="5958081" y="0"/>
                          </a:cubicBezTo>
                          <a:cubicBezTo>
                            <a:pt x="6106383" y="-65226"/>
                            <a:pt x="6396080" y="28197"/>
                            <a:pt x="6756464" y="0"/>
                          </a:cubicBezTo>
                          <a:cubicBezTo>
                            <a:pt x="7116848" y="-28197"/>
                            <a:pt x="7048663" y="45699"/>
                            <a:pt x="7250985" y="0"/>
                          </a:cubicBezTo>
                          <a:cubicBezTo>
                            <a:pt x="7453307" y="-45699"/>
                            <a:pt x="7614200" y="29285"/>
                            <a:pt x="7745506" y="0"/>
                          </a:cubicBezTo>
                          <a:cubicBezTo>
                            <a:pt x="7876812" y="-29285"/>
                            <a:pt x="8245913" y="26947"/>
                            <a:pt x="8442601" y="0"/>
                          </a:cubicBezTo>
                          <a:cubicBezTo>
                            <a:pt x="8639289" y="-26947"/>
                            <a:pt x="8739242" y="46108"/>
                            <a:pt x="8937122" y="0"/>
                          </a:cubicBezTo>
                          <a:cubicBezTo>
                            <a:pt x="9135002" y="-46108"/>
                            <a:pt x="9811958" y="88499"/>
                            <a:pt x="10128738" y="0"/>
                          </a:cubicBezTo>
                          <a:cubicBezTo>
                            <a:pt x="10178582" y="273605"/>
                            <a:pt x="10081446" y="474218"/>
                            <a:pt x="10128738" y="662904"/>
                          </a:cubicBezTo>
                          <a:cubicBezTo>
                            <a:pt x="10176030" y="851590"/>
                            <a:pt x="10057677" y="1116658"/>
                            <a:pt x="10128738" y="1285104"/>
                          </a:cubicBezTo>
                          <a:cubicBezTo>
                            <a:pt x="10199799" y="1453550"/>
                            <a:pt x="10108950" y="1718246"/>
                            <a:pt x="10128738" y="1907304"/>
                          </a:cubicBezTo>
                          <a:cubicBezTo>
                            <a:pt x="10148526" y="2096362"/>
                            <a:pt x="10090525" y="2215355"/>
                            <a:pt x="10128738" y="2366685"/>
                          </a:cubicBezTo>
                          <a:cubicBezTo>
                            <a:pt x="10166951" y="2518015"/>
                            <a:pt x="10126668" y="2620263"/>
                            <a:pt x="10128738" y="2866770"/>
                          </a:cubicBezTo>
                          <a:cubicBezTo>
                            <a:pt x="10130808" y="3113278"/>
                            <a:pt x="10060527" y="3334402"/>
                            <a:pt x="10128738" y="3488970"/>
                          </a:cubicBezTo>
                          <a:cubicBezTo>
                            <a:pt x="10196949" y="3643538"/>
                            <a:pt x="10107748" y="3865973"/>
                            <a:pt x="10128738" y="4070465"/>
                          </a:cubicBezTo>
                          <a:cubicBezTo>
                            <a:pt x="9990077" y="4080271"/>
                            <a:pt x="9902275" y="4028531"/>
                            <a:pt x="9735505" y="4070465"/>
                          </a:cubicBezTo>
                          <a:cubicBezTo>
                            <a:pt x="9568735" y="4112399"/>
                            <a:pt x="9557380" y="4062301"/>
                            <a:pt x="9443559" y="4070465"/>
                          </a:cubicBezTo>
                          <a:cubicBezTo>
                            <a:pt x="9329738" y="4078629"/>
                            <a:pt x="9233216" y="4069000"/>
                            <a:pt x="9151613" y="4070465"/>
                          </a:cubicBezTo>
                          <a:cubicBezTo>
                            <a:pt x="9070010" y="4071930"/>
                            <a:pt x="8702120" y="4004034"/>
                            <a:pt x="8555805" y="4070465"/>
                          </a:cubicBezTo>
                          <a:cubicBezTo>
                            <a:pt x="8409490" y="4136896"/>
                            <a:pt x="8318168" y="4024372"/>
                            <a:pt x="8162571" y="4070465"/>
                          </a:cubicBezTo>
                          <a:cubicBezTo>
                            <a:pt x="8006974" y="4116558"/>
                            <a:pt x="7667383" y="3994694"/>
                            <a:pt x="7465476" y="4070465"/>
                          </a:cubicBezTo>
                          <a:cubicBezTo>
                            <a:pt x="7263570" y="4146236"/>
                            <a:pt x="7243443" y="4067712"/>
                            <a:pt x="7072242" y="4070465"/>
                          </a:cubicBezTo>
                          <a:cubicBezTo>
                            <a:pt x="6901041" y="4073218"/>
                            <a:pt x="6623394" y="3998807"/>
                            <a:pt x="6375147" y="4070465"/>
                          </a:cubicBezTo>
                          <a:cubicBezTo>
                            <a:pt x="6126901" y="4142123"/>
                            <a:pt x="6179055" y="4052880"/>
                            <a:pt x="6083201" y="4070465"/>
                          </a:cubicBezTo>
                          <a:cubicBezTo>
                            <a:pt x="5987347" y="4088050"/>
                            <a:pt x="5699679" y="4069042"/>
                            <a:pt x="5386105" y="4070465"/>
                          </a:cubicBezTo>
                          <a:cubicBezTo>
                            <a:pt x="5072531" y="4071888"/>
                            <a:pt x="5110422" y="4037870"/>
                            <a:pt x="4992872" y="4070465"/>
                          </a:cubicBezTo>
                          <a:cubicBezTo>
                            <a:pt x="4875322" y="4103060"/>
                            <a:pt x="4819300" y="4064685"/>
                            <a:pt x="4700926" y="4070465"/>
                          </a:cubicBezTo>
                          <a:cubicBezTo>
                            <a:pt x="4582552" y="4076245"/>
                            <a:pt x="4469277" y="4042011"/>
                            <a:pt x="4307693" y="4070465"/>
                          </a:cubicBezTo>
                          <a:cubicBezTo>
                            <a:pt x="4146109" y="4098919"/>
                            <a:pt x="3955094" y="4051368"/>
                            <a:pt x="3610597" y="4070465"/>
                          </a:cubicBezTo>
                          <a:cubicBezTo>
                            <a:pt x="3266100" y="4089562"/>
                            <a:pt x="3361830" y="4033538"/>
                            <a:pt x="3217364" y="4070465"/>
                          </a:cubicBezTo>
                          <a:cubicBezTo>
                            <a:pt x="3072898" y="4107392"/>
                            <a:pt x="3043908" y="4044626"/>
                            <a:pt x="2925418" y="4070465"/>
                          </a:cubicBezTo>
                          <a:cubicBezTo>
                            <a:pt x="2806928" y="4096304"/>
                            <a:pt x="2616364" y="4046374"/>
                            <a:pt x="2532185" y="4070465"/>
                          </a:cubicBezTo>
                          <a:cubicBezTo>
                            <a:pt x="2448006" y="4094556"/>
                            <a:pt x="2182478" y="4041840"/>
                            <a:pt x="2037664" y="4070465"/>
                          </a:cubicBezTo>
                          <a:cubicBezTo>
                            <a:pt x="1892850" y="4099090"/>
                            <a:pt x="1654775" y="4044304"/>
                            <a:pt x="1441856" y="4070465"/>
                          </a:cubicBezTo>
                          <a:cubicBezTo>
                            <a:pt x="1228937" y="4096626"/>
                            <a:pt x="1169302" y="4043394"/>
                            <a:pt x="1048622" y="4070465"/>
                          </a:cubicBezTo>
                          <a:cubicBezTo>
                            <a:pt x="927942" y="4097536"/>
                            <a:pt x="498036" y="3960330"/>
                            <a:pt x="0" y="4070465"/>
                          </a:cubicBezTo>
                          <a:cubicBezTo>
                            <a:pt x="-42250" y="3851650"/>
                            <a:pt x="24590" y="3728693"/>
                            <a:pt x="0" y="3488970"/>
                          </a:cubicBezTo>
                          <a:cubicBezTo>
                            <a:pt x="-24590" y="3249248"/>
                            <a:pt x="33941" y="3134023"/>
                            <a:pt x="0" y="2907475"/>
                          </a:cubicBezTo>
                          <a:cubicBezTo>
                            <a:pt x="-33941" y="2680928"/>
                            <a:pt x="62257" y="2605641"/>
                            <a:pt x="0" y="2325980"/>
                          </a:cubicBezTo>
                          <a:cubicBezTo>
                            <a:pt x="-62257" y="2046319"/>
                            <a:pt x="19618" y="1892396"/>
                            <a:pt x="0" y="1744485"/>
                          </a:cubicBezTo>
                          <a:cubicBezTo>
                            <a:pt x="-19618" y="1596575"/>
                            <a:pt x="43550" y="1373073"/>
                            <a:pt x="0" y="1203695"/>
                          </a:cubicBezTo>
                          <a:cubicBezTo>
                            <a:pt x="-43550" y="1034317"/>
                            <a:pt x="40263" y="880709"/>
                            <a:pt x="0" y="581495"/>
                          </a:cubicBezTo>
                          <a:cubicBezTo>
                            <a:pt x="-40263" y="282281"/>
                            <a:pt x="42044" y="154999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4040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476E2A-D8F6-9CDC-05AC-35FD2411D2B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1364514"/>
            <a:ext cx="8764310" cy="324058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79F6ADF-6249-1778-B933-68BAEB978598}"/>
              </a:ext>
            </a:extLst>
          </p:cNvPr>
          <p:cNvSpPr/>
          <p:nvPr/>
        </p:nvSpPr>
        <p:spPr>
          <a:xfrm>
            <a:off x="0" y="1378582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60E155-0D92-58C7-8605-857548779AF5}"/>
              </a:ext>
            </a:extLst>
          </p:cNvPr>
          <p:cNvSpPr/>
          <p:nvPr/>
        </p:nvSpPr>
        <p:spPr>
          <a:xfrm>
            <a:off x="0" y="1688121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313F9F-E527-3118-4080-FAB3E9ACE438}"/>
              </a:ext>
            </a:extLst>
          </p:cNvPr>
          <p:cNvSpPr/>
          <p:nvPr/>
        </p:nvSpPr>
        <p:spPr>
          <a:xfrm>
            <a:off x="0" y="1983592"/>
            <a:ext cx="8736037" cy="284162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A8DBC9-FA7D-F506-9A29-BB3D90E11FCA}"/>
              </a:ext>
            </a:extLst>
          </p:cNvPr>
          <p:cNvSpPr/>
          <p:nvPr/>
        </p:nvSpPr>
        <p:spPr>
          <a:xfrm>
            <a:off x="9161063" y="1197281"/>
            <a:ext cx="2785403" cy="3627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896180-E723-218A-142E-5576DC6B8CF3}"/>
              </a:ext>
            </a:extLst>
          </p:cNvPr>
          <p:cNvSpPr/>
          <p:nvPr/>
        </p:nvSpPr>
        <p:spPr>
          <a:xfrm>
            <a:off x="9161063" y="1197281"/>
            <a:ext cx="2785403" cy="4908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CFDC6F-D4D6-0F3B-0630-1D9F1C33A262}"/>
              </a:ext>
            </a:extLst>
          </p:cNvPr>
          <p:cNvSpPr/>
          <p:nvPr/>
        </p:nvSpPr>
        <p:spPr>
          <a:xfrm>
            <a:off x="9161062" y="1670397"/>
            <a:ext cx="2785403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8646DB-A5EA-A0FC-01F6-E5B8D68CDE60}"/>
              </a:ext>
            </a:extLst>
          </p:cNvPr>
          <p:cNvCxnSpPr>
            <a:cxnSpLocks/>
          </p:cNvCxnSpPr>
          <p:nvPr/>
        </p:nvCxnSpPr>
        <p:spPr>
          <a:xfrm>
            <a:off x="8950047" y="1071209"/>
            <a:ext cx="0" cy="5991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EF7DE6-5017-37B5-7EE3-302E7C022AEA}"/>
              </a:ext>
            </a:extLst>
          </p:cNvPr>
          <p:cNvCxnSpPr>
            <a:cxnSpLocks/>
          </p:cNvCxnSpPr>
          <p:nvPr/>
        </p:nvCxnSpPr>
        <p:spPr>
          <a:xfrm>
            <a:off x="8938324" y="1688121"/>
            <a:ext cx="11722" cy="2933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613AB5-C2E0-BAE2-5B9D-6494E23AEA92}"/>
              </a:ext>
            </a:extLst>
          </p:cNvPr>
          <p:cNvCxnSpPr>
            <a:cxnSpLocks/>
          </p:cNvCxnSpPr>
          <p:nvPr/>
        </p:nvCxnSpPr>
        <p:spPr>
          <a:xfrm>
            <a:off x="8950046" y="2039729"/>
            <a:ext cx="1" cy="27854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C4E39AD-64A4-A81D-28AB-B8500CFF2740}"/>
              </a:ext>
            </a:extLst>
          </p:cNvPr>
          <p:cNvSpPr txBox="1"/>
          <p:nvPr/>
        </p:nvSpPr>
        <p:spPr>
          <a:xfrm>
            <a:off x="9242854" y="1700990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8D41DD-4002-18AD-DFB2-046AE7D6F3A5}"/>
              </a:ext>
            </a:extLst>
          </p:cNvPr>
          <p:cNvSpPr txBox="1"/>
          <p:nvPr/>
        </p:nvSpPr>
        <p:spPr>
          <a:xfrm>
            <a:off x="9242854" y="1197281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45E768-D285-F3A9-4EFF-01AEBB0686DE}"/>
              </a:ext>
            </a:extLst>
          </p:cNvPr>
          <p:cNvSpPr txBox="1"/>
          <p:nvPr/>
        </p:nvSpPr>
        <p:spPr>
          <a:xfrm>
            <a:off x="9242855" y="3166584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971C65-1458-A498-439F-6BE39D4BE085}"/>
              </a:ext>
            </a:extLst>
          </p:cNvPr>
          <p:cNvSpPr txBox="1"/>
          <p:nvPr/>
        </p:nvSpPr>
        <p:spPr>
          <a:xfrm>
            <a:off x="196093" y="304339"/>
            <a:ext cx="969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Root</a:t>
            </a:r>
            <a:r>
              <a:rPr lang="en-US" dirty="0"/>
              <a:t> div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F7E6F3-6DD7-41AB-97C5-C66C2CFF05EE}"/>
              </a:ext>
            </a:extLst>
          </p:cNvPr>
          <p:cNvSpPr txBox="1"/>
          <p:nvPr/>
        </p:nvSpPr>
        <p:spPr>
          <a:xfrm>
            <a:off x="1291679" y="304339"/>
            <a:ext cx="2586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Height: 100vh;</a:t>
            </a:r>
          </a:p>
          <a:p>
            <a:pPr marL="285750" indent="-285750">
              <a:buFontTx/>
              <a:buChar char="-"/>
            </a:pPr>
            <a:r>
              <a:rPr lang="en-US" dirty="0"/>
              <a:t>flex-direction: column;</a:t>
            </a:r>
          </a:p>
        </p:txBody>
      </p:sp>
    </p:spTree>
    <p:extLst>
      <p:ext uri="{BB962C8B-B14F-4D97-AF65-F5344CB8AC3E}">
        <p14:creationId xmlns:p14="http://schemas.microsoft.com/office/powerpoint/2010/main" val="3483976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54C347F-7E35-7168-170F-3BA4E31B1050}"/>
              </a:ext>
            </a:extLst>
          </p:cNvPr>
          <p:cNvGrpSpPr/>
          <p:nvPr/>
        </p:nvGrpSpPr>
        <p:grpSpPr>
          <a:xfrm>
            <a:off x="1713844" y="2791532"/>
            <a:ext cx="8764311" cy="319094"/>
            <a:chOff x="1078523" y="2583714"/>
            <a:chExt cx="8764311" cy="319094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3476E2A-D8F6-9CDC-05AC-35FD2411D2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b="90949"/>
            <a:stretch/>
          </p:blipFill>
          <p:spPr>
            <a:xfrm>
              <a:off x="1078523" y="2583714"/>
              <a:ext cx="8764310" cy="293305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79F6ADF-6249-1778-B933-68BAEB978598}"/>
                </a:ext>
              </a:extLst>
            </p:cNvPr>
            <p:cNvSpPr/>
            <p:nvPr/>
          </p:nvSpPr>
          <p:spPr>
            <a:xfrm>
              <a:off x="1078524" y="2597782"/>
              <a:ext cx="984738" cy="293305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EF007C6-2DFB-9C07-2F6D-5C70CA7A7FD5}"/>
                </a:ext>
              </a:extLst>
            </p:cNvPr>
            <p:cNvSpPr/>
            <p:nvPr/>
          </p:nvSpPr>
          <p:spPr>
            <a:xfrm>
              <a:off x="8858096" y="2609503"/>
              <a:ext cx="984738" cy="293305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CFE1DF5-A504-8F94-8D62-6E321B98C96A}"/>
              </a:ext>
            </a:extLst>
          </p:cNvPr>
          <p:cNvSpPr txBox="1"/>
          <p:nvPr/>
        </p:nvSpPr>
        <p:spPr>
          <a:xfrm>
            <a:off x="3522190" y="1015970"/>
            <a:ext cx="3226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-justify-content: space-between;</a:t>
            </a:r>
          </a:p>
        </p:txBody>
      </p:sp>
    </p:spTree>
    <p:extLst>
      <p:ext uri="{BB962C8B-B14F-4D97-AF65-F5344CB8AC3E}">
        <p14:creationId xmlns:p14="http://schemas.microsoft.com/office/powerpoint/2010/main" val="2845940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16F7E6F3-6DD7-41AB-97C5-C66C2CFF05EE}"/>
              </a:ext>
            </a:extLst>
          </p:cNvPr>
          <p:cNvSpPr txBox="1"/>
          <p:nvPr/>
        </p:nvSpPr>
        <p:spPr>
          <a:xfrm>
            <a:off x="3152053" y="852979"/>
            <a:ext cx="29439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Justify-contents: start-flex;</a:t>
            </a:r>
          </a:p>
          <a:p>
            <a:pPr marL="285750" indent="-285750">
              <a:buFontTx/>
              <a:buChar char="-"/>
            </a:pPr>
            <a:r>
              <a:rPr lang="en-US" dirty="0"/>
              <a:t>flex-direction: row;</a:t>
            </a:r>
          </a:p>
          <a:p>
            <a:pPr marL="285750" indent="-285750">
              <a:buFontTx/>
              <a:buChar char="-"/>
            </a:pPr>
            <a:r>
              <a:rPr lang="en-US" dirty="0"/>
              <a:t>Align-items: center;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1511B55-28B5-3C43-06F3-D4D9733E3893}"/>
              </a:ext>
            </a:extLst>
          </p:cNvPr>
          <p:cNvGrpSpPr/>
          <p:nvPr/>
        </p:nvGrpSpPr>
        <p:grpSpPr>
          <a:xfrm>
            <a:off x="1666832" y="2718311"/>
            <a:ext cx="8858336" cy="812914"/>
            <a:chOff x="810214" y="2288820"/>
            <a:chExt cx="8858336" cy="812914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3476E2A-D8F6-9CDC-05AC-35FD2411D2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t="10383" b="80963"/>
            <a:stretch/>
          </p:blipFill>
          <p:spPr>
            <a:xfrm>
              <a:off x="904240" y="2808429"/>
              <a:ext cx="8764310" cy="280437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260E155-0D92-58C7-8605-857548779AF5}"/>
                </a:ext>
              </a:extLst>
            </p:cNvPr>
            <p:cNvSpPr/>
            <p:nvPr/>
          </p:nvSpPr>
          <p:spPr>
            <a:xfrm>
              <a:off x="929464" y="2808429"/>
              <a:ext cx="548640" cy="293305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0C3323B-80F5-DD3F-5091-42DC108BB001}"/>
                </a:ext>
              </a:extLst>
            </p:cNvPr>
            <p:cNvSpPr/>
            <p:nvPr/>
          </p:nvSpPr>
          <p:spPr>
            <a:xfrm>
              <a:off x="1478104" y="2808428"/>
              <a:ext cx="8190446" cy="293305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69DCF01-95E0-7F48-E32A-95A38BE07A21}"/>
                </a:ext>
              </a:extLst>
            </p:cNvPr>
            <p:cNvSpPr txBox="1"/>
            <p:nvPr/>
          </p:nvSpPr>
          <p:spPr>
            <a:xfrm>
              <a:off x="810214" y="2291945"/>
              <a:ext cx="7871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Flex: 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F0B03E8-9EB9-5547-E2F9-F40D6AEE7D79}"/>
                </a:ext>
              </a:extLst>
            </p:cNvPr>
            <p:cNvSpPr txBox="1"/>
            <p:nvPr/>
          </p:nvSpPr>
          <p:spPr>
            <a:xfrm>
              <a:off x="4230456" y="2288820"/>
              <a:ext cx="7871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Flex: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7848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CA971C65-1458-A498-439F-6BE39D4BE085}"/>
              </a:ext>
            </a:extLst>
          </p:cNvPr>
          <p:cNvSpPr txBox="1"/>
          <p:nvPr/>
        </p:nvSpPr>
        <p:spPr>
          <a:xfrm>
            <a:off x="196093" y="304339"/>
            <a:ext cx="14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Root</a:t>
            </a:r>
            <a:r>
              <a:rPr lang="en-US" dirty="0"/>
              <a:t> content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F7E6F3-6DD7-41AB-97C5-C66C2CFF05EE}"/>
              </a:ext>
            </a:extLst>
          </p:cNvPr>
          <p:cNvSpPr txBox="1"/>
          <p:nvPr/>
        </p:nvSpPr>
        <p:spPr>
          <a:xfrm>
            <a:off x="1859715" y="304339"/>
            <a:ext cx="22504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Display: flex;</a:t>
            </a:r>
          </a:p>
          <a:p>
            <a:pPr marL="285750" indent="-285750">
              <a:buFontTx/>
              <a:buChar char="-"/>
            </a:pPr>
            <a:r>
              <a:rPr lang="en-US" dirty="0"/>
              <a:t>flex-direction: row;</a:t>
            </a:r>
          </a:p>
          <a:p>
            <a:pPr marL="285750" indent="-285750">
              <a:buFontTx/>
              <a:buChar char="-"/>
            </a:pPr>
            <a:r>
              <a:rPr lang="en-US" dirty="0"/>
              <a:t>Flex-wrap: wrap;</a:t>
            </a:r>
          </a:p>
          <a:p>
            <a:pPr marL="285750" indent="-285750">
              <a:buFontTx/>
              <a:buChar char="-"/>
            </a:pPr>
            <a:r>
              <a:rPr lang="en-US" dirty="0"/>
              <a:t>Gap:1rem;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44DB0CF-92F4-DFE7-E0B6-B34F1FECF2DB}"/>
              </a:ext>
            </a:extLst>
          </p:cNvPr>
          <p:cNvGrpSpPr/>
          <p:nvPr/>
        </p:nvGrpSpPr>
        <p:grpSpPr>
          <a:xfrm>
            <a:off x="1385455" y="2116079"/>
            <a:ext cx="8764310" cy="2625841"/>
            <a:chOff x="0" y="1979258"/>
            <a:chExt cx="8764310" cy="262584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3476E2A-D8F6-9CDC-05AC-35FD2411D2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t="19037"/>
            <a:stretch/>
          </p:blipFill>
          <p:spPr>
            <a:xfrm>
              <a:off x="0" y="1981426"/>
              <a:ext cx="8764310" cy="2623673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E313F9F-E527-3118-4080-FAB3E9ACE438}"/>
                </a:ext>
              </a:extLst>
            </p:cNvPr>
            <p:cNvSpPr/>
            <p:nvPr/>
          </p:nvSpPr>
          <p:spPr>
            <a:xfrm>
              <a:off x="96982" y="1983592"/>
              <a:ext cx="1246909" cy="11829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3999352-74D2-9CE1-4887-2B881C7AC620}"/>
                </a:ext>
              </a:extLst>
            </p:cNvPr>
            <p:cNvSpPr/>
            <p:nvPr/>
          </p:nvSpPr>
          <p:spPr>
            <a:xfrm>
              <a:off x="1425683" y="1981425"/>
              <a:ext cx="1246909" cy="11829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DF4A305-B20A-EB37-2DB9-10EDD82D89D8}"/>
                </a:ext>
              </a:extLst>
            </p:cNvPr>
            <p:cNvSpPr/>
            <p:nvPr/>
          </p:nvSpPr>
          <p:spPr>
            <a:xfrm>
              <a:off x="2754384" y="1979258"/>
              <a:ext cx="1246909" cy="11829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791F273-D83E-64D9-8B90-853F9D63BB0C}"/>
                </a:ext>
              </a:extLst>
            </p:cNvPr>
            <p:cNvSpPr/>
            <p:nvPr/>
          </p:nvSpPr>
          <p:spPr>
            <a:xfrm>
              <a:off x="4164877" y="2024235"/>
              <a:ext cx="1246909" cy="11829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3F9BCB6-3B7C-B420-E0CA-A0967F4D4DA1}"/>
                </a:ext>
              </a:extLst>
            </p:cNvPr>
            <p:cNvSpPr/>
            <p:nvPr/>
          </p:nvSpPr>
          <p:spPr>
            <a:xfrm>
              <a:off x="5508768" y="2018847"/>
              <a:ext cx="1246909" cy="11829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0C60ECF-BA87-23DA-204F-49F78D652D30}"/>
                </a:ext>
              </a:extLst>
            </p:cNvPr>
            <p:cNvSpPr/>
            <p:nvPr/>
          </p:nvSpPr>
          <p:spPr>
            <a:xfrm>
              <a:off x="6869584" y="1979258"/>
              <a:ext cx="1246909" cy="11829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111B4E2-3289-6ACB-7B14-43566A6CFD13}"/>
                </a:ext>
              </a:extLst>
            </p:cNvPr>
            <p:cNvSpPr/>
            <p:nvPr/>
          </p:nvSpPr>
          <p:spPr>
            <a:xfrm>
              <a:off x="6869584" y="3318136"/>
              <a:ext cx="1246909" cy="11829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2239DAF-6915-888E-0505-B3DF16171284}"/>
                </a:ext>
              </a:extLst>
            </p:cNvPr>
            <p:cNvSpPr/>
            <p:nvPr/>
          </p:nvSpPr>
          <p:spPr>
            <a:xfrm>
              <a:off x="5508767" y="3326602"/>
              <a:ext cx="1246909" cy="11829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E69751F-74B9-E710-1210-1BDFA589D95E}"/>
                </a:ext>
              </a:extLst>
            </p:cNvPr>
            <p:cNvSpPr/>
            <p:nvPr/>
          </p:nvSpPr>
          <p:spPr>
            <a:xfrm>
              <a:off x="4147950" y="3335068"/>
              <a:ext cx="1246909" cy="11829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25C6623-C931-19AF-4BBB-43A4E2083DAA}"/>
                </a:ext>
              </a:extLst>
            </p:cNvPr>
            <p:cNvSpPr/>
            <p:nvPr/>
          </p:nvSpPr>
          <p:spPr>
            <a:xfrm>
              <a:off x="2787133" y="3343534"/>
              <a:ext cx="1246909" cy="11829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D92BA97-58EC-4412-4B98-006DF0890835}"/>
                </a:ext>
              </a:extLst>
            </p:cNvPr>
            <p:cNvSpPr/>
            <p:nvPr/>
          </p:nvSpPr>
          <p:spPr>
            <a:xfrm>
              <a:off x="1426316" y="3352000"/>
              <a:ext cx="1246909" cy="11829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94A48A7-B8EE-8ADC-7CF4-D7A278A4A23A}"/>
                </a:ext>
              </a:extLst>
            </p:cNvPr>
            <p:cNvSpPr/>
            <p:nvPr/>
          </p:nvSpPr>
          <p:spPr>
            <a:xfrm>
              <a:off x="65499" y="3360466"/>
              <a:ext cx="1246909" cy="11829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3268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82</Words>
  <Application>Microsoft Macintosh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 Ogor</dc:creator>
  <cp:lastModifiedBy>Prak Pychey</cp:lastModifiedBy>
  <cp:revision>2</cp:revision>
  <dcterms:created xsi:type="dcterms:W3CDTF">2024-08-04T11:27:57Z</dcterms:created>
  <dcterms:modified xsi:type="dcterms:W3CDTF">2024-11-24T23:31:07Z</dcterms:modified>
</cp:coreProperties>
</file>