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CE2D-AA8F-481F-9FDA-FD54870C2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DE16E-0F1D-412A-B574-16DADB306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3618A-D9B4-4D3B-B8F5-3F31CDC6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5DC-CEEC-41AA-B742-976251E5807A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E356F-CDBD-4F67-A561-C3ABEA96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9E3AB-4D5C-40E9-8528-022F66DD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9CA-B853-4CB5-B94E-1C3F7B7A7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26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06F9-6AEA-4497-B3E5-3F0F6755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0DB12-5927-4EFC-9673-6536356D7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50E6-CE22-40A8-8427-5F2A43EF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5DC-CEEC-41AA-B742-976251E5807A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6E43-7681-49DC-837C-F30B656F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AB913-8434-46EC-99A3-888B7097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9CA-B853-4CB5-B94E-1C3F7B7A7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11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099D1-DA9D-4141-BA3D-AD8C9A24E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5D772-4BD7-4E9A-91C3-5C6CC4D36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CF86C-D198-4EAA-AAE1-C2CA78D7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5DC-CEEC-41AA-B742-976251E5807A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A494-72DC-431C-9807-E3724645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274C-88EB-4C53-841D-EBFC90B0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9CA-B853-4CB5-B94E-1C3F7B7A7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96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A433-CF11-494C-95A0-3EC57AD7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5BA3-2FAA-4404-99CC-8F1DB33B4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081B-1134-4FD6-911F-66674E37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5DC-CEEC-41AA-B742-976251E5807A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B1DD9-5707-4573-8918-2E6EAF81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A7476-170E-441A-929A-6793A964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9CA-B853-4CB5-B94E-1C3F7B7A7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7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3F9B-ECBE-468F-AB18-72949F24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62FC1-5F38-44FC-A68F-787C0966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F1FE5-1A82-418D-B90B-0D466E6E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5DC-CEEC-41AA-B742-976251E5807A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75D27-F098-4615-9B60-0EF09738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4E24B-1984-4386-9613-9EE24895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9CA-B853-4CB5-B94E-1C3F7B7A7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93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C90B-FAAD-45F0-A283-C215BF0F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67A9E-4592-4249-A6A7-096DD1C7C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9AF51-491D-4697-9CD5-64C9E055D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D1474-9408-470D-9E2E-38B6188D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5DC-CEEC-41AA-B742-976251E5807A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702AA-3738-4E87-BB11-6EE874AB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9E0F3-D70D-469E-A0D5-B6CDA172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9CA-B853-4CB5-B94E-1C3F7B7A7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8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F4DE-119D-431C-8AAE-16F7ED5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E6B1-96BE-4F14-A15D-D4CFE3EB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462F5-6315-4952-ABCB-34D6D9263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C7147-09E0-4231-A37D-B70DA1D16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744B6-1195-41FC-90DA-92C95B948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FDBDC-3F41-46B6-9902-5C09D923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5DC-CEEC-41AA-B742-976251E5807A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0B154-9904-4CFA-836A-B4629F90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E84D1-C583-4C19-A2E7-351EE615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9CA-B853-4CB5-B94E-1C3F7B7A7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05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0F46-555F-4416-A166-517762FD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2061F-2686-4F8C-A247-49052408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5DC-CEEC-41AA-B742-976251E5807A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97DCC-85DD-4CE1-88D5-A0214501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8407F-BC0C-45AE-AFD0-36985AFB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9CA-B853-4CB5-B94E-1C3F7B7A7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41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39A2C-036C-4905-B2FE-A2E9FDB7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5DC-CEEC-41AA-B742-976251E5807A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0FB61-D22E-423A-91B6-632F486E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41B8A-E48A-475D-882B-179D4F60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9CA-B853-4CB5-B94E-1C3F7B7A7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30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8967-08FE-41A9-B38B-81FE03F4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5AA5-F84C-4F18-AD93-CE403E1F1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06DA3-ACA8-4816-A2FF-0C721C2F4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08994-A11C-4140-B036-F1FE40A1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5DC-CEEC-41AA-B742-976251E5807A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2A82D-BA77-4649-89B7-8539A668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B4E25-2F40-4290-AE3B-C4390950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9CA-B853-4CB5-B94E-1C3F7B7A7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15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A7DA-85AF-450D-ABCF-206EDB1F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1D2DF-81E5-4EE4-A55C-424231567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28F3B-2E4B-49E1-9D85-ADD3F612C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AA1D-57A2-4711-B3BC-F0233635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5DC-CEEC-41AA-B742-976251E5807A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0A742-276F-4F59-9BFC-4BDE2E18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2C04C-071E-4DD4-97DC-3CD06548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9CA-B853-4CB5-B94E-1C3F7B7A7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83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C2F6E-C6CB-4D9B-9C73-88502C86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06DA7-FF94-4E5B-B72F-46F4E60DE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C8CAF-1D6F-4B9D-B861-09313615E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35DC-CEEC-41AA-B742-976251E5807A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E193-90DD-4C8A-900E-FD8B466DA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376C8-7109-40AD-A13B-247F3DE6A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79CA-B853-4CB5-B94E-1C3F7B7A7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://p5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7F0B-9093-4802-A894-FCDC2BD8D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C7410-C5E6-4DDF-94FB-A57BF9B3A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25CD3-5C24-4CE7-BC36-B03D42136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" y="0"/>
            <a:ext cx="1212244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3B4E57-A132-4E91-87B8-190DEE54534B}"/>
              </a:ext>
            </a:extLst>
          </p:cNvPr>
          <p:cNvSpPr/>
          <p:nvPr/>
        </p:nvSpPr>
        <p:spPr>
          <a:xfrm>
            <a:off x="629242" y="1315222"/>
            <a:ext cx="1116799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Home-made ultrasonic radar</a:t>
            </a:r>
          </a:p>
        </p:txBody>
      </p:sp>
    </p:spTree>
    <p:extLst>
      <p:ext uri="{BB962C8B-B14F-4D97-AF65-F5344CB8AC3E}">
        <p14:creationId xmlns:p14="http://schemas.microsoft.com/office/powerpoint/2010/main" val="298299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EC6E-1B9C-4C8C-B77B-B0688C33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F3D-C8B9-4F38-893E-A2261A70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43D4A-37F8-45E3-92D5-516CF9848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" y="0"/>
            <a:ext cx="1212244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B23445-3624-4C15-9B31-83296AC6E88B}"/>
              </a:ext>
            </a:extLst>
          </p:cNvPr>
          <p:cNvSpPr/>
          <p:nvPr/>
        </p:nvSpPr>
        <p:spPr>
          <a:xfrm>
            <a:off x="1119831" y="2382022"/>
            <a:ext cx="995234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Let’s show how it works!!</a:t>
            </a:r>
          </a:p>
        </p:txBody>
      </p:sp>
    </p:spTree>
    <p:extLst>
      <p:ext uri="{BB962C8B-B14F-4D97-AF65-F5344CB8AC3E}">
        <p14:creationId xmlns:p14="http://schemas.microsoft.com/office/powerpoint/2010/main" val="373339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1C1E-1F4E-4520-8139-42FBB24B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59" y="35734"/>
            <a:ext cx="10515600" cy="842352"/>
          </a:xfrm>
        </p:spPr>
        <p:txBody>
          <a:bodyPr/>
          <a:lstStyle/>
          <a:p>
            <a:pPr algn="ctr"/>
            <a:r>
              <a:rPr lang="en-US" altLang="zh-TW" dirty="0"/>
              <a:t>Software preparation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4AD2F-F74C-4D43-89B8-DFDADE25B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32" y="768699"/>
            <a:ext cx="10515600" cy="4351338"/>
          </a:xfrm>
        </p:spPr>
        <p:txBody>
          <a:bodyPr/>
          <a:lstStyle/>
          <a:p>
            <a:r>
              <a:rPr lang="en-US" altLang="zh-TW" dirty="0"/>
              <a:t>For communication with Arduino board and Google Chrome, we need to start a p5.serialport server by Node.JS. </a:t>
            </a:r>
          </a:p>
          <a:p>
            <a:r>
              <a:rPr lang="en-US" altLang="zh-TW" dirty="0"/>
              <a:t>A </a:t>
            </a:r>
            <a:r>
              <a:rPr lang="en-US" altLang="zh-TW" dirty="0">
                <a:hlinkClick r:id="rId2"/>
              </a:rPr>
              <a:t>p5.js</a:t>
            </a:r>
            <a:r>
              <a:rPr lang="en-US" altLang="zh-TW" dirty="0"/>
              <a:t> library that enables communication between your p5 sketch and Arduino (or another serial enabled device). </a:t>
            </a:r>
            <a:endParaRPr lang="zh-TW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5BF8E-F5D6-4032-A822-ACC800E8F600}"/>
              </a:ext>
            </a:extLst>
          </p:cNvPr>
          <p:cNvSpPr/>
          <p:nvPr/>
        </p:nvSpPr>
        <p:spPr>
          <a:xfrm>
            <a:off x="1512277" y="2649415"/>
            <a:ext cx="2274277" cy="98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Arduino 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5E89A-7FB3-423C-8AA5-1BBC4F4DF1BF}"/>
              </a:ext>
            </a:extLst>
          </p:cNvPr>
          <p:cNvSpPr/>
          <p:nvPr/>
        </p:nvSpPr>
        <p:spPr>
          <a:xfrm>
            <a:off x="4765431" y="2649415"/>
            <a:ext cx="2274277" cy="98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P5.serial Port</a:t>
            </a:r>
            <a:endParaRPr lang="zh-TW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3ABF0-E2C3-4511-AA00-47973DEBC0A8}"/>
              </a:ext>
            </a:extLst>
          </p:cNvPr>
          <p:cNvSpPr/>
          <p:nvPr/>
        </p:nvSpPr>
        <p:spPr>
          <a:xfrm>
            <a:off x="8018585" y="2649415"/>
            <a:ext cx="2274277" cy="98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Google Chrome</a:t>
            </a:r>
          </a:p>
          <a:p>
            <a:pPr algn="ctr"/>
            <a:r>
              <a:rPr lang="en-US" altLang="zh-TW" dirty="0"/>
              <a:t>With p5.js framework </a:t>
            </a:r>
            <a:endParaRPr lang="zh-TW" altLang="en-US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5EEDCA44-7945-47E1-954D-08F75537755E}"/>
              </a:ext>
            </a:extLst>
          </p:cNvPr>
          <p:cNvSpPr/>
          <p:nvPr/>
        </p:nvSpPr>
        <p:spPr>
          <a:xfrm>
            <a:off x="3930279" y="2944368"/>
            <a:ext cx="688613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6E75D635-E008-4532-BCB5-8D34848C573E}"/>
              </a:ext>
            </a:extLst>
          </p:cNvPr>
          <p:cNvSpPr/>
          <p:nvPr/>
        </p:nvSpPr>
        <p:spPr>
          <a:xfrm>
            <a:off x="7111570" y="2944368"/>
            <a:ext cx="688613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E355B-2E8D-41B9-AF48-E9D2D5F0F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59" y="3859518"/>
            <a:ext cx="3129572" cy="29496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8E7797-01B6-4FDB-9527-504EC24A96DB}"/>
              </a:ext>
            </a:extLst>
          </p:cNvPr>
          <p:cNvSpPr txBox="1"/>
          <p:nvPr/>
        </p:nvSpPr>
        <p:spPr>
          <a:xfrm>
            <a:off x="4889246" y="4169853"/>
            <a:ext cx="20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&gt;node startserver.js</a:t>
            </a:r>
            <a:endParaRPr lang="zh-TW" alt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D8E715-98E1-4E9F-8800-05DEF2DB4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750" y="3963997"/>
            <a:ext cx="3604191" cy="202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8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58DF-41F0-4743-8BAD-17C70544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pPr algn="ctr"/>
            <a:r>
              <a:rPr lang="en-US" altLang="zh-TW" dirty="0"/>
              <a:t>Software preparation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5FFA-4299-4593-A7FC-881F7F67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333"/>
            <a:ext cx="10515600" cy="4351338"/>
          </a:xfrm>
        </p:spPr>
        <p:txBody>
          <a:bodyPr/>
          <a:lstStyle/>
          <a:p>
            <a:r>
              <a:rPr lang="en-US" altLang="zh-TW" dirty="0"/>
              <a:t>Please refer to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https://github.com/pycilin/Arduino_sonar_Radar/blob/master/Ultrasonic_radar_release_github.zip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092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Software preparation</vt:lpstr>
      <vt:lpstr>Software preparation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 </cp:lastModifiedBy>
  <cp:revision>10</cp:revision>
  <dcterms:created xsi:type="dcterms:W3CDTF">2019-03-24T04:44:52Z</dcterms:created>
  <dcterms:modified xsi:type="dcterms:W3CDTF">2019-03-24T07:58:05Z</dcterms:modified>
</cp:coreProperties>
</file>