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32" r:id="rId9"/>
    <p:sldId id="2463" r:id="rId10"/>
    <p:sldId id="2464" r:id="rId11"/>
    <p:sldId id="2456" r:id="rId12"/>
    <p:sldId id="2436"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033" autoAdjust="0"/>
  </p:normalViewPr>
  <p:slideViewPr>
    <p:cSldViewPr snapToGrid="0">
      <p:cViewPr varScale="1">
        <p:scale>
          <a:sx n="125" d="100"/>
          <a:sy n="125" d="100"/>
        </p:scale>
        <p:origin x="341" y="8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7CB98F-3B9B-45BE-B4EE-26B68DBED39A}" type="datetime1">
              <a:rPr lang="zh-CN" altLang="en-US" smtClean="0">
                <a:latin typeface="Microsoft YaHei UI" panose="020B0503020204020204" pitchFamily="34" charset="-122"/>
                <a:ea typeface="Microsoft YaHei UI" panose="020B0503020204020204" pitchFamily="34" charset="-122"/>
              </a:rPr>
              <a:t>2020/11/19</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3634279-D07D-4DB6-9B28-6631A8082559}" type="datetime1">
              <a:rPr lang="zh-CN" altLang="en-US" smtClean="0"/>
              <a:pPr/>
              <a:t>2020/11/19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228B34ED-4CDD-41C9-90F7-D768D5559A6F}" type="slidenum">
              <a:rPr lang="en-US" altLang="zh-CN" smtClean="0"/>
              <a:p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1</a:t>
            </a:fld>
            <a:endParaRPr lang="zh-CN"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2</a:t>
            </a:fld>
            <a:endParaRPr lang="zh-CN"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3</a:t>
            </a:fld>
            <a:endParaRPr lang="zh-CN" altLang="en-US"/>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4</a:t>
            </a:fld>
            <a:endParaRPr lang="zh-CN" altLang="en-US"/>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5</a:t>
            </a:fld>
            <a:endParaRPr lang="zh-CN" altLang="en-US"/>
          </a:p>
        </p:txBody>
      </p:sp>
    </p:spTree>
    <p:extLst>
      <p:ext uri="{BB962C8B-B14F-4D97-AF65-F5344CB8AC3E}">
        <p14:creationId xmlns:p14="http://schemas.microsoft.com/office/powerpoint/2010/main" val="372680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6</a:t>
            </a:fld>
            <a:endParaRPr lang="zh-CN" altLang="en-US"/>
          </a:p>
        </p:txBody>
      </p:sp>
    </p:spTree>
    <p:extLst>
      <p:ext uri="{BB962C8B-B14F-4D97-AF65-F5344CB8AC3E}">
        <p14:creationId xmlns:p14="http://schemas.microsoft.com/office/powerpoint/2010/main" val="322075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228B34ED-4CDD-41C9-90F7-D768D5559A6F}" type="slidenum">
              <a:rPr lang="en-US" altLang="zh-CN" smtClean="0"/>
              <a:t>7</a:t>
            </a:fld>
            <a:endParaRPr lang="zh-CN" altLang="en-US"/>
          </a:p>
        </p:txBody>
      </p:sp>
    </p:spTree>
    <p:extLst>
      <p:ext uri="{BB962C8B-B14F-4D97-AF65-F5344CB8AC3E}">
        <p14:creationId xmlns:p14="http://schemas.microsoft.com/office/powerpoint/2010/main" val="372680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228B34ED-4CDD-41C9-90F7-D768D5559A6F}" type="slidenum">
              <a:rPr lang="en-US" altLang="zh-CN" smtClean="0"/>
              <a:t>8</a:t>
            </a:fld>
            <a:endParaRPr lang="zh-CN" altLang="en-US"/>
          </a:p>
        </p:txBody>
      </p:sp>
    </p:spTree>
    <p:extLst>
      <p:ext uri="{BB962C8B-B14F-4D97-AF65-F5344CB8AC3E}">
        <p14:creationId xmlns:p14="http://schemas.microsoft.com/office/powerpoint/2010/main" val="163294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228B34ED-4CDD-41C9-90F7-D768D5559A6F}" type="slidenum">
              <a:rPr lang="en-US" altLang="zh-CN" smtClean="0"/>
              <a:t>9</a:t>
            </a:fld>
            <a:endParaRPr lang="zh-CN" altLang="en-US"/>
          </a:p>
        </p:txBody>
      </p:sp>
    </p:spTree>
    <p:extLst>
      <p:ext uri="{BB962C8B-B14F-4D97-AF65-F5344CB8AC3E}">
        <p14:creationId xmlns:p14="http://schemas.microsoft.com/office/powerpoint/2010/main" val="411526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Ref idx="1001">
        <a:schemeClr val="bg1"/>
      </p:bgRef>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zh-CN" altLang="en-US" noProof="0"/>
              <a:t>单击图标以添加图片</a:t>
            </a:r>
          </a:p>
        </p:txBody>
      </p:sp>
      <p:sp>
        <p:nvSpPr>
          <p:cNvPr id="14" name="文本占位符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zh-CN" altLang="en-US" noProof="0"/>
              <a:t>单击此处编辑母版文本样式</a:t>
            </a:r>
          </a:p>
        </p:txBody>
      </p:sp>
      <p:sp>
        <p:nvSpPr>
          <p:cNvPr id="7" name="文本占位符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zh-CN" altLang="en-US" spc="300" noProof="0"/>
              <a:t>年度审核</a:t>
            </a:r>
          </a:p>
        </p:txBody>
      </p:sp>
      <p:sp>
        <p:nvSpPr>
          <p:cNvPr id="2" name="标题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zh-CN" altLang="en-US" noProof="0"/>
              <a:t>单击此处编辑母版文本样式</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1" name="幻灯片编号占位符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a:p>
        </p:txBody>
      </p:sp>
      <p:sp>
        <p:nvSpPr>
          <p:cNvPr id="16" name="内容占位符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marL="0" indent="0" rtl="0">
              <a:lnSpc>
                <a:spcPct val="100000"/>
              </a:lnSpc>
              <a:buNone/>
            </a:pPr>
            <a:r>
              <a:rPr lang="zh-CN" altLang="en-US" sz="1600" noProof="0">
                <a:cs typeface="Biome Light" panose="020B0303030204020804" pitchFamily="34" charset="0"/>
              </a:rPr>
              <a:t>单击编辑主文本样式。</a:t>
            </a:r>
          </a:p>
          <a:p>
            <a:pPr marL="0" indent="0" rtl="0">
              <a:buNone/>
            </a:pPr>
            <a:endParaRPr lang="zh-CN" altLang="en-US" noProof="0"/>
          </a:p>
        </p:txBody>
      </p:sp>
      <p:sp>
        <p:nvSpPr>
          <p:cNvPr id="17" name="灯片编号占位符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CN" noProof="0" smtClean="0">
                <a:latin typeface="Microsoft YaHei UI" panose="020B0503020204020204" pitchFamily="34" charset="-122"/>
                <a:ea typeface="Microsoft YaHei UI" panose="020B0503020204020204" pitchFamily="34" charset="-122"/>
              </a:rPr>
              <a:pPr/>
              <a:t>‹#›</a:t>
            </a:fld>
            <a:endParaRPr lang="zh-CN" altLang="en-US" noProof="0">
              <a:latin typeface="Microsoft YaHei UI" panose="020B0503020204020204" pitchFamily="34" charset="-122"/>
              <a:ea typeface="Microsoft YaHei UI" panose="020B0503020204020204" pitchFamily="34" charset="-122"/>
            </a:endParaRPr>
          </a:p>
        </p:txBody>
      </p:sp>
      <p:sp>
        <p:nvSpPr>
          <p:cNvPr id="7" name="标题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2" name="长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关闭">
    <p:bg>
      <p:bgRef idx="1001">
        <a:schemeClr val="bg1"/>
      </p:bgRef>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zh-CN" altLang="en-US" noProof="0"/>
              <a:t>单击图标以添加图片</a:t>
            </a:r>
          </a:p>
        </p:txBody>
      </p:sp>
      <p:sp>
        <p:nvSpPr>
          <p:cNvPr id="6" name="标题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zh-CN" altLang="en-US" sz="4000" spc="300" noProof="0"/>
              <a:t>单击此处编辑母版标题样式</a:t>
            </a:r>
          </a:p>
        </p:txBody>
      </p:sp>
      <p:sp>
        <p:nvSpPr>
          <p:cNvPr id="14" name="文本占位符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zh-CN" altLang="en-US" noProof="0"/>
              <a:t>单击以编辑母版文本样式</a:t>
            </a:r>
          </a:p>
        </p:txBody>
      </p:sp>
      <p:sp>
        <p:nvSpPr>
          <p:cNvPr id="31" name="文本占位符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zh-CN" altLang="en-US" noProof="0"/>
              <a:t>单击以编辑</a:t>
            </a:r>
          </a:p>
        </p:txBody>
      </p:sp>
      <p:sp>
        <p:nvSpPr>
          <p:cNvPr id="32" name="文本占位符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zh-CN" altLang="en-US" noProof="0"/>
              <a:t>单击以编辑</a:t>
            </a:r>
          </a:p>
        </p:txBody>
      </p:sp>
      <p:sp>
        <p:nvSpPr>
          <p:cNvPr id="33" name="文本占位符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zh-CN" altLang="en-US" noProof="0"/>
              <a:t>单击以编辑</a:t>
            </a:r>
          </a:p>
        </p:txBody>
      </p:sp>
      <p:sp>
        <p:nvSpPr>
          <p:cNvPr id="34" name="联机图像占位符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zh-CN" altLang="en-US" noProof="0"/>
              <a:t>图标</a:t>
            </a:r>
          </a:p>
        </p:txBody>
      </p:sp>
      <p:sp>
        <p:nvSpPr>
          <p:cNvPr id="35" name="联机图像占位符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zh-CN" altLang="en-US" noProof="0"/>
              <a:t>图标</a:t>
            </a:r>
          </a:p>
        </p:txBody>
      </p:sp>
      <p:sp>
        <p:nvSpPr>
          <p:cNvPr id="36" name="联机图像占位符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zh-CN" altLang="en-US" noProof="0"/>
              <a:t>图标</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2" name="标题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icrosoft YaHei UI" panose="020B0503020204020204" pitchFamily="34" charset="-122"/>
                <a:ea typeface="Microsoft YaHei UI" panose="020B0503020204020204" pitchFamily="34" charset="-122"/>
              </a:defRPr>
            </a:lvl1pPr>
          </a:lstStyle>
          <a:p>
            <a:pPr rtl="0"/>
            <a:r>
              <a:rPr lang="zh-CN" altLang="en-US" noProof="0"/>
              <a:t>标题</a:t>
            </a:r>
          </a:p>
        </p:txBody>
      </p:sp>
      <p:sp>
        <p:nvSpPr>
          <p:cNvPr id="5" name="页脚占位符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p>
        </p:txBody>
      </p:sp>
      <p:sp>
        <p:nvSpPr>
          <p:cNvPr id="6" name="灯片编号占位符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a:p>
        </p:txBody>
      </p:sp>
      <p:sp>
        <p:nvSpPr>
          <p:cNvPr id="13" name="文本占位符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p>
        </p:txBody>
      </p:sp>
      <p:sp>
        <p:nvSpPr>
          <p:cNvPr id="3" name="长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sp>
        <p:nvSpPr>
          <p:cNvPr id="20" name="文本占位符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icrosoft YaHei UI" panose="020B0503020204020204" pitchFamily="34" charset="-122"/>
                <a:ea typeface="Microsoft YaHei UI" panose="020B0503020204020204" pitchFamily="34" charset="-122"/>
              </a:defRPr>
            </a:lvl1pPr>
          </a:lstStyle>
          <a:p>
            <a:pPr marL="0" lvl="0" algn="ctr" rtl="0"/>
            <a:r>
              <a:rPr lang="zh-CN" altLang="en-US" noProof="0"/>
              <a:t>单击以编辑母版文本样式</a:t>
            </a:r>
          </a:p>
        </p:txBody>
      </p:sp>
      <p:sp>
        <p:nvSpPr>
          <p:cNvPr id="9" name="图片占位符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1" name="幻灯片编号占位符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a:p>
        </p:txBody>
      </p:sp>
      <p:sp>
        <p:nvSpPr>
          <p:cNvPr id="16" name="内容占位符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marL="0" indent="0" rtl="0">
              <a:lnSpc>
                <a:spcPct val="100000"/>
              </a:lnSpc>
              <a:buNone/>
            </a:pPr>
            <a:r>
              <a:rPr lang="zh-CN" altLang="en-US" sz="1600" noProof="0">
                <a:cs typeface="Biome Light" panose="020B0303030204020804" pitchFamily="34" charset="0"/>
              </a:rPr>
              <a:t>单击编辑主文本样式。</a:t>
            </a:r>
          </a:p>
          <a:p>
            <a:pPr marL="0" indent="0" rtl="0">
              <a:buNone/>
            </a:pPr>
            <a:endParaRPr lang="zh-CN" altLang="en-US" noProof="0"/>
          </a:p>
        </p:txBody>
      </p:sp>
      <p:sp>
        <p:nvSpPr>
          <p:cNvPr id="17" name="灯片编号占位符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CN" noProof="0" smtClean="0">
                <a:latin typeface="Microsoft YaHei UI" panose="020B0503020204020204" pitchFamily="34" charset="-122"/>
                <a:ea typeface="Microsoft YaHei UI" panose="020B0503020204020204" pitchFamily="34" charset="-122"/>
              </a:rPr>
              <a:pPr/>
              <a:t>‹#›</a:t>
            </a:fld>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p:spTree>
      <p:nvGrpSpPr>
        <p:cNvPr id="1" name=""/>
        <p:cNvGrpSpPr/>
        <p:nvPr/>
      </p:nvGrpSpPr>
      <p:grpSpPr>
        <a:xfrm>
          <a:off x="0" y="0"/>
          <a:ext cx="0" cy="0"/>
          <a:chOff x="0" y="0"/>
          <a:chExt cx="0" cy="0"/>
        </a:xfrm>
      </p:grpSpPr>
      <p:sp>
        <p:nvSpPr>
          <p:cNvPr id="11" name="图片占位符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zh-CN" altLang="en-US" noProof="0"/>
              <a:t>单击图标以添加图片</a:t>
            </a:r>
          </a:p>
        </p:txBody>
      </p:sp>
      <p:sp>
        <p:nvSpPr>
          <p:cNvPr id="8" name="标题 1">
            <a:extLst>
              <a:ext uri="{FF2B5EF4-FFF2-40B4-BE49-F238E27FC236}">
                <a16:creationId xmlns:a16="http://schemas.microsoft.com/office/drawing/2014/main" id="{AABA725B-4BCB-1D48-9C5D-46706B18719E}"/>
              </a:ext>
            </a:extLst>
          </p:cNvPr>
          <p:cNvSpPr>
            <a:spLocks noGrp="1"/>
          </p:cNvSpPr>
          <p:nvPr>
            <p:ph type="title"/>
          </p:nvPr>
        </p:nvSpPr>
        <p:spPr>
          <a:xfrm>
            <a:off x="6096000" y="2262871"/>
            <a:ext cx="5251450" cy="1661297"/>
          </a:xfrm>
        </p:spPr>
        <p:txBody>
          <a:bodyPr rtlCol="0" anchor="b"/>
          <a:lstStyle>
            <a:lvl1pPr algn="l">
              <a:defRPr sz="6000" spc="300"/>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p>
        </p:txBody>
      </p:sp>
      <p:sp>
        <p:nvSpPr>
          <p:cNvPr id="5" name="页脚占位符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zh-CN" altLang="en-US" noProof="0"/>
              <a:t>添加页脚</a:t>
            </a:r>
          </a:p>
        </p:txBody>
      </p:sp>
      <p:sp>
        <p:nvSpPr>
          <p:cNvPr id="6" name="灯片编号占位符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zh-CN" noProof="0" smtClean="0"/>
              <a:t>‹#›</a:t>
            </a:fld>
            <a:endParaRPr lang="zh-CN"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团队">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icrosoft YaHei UI" panose="020B0503020204020204" pitchFamily="34" charset="-122"/>
                <a:ea typeface="Microsoft YaHei UI" panose="020B0503020204020204" pitchFamily="34" charset="-122"/>
              </a:defRPr>
            </a:lvl1pPr>
          </a:lstStyle>
          <a:p>
            <a:pPr rtl="0"/>
            <a:r>
              <a:rPr lang="zh-CN" altLang="en-US" noProof="0"/>
              <a:t>在此处输入幻灯片标题</a:t>
            </a:r>
          </a:p>
        </p:txBody>
      </p:sp>
      <p:sp>
        <p:nvSpPr>
          <p:cNvPr id="3" name="内容占位符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icrosoft YaHei UI" panose="020B0503020204020204" pitchFamily="34" charset="-122"/>
                <a:ea typeface="Microsoft YaHei UI" panose="020B0503020204020204" pitchFamily="34" charset="-122"/>
              </a:defRPr>
            </a:lvl1pPr>
            <a:lvl2pPr>
              <a:lnSpc>
                <a:spcPct val="150000"/>
              </a:lnSpc>
              <a:spcBef>
                <a:spcPts val="500"/>
              </a:spcBef>
              <a:defRPr sz="1400">
                <a:latin typeface="Microsoft YaHei UI" panose="020B0503020204020204" pitchFamily="34" charset="-122"/>
                <a:ea typeface="Microsoft YaHei UI" panose="020B0503020204020204" pitchFamily="34" charset="-122"/>
              </a:defRPr>
            </a:lvl2pPr>
            <a:lvl3pPr>
              <a:lnSpc>
                <a:spcPct val="150000"/>
              </a:lnSpc>
              <a:spcBef>
                <a:spcPts val="500"/>
              </a:spcBef>
              <a:defRPr sz="1400">
                <a:latin typeface="Microsoft YaHei UI" panose="020B0503020204020204" pitchFamily="34" charset="-122"/>
                <a:ea typeface="Microsoft YaHei UI" panose="020B0503020204020204" pitchFamily="34" charset="-122"/>
              </a:defRPr>
            </a:lvl3pPr>
            <a:lvl4pPr>
              <a:lnSpc>
                <a:spcPct val="150000"/>
              </a:lnSpc>
              <a:spcBef>
                <a:spcPts val="500"/>
              </a:spcBef>
              <a:defRPr sz="1200">
                <a:latin typeface="Microsoft YaHei UI" panose="020B0503020204020204" pitchFamily="34" charset="-122"/>
                <a:ea typeface="Microsoft YaHei UI" panose="020B0503020204020204" pitchFamily="34" charset="-122"/>
              </a:defRPr>
            </a:lvl4pPr>
            <a:lvl5pPr>
              <a:lnSpc>
                <a:spcPct val="150000"/>
              </a:lnSpc>
              <a:spcBef>
                <a:spcPts val="500"/>
              </a:spcBef>
              <a:defRPr sz="12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9" name="灯片编号占位符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a:p>
        </p:txBody>
      </p:sp>
      <p:sp>
        <p:nvSpPr>
          <p:cNvPr id="5" name="图片占位符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9" name="图片占位符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0" name="图片占位符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1" name="图片占位符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2" name="图片占位符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13" name="图片占位符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p>
        </p:txBody>
      </p:sp>
      <p:sp>
        <p:nvSpPr>
          <p:cNvPr id="4" name="长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表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zh-CN" altLang="en-US" noProof="0"/>
              <a:t>单击此处编辑母版标题样式</a:t>
            </a:r>
          </a:p>
        </p:txBody>
      </p:sp>
      <p:sp>
        <p:nvSpPr>
          <p:cNvPr id="3" name="页脚占位符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zh-CN" altLang="en-US" noProof="0"/>
              <a:t>添加页脚</a:t>
            </a:r>
          </a:p>
        </p:txBody>
      </p:sp>
      <p:sp>
        <p:nvSpPr>
          <p:cNvPr id="4" name="灯片编号占位符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zh-CN" noProof="0" smtClean="0"/>
              <a:t>‹#›</a:t>
            </a:fld>
            <a:endParaRPr lang="zh-CN"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Ref idx="1001">
        <a:schemeClr val="bg1"/>
      </p:bgRef>
    </p:bg>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zh-CN" altLang="en-US" noProof="0"/>
              <a:t>单击图标以添加图片</a:t>
            </a:r>
          </a:p>
        </p:txBody>
      </p:sp>
      <p:sp>
        <p:nvSpPr>
          <p:cNvPr id="2" name="标题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zh-CN" altLang="en-US" noProof="0"/>
              <a:t>单击此处编辑母版标题样式</a:t>
            </a:r>
          </a:p>
        </p:txBody>
      </p:sp>
      <p:sp>
        <p:nvSpPr>
          <p:cNvPr id="7" name="文本占位符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zh-CN" altLang="en-US" noProof="0"/>
              <a:t>单击以编辑母版文本样式</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 2 列">
    <p:spTree>
      <p:nvGrpSpPr>
        <p:cNvPr id="1" name=""/>
        <p:cNvGrpSpPr/>
        <p:nvPr/>
      </p:nvGrpSpPr>
      <p:grpSpPr>
        <a:xfrm>
          <a:off x="0" y="0"/>
          <a:ext cx="0" cy="0"/>
          <a:chOff x="0" y="0"/>
          <a:chExt cx="0" cy="0"/>
        </a:xfrm>
      </p:grpSpPr>
      <p:sp>
        <p:nvSpPr>
          <p:cNvPr id="17" name="标题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zh-CN" altLang="en-US" sz="4800" noProof="0"/>
              <a:t>单击此处编辑母版标题样式</a:t>
            </a:r>
          </a:p>
        </p:txBody>
      </p:sp>
      <p:sp>
        <p:nvSpPr>
          <p:cNvPr id="19" name="图片占位符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zh-CN" altLang="en-US" noProof="0"/>
              <a:t>单击图标以添加图片</a:t>
            </a:r>
          </a:p>
        </p:txBody>
      </p:sp>
      <p:sp>
        <p:nvSpPr>
          <p:cNvPr id="18" name="图片占位符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zh-CN" altLang="en-US" noProof="0"/>
              <a:t>单击图标以添加图片</a:t>
            </a:r>
          </a:p>
        </p:txBody>
      </p:sp>
      <p:sp>
        <p:nvSpPr>
          <p:cNvPr id="10" name="文本占位符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zh-CN" altLang="en-US" spc="300" noProof="0">
                <a:solidFill>
                  <a:schemeClr val="tx1"/>
                </a:solidFill>
              </a:rPr>
              <a:t>单击此处编辑母版文本样式</a:t>
            </a:r>
          </a:p>
        </p:txBody>
      </p:sp>
      <p:sp>
        <p:nvSpPr>
          <p:cNvPr id="11" name="内容占位符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zh-CN" altLang="en-US" sz="1400" noProof="0">
                <a:solidFill>
                  <a:schemeClr val="tx1"/>
                </a:solidFill>
              </a:rPr>
              <a:t>单击此处编辑母版文本样式</a:t>
            </a:r>
          </a:p>
        </p:txBody>
      </p:sp>
      <p:sp>
        <p:nvSpPr>
          <p:cNvPr id="12" name="文本占位符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zh-CN" altLang="en-US" spc="300" noProof="0">
                <a:solidFill>
                  <a:schemeClr val="tx1"/>
                </a:solidFill>
              </a:rPr>
              <a:t>单击此处编辑母版文本样式</a:t>
            </a:r>
          </a:p>
        </p:txBody>
      </p:sp>
      <p:sp>
        <p:nvSpPr>
          <p:cNvPr id="14" name="内容占位符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zh-CN" altLang="en-US" sz="1400" noProof="0">
                <a:solidFill>
                  <a:schemeClr val="tx1"/>
                </a:solidFill>
              </a:rPr>
              <a:t>单击此处编辑母版文本样式</a:t>
            </a:r>
          </a:p>
        </p:txBody>
      </p:sp>
      <p:sp>
        <p:nvSpPr>
          <p:cNvPr id="20" name="幻灯片编号占位符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zh-CN" noProof="0" smtClean="0"/>
              <a:t>‹#›</a:t>
            </a:fld>
            <a:endParaRPr lang="zh-CN"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3 列">
    <p:spTree>
      <p:nvGrpSpPr>
        <p:cNvPr id="1" name=""/>
        <p:cNvGrpSpPr/>
        <p:nvPr/>
      </p:nvGrpSpPr>
      <p:grpSpPr>
        <a:xfrm>
          <a:off x="0" y="0"/>
          <a:ext cx="0" cy="0"/>
          <a:chOff x="0" y="0"/>
          <a:chExt cx="0" cy="0"/>
        </a:xfrm>
      </p:grpSpPr>
      <p:sp>
        <p:nvSpPr>
          <p:cNvPr id="22" name="标题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zh-CN" altLang="en-US" sz="4800" noProof="0"/>
              <a:t>单击此处编辑母版标题样式</a:t>
            </a:r>
          </a:p>
        </p:txBody>
      </p:sp>
      <p:sp>
        <p:nvSpPr>
          <p:cNvPr id="28" name="文本占位符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zh-CN" altLang="en-US" noProof="0"/>
              <a:t>单击以编辑母版文本样式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24" name="图片占位符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zh-CN" altLang="en-US" noProof="0"/>
              <a:t>单击图标以添加图片</a:t>
            </a:r>
          </a:p>
        </p:txBody>
      </p:sp>
      <p:sp>
        <p:nvSpPr>
          <p:cNvPr id="25" name="图片占位符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zh-CN" altLang="en-US" noProof="0"/>
              <a:t>单击图标以添加图片</a:t>
            </a:r>
          </a:p>
        </p:txBody>
      </p:sp>
      <p:sp>
        <p:nvSpPr>
          <p:cNvPr id="26" name="图片占位符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zh-CN" altLang="en-US" noProof="0"/>
              <a:t>单击图标以添加图片</a:t>
            </a:r>
          </a:p>
        </p:txBody>
      </p:sp>
      <p:sp>
        <p:nvSpPr>
          <p:cNvPr id="29" name="文本占位符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zh-CN" altLang="en-US" noProof="0"/>
              <a:t>单击以编辑母版文本样式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30" name="文本占位符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zh-CN" altLang="en-US" noProof="0"/>
              <a:t>单击以编辑母版文本样式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31" name="幻灯片编号占位符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zh-CN" noProof="0" smtClean="0"/>
              <a:t>‹#›</a:t>
            </a:fld>
            <a:endParaRPr lang="zh-CN"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C2E478F-E849-4A8C-AF1F-CBCC78A7CBFA}" type="slidenum">
              <a:rPr lang="en-US" altLang="zh-CN" smtClean="0"/>
              <a:p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占位符 7" descr="抽象图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标题 8">
            <a:extLst>
              <a:ext uri="{FF2B5EF4-FFF2-40B4-BE49-F238E27FC236}">
                <a16:creationId xmlns:a16="http://schemas.microsoft.com/office/drawing/2014/main" id="{79DC1498-E692-42BA-B69F-6D37E6CFACA0}"/>
              </a:ext>
            </a:extLst>
          </p:cNvPr>
          <p:cNvSpPr>
            <a:spLocks noGrp="1"/>
          </p:cNvSpPr>
          <p:nvPr>
            <p:ph type="title"/>
          </p:nvPr>
        </p:nvSpPr>
        <p:spPr>
          <a:xfrm>
            <a:off x="350835" y="1773565"/>
            <a:ext cx="11490325" cy="823913"/>
          </a:xfrm>
        </p:spPr>
        <p:txBody>
          <a:bodyPr rtlCol="0"/>
          <a:lstStyle/>
          <a:p>
            <a:pPr rtl="0"/>
            <a:r>
              <a:rPr lang="en-US" altLang="zh-CN" dirty="0">
                <a:latin typeface="Microsoft YaHei UI" panose="020B0503020204020204" pitchFamily="34" charset="-122"/>
                <a:ea typeface="Microsoft YaHei UI" panose="020B0503020204020204" pitchFamily="34" charset="-122"/>
              </a:rPr>
              <a:t>.</a:t>
            </a:r>
            <a:br>
              <a:rPr lang="en-US" altLang="zh-CN" dirty="0">
                <a:latin typeface="Microsoft YaHei UI" panose="020B0503020204020204" pitchFamily="34" charset="-122"/>
                <a:ea typeface="Microsoft YaHei UI" panose="020B0503020204020204" pitchFamily="34" charset="-122"/>
              </a:rPr>
            </a:br>
            <a:r>
              <a:rPr lang="en-US" altLang="zh-CN" dirty="0">
                <a:latin typeface="Microsoft YaHei UI" panose="020B0503020204020204" pitchFamily="34" charset="-122"/>
                <a:ea typeface="Microsoft YaHei UI" panose="020B0503020204020204" pitchFamily="34" charset="-122"/>
              </a:rPr>
              <a:t>Data Science Project: Battle of Neighborhood</a:t>
            </a:r>
          </a:p>
        </p:txBody>
      </p:sp>
      <p:sp>
        <p:nvSpPr>
          <p:cNvPr id="3" name="文本占位符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endParaRPr lang="en-US" altLang="zh-CN" dirty="0">
              <a:latin typeface="Microsoft YaHei UI" panose="020B0503020204020204" pitchFamily="34" charset="-122"/>
              <a:ea typeface="Microsoft YaHei UI" panose="020B0503020204020204" pitchFamily="34" charset="-122"/>
            </a:endParaRPr>
          </a:p>
        </p:txBody>
      </p:sp>
      <p:sp>
        <p:nvSpPr>
          <p:cNvPr id="7" name="文本占位符 6">
            <a:extLst>
              <a:ext uri="{FF2B5EF4-FFF2-40B4-BE49-F238E27FC236}">
                <a16:creationId xmlns:a16="http://schemas.microsoft.com/office/drawing/2014/main" id="{5D865526-EC39-4780-A2A8-274A80A5C19B}"/>
              </a:ext>
            </a:extLst>
          </p:cNvPr>
          <p:cNvSpPr>
            <a:spLocks noGrp="1"/>
          </p:cNvSpPr>
          <p:nvPr>
            <p:ph type="body" idx="1"/>
          </p:nvPr>
        </p:nvSpPr>
        <p:spPr>
          <a:xfrm>
            <a:off x="4038597" y="3741728"/>
            <a:ext cx="4114800" cy="518795"/>
          </a:xfrm>
        </p:spPr>
        <p:txBody>
          <a:bodyPr rtlCol="0"/>
          <a:lstStyle/>
          <a:p>
            <a:pPr rtl="0"/>
            <a:r>
              <a:rPr lang="en-US" altLang="zh-CN" dirty="0"/>
              <a:t>Coursera capstone</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pic>
        <p:nvPicPr>
          <p:cNvPr id="8" name="图片占位符 7" descr="一群人在会议桌旁">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文本占位符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marL="285750" indent="-285750" algn="l">
              <a:buFont typeface="Arial" panose="020B0604020202020204" pitchFamily="34" charset="0"/>
              <a:buChar char="•"/>
            </a:pPr>
            <a:r>
              <a:rPr lang="en-US" altLang="zh-CN" b="1" i="0" dirty="0">
                <a:solidFill>
                  <a:srgbClr val="000000"/>
                </a:solidFill>
                <a:effectLst/>
                <a:latin typeface="Helvetica Neue"/>
              </a:rPr>
              <a:t>Introduction</a:t>
            </a:r>
          </a:p>
          <a:p>
            <a:pPr marL="285750" indent="-285750" algn="l">
              <a:buFont typeface="Arial" panose="020B0604020202020204" pitchFamily="34" charset="0"/>
              <a:buChar char="•"/>
            </a:pPr>
            <a:r>
              <a:rPr lang="en-US" altLang="zh-CN" b="1" i="0" dirty="0">
                <a:solidFill>
                  <a:srgbClr val="000000"/>
                </a:solidFill>
                <a:effectLst/>
                <a:latin typeface="Helvetica Neue"/>
              </a:rPr>
              <a:t>Problem solving</a:t>
            </a:r>
          </a:p>
          <a:p>
            <a:pPr marL="285750" indent="-285750" algn="l">
              <a:buFont typeface="Arial" panose="020B0604020202020204" pitchFamily="34" charset="0"/>
              <a:buChar char="•"/>
            </a:pPr>
            <a:r>
              <a:rPr lang="en-US" altLang="zh-CN" b="1" i="0" dirty="0">
                <a:solidFill>
                  <a:srgbClr val="000000"/>
                </a:solidFill>
                <a:effectLst/>
                <a:latin typeface="Helvetica Neue"/>
              </a:rPr>
              <a:t>Processing Data</a:t>
            </a:r>
          </a:p>
          <a:p>
            <a:pPr marL="285750" indent="-285750" algn="l">
              <a:buFont typeface="Arial" panose="020B0604020202020204" pitchFamily="34" charset="0"/>
              <a:buChar char="•"/>
            </a:pPr>
            <a:r>
              <a:rPr lang="en-US" altLang="zh-CN" b="1" i="0" dirty="0">
                <a:solidFill>
                  <a:srgbClr val="000000"/>
                </a:solidFill>
                <a:effectLst/>
                <a:latin typeface="Helvetica Neue"/>
              </a:rPr>
              <a:t>Cluster map</a:t>
            </a:r>
          </a:p>
          <a:p>
            <a:pPr marL="285750" indent="-285750" algn="l">
              <a:buFont typeface="Arial" panose="020B0604020202020204" pitchFamily="34" charset="0"/>
              <a:buChar char="•"/>
            </a:pPr>
            <a:r>
              <a:rPr lang="en-US" altLang="zh-CN" b="1" i="0" dirty="0">
                <a:solidFill>
                  <a:srgbClr val="000000"/>
                </a:solidFill>
                <a:effectLst/>
                <a:latin typeface="Helvetica Neue"/>
              </a:rPr>
              <a:t>Discussion</a:t>
            </a:r>
          </a:p>
          <a:p>
            <a:pPr marL="285750" indent="-285750" algn="l">
              <a:buFont typeface="Arial" panose="020B0604020202020204" pitchFamily="34" charset="0"/>
              <a:buChar char="•"/>
            </a:pPr>
            <a:r>
              <a:rPr lang="en-US" altLang="zh-CN" b="1" i="0" dirty="0">
                <a:solidFill>
                  <a:srgbClr val="000000"/>
                </a:solidFill>
                <a:effectLst/>
                <a:latin typeface="Helvetica Neue"/>
              </a:rPr>
              <a:t>Conclusion</a:t>
            </a:r>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p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algn="l"/>
            <a:r>
              <a:rPr lang="en-US" altLang="zh-CN" b="1" i="0" dirty="0">
                <a:solidFill>
                  <a:srgbClr val="000000"/>
                </a:solidFill>
                <a:effectLst/>
                <a:latin typeface="inherit"/>
              </a:rPr>
              <a:t>Introduction</a:t>
            </a:r>
          </a:p>
        </p:txBody>
      </p:sp>
      <p:pic>
        <p:nvPicPr>
          <p:cNvPr id="5" name="图片占位符 4" descr="桌子及使用笔记本工作的多个人">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文本占位符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9" name="内容占位符 8">
            <a:extLst>
              <a:ext uri="{FF2B5EF4-FFF2-40B4-BE49-F238E27FC236}">
                <a16:creationId xmlns:a16="http://schemas.microsoft.com/office/drawing/2014/main" id="{256319DF-036A-473B-95D3-C5F6FF849FD4}"/>
              </a:ext>
            </a:extLst>
          </p:cNvPr>
          <p:cNvSpPr>
            <a:spLocks noGrp="1"/>
          </p:cNvSpPr>
          <p:nvPr>
            <p:ph idx="1"/>
          </p:nvPr>
        </p:nvSpPr>
        <p:spPr>
          <a:xfrm>
            <a:off x="6225538" y="2791969"/>
            <a:ext cx="4516707" cy="2226234"/>
          </a:xfrm>
        </p:spPr>
        <p:txBody>
          <a:bodyPr rtlCol="0">
            <a:normAutofit fontScale="25000" lnSpcReduction="20000"/>
          </a:bodyPr>
          <a:lstStyle/>
          <a:p>
            <a:pPr algn="just"/>
            <a:r>
              <a:rPr lang="en-US" altLang="zh-CN" sz="3600" dirty="0">
                <a:solidFill>
                  <a:srgbClr val="000000"/>
                </a:solidFill>
                <a:latin typeface="Helvetica Neue"/>
              </a:rPr>
              <a:t>I </a:t>
            </a:r>
            <a:r>
              <a:rPr lang="en-US" altLang="zh-CN" sz="3600" b="0" i="0" dirty="0">
                <a:solidFill>
                  <a:srgbClr val="000000"/>
                </a:solidFill>
                <a:effectLst/>
                <a:latin typeface="Helvetica Neue"/>
              </a:rPr>
              <a:t> will be required to explore, segment, and cluster the neighborhoods in the city of  NEW York by using Foursquare API</a:t>
            </a:r>
          </a:p>
          <a:p>
            <a:pPr algn="just"/>
            <a:r>
              <a:rPr lang="en-US" altLang="zh-CN" sz="3600" b="0" i="0" dirty="0">
                <a:solidFill>
                  <a:srgbClr val="000000"/>
                </a:solidFill>
                <a:effectLst/>
                <a:latin typeface="Helvetica Neue"/>
              </a:rPr>
              <a:t> Then I will also explore the data in the city of Toronto .However, unlike New York, the neighborhood data is not readily available on the internet. What is interesting about the field of data science is that each project can be challenging in its unique way, so you need to learn to be agile and refine the skill to learn new libraries and tools quickly depending on the project.</a:t>
            </a:r>
          </a:p>
          <a:p>
            <a:pPr algn="just"/>
            <a:r>
              <a:rPr lang="en-US" altLang="zh-CN" sz="3600" b="0" i="0" dirty="0">
                <a:solidFill>
                  <a:srgbClr val="000000"/>
                </a:solidFill>
                <a:effectLst/>
                <a:latin typeface="Helvetica Neue"/>
              </a:rPr>
              <a:t>For the Toronto neighborhood data, a Wikipedia page exists that has all the information we need to explore and cluster the neighborhoods in Toronto. You will be required to scrape the Wikipedia page and wrangle the data, clean it, and then read it into a pandas </a:t>
            </a:r>
            <a:r>
              <a:rPr lang="en-US" altLang="zh-CN" sz="3600" b="0" i="0" dirty="0" err="1">
                <a:solidFill>
                  <a:srgbClr val="000000"/>
                </a:solidFill>
                <a:effectLst/>
                <a:latin typeface="Helvetica Neue"/>
              </a:rPr>
              <a:t>dataframe</a:t>
            </a:r>
            <a:r>
              <a:rPr lang="en-US" altLang="zh-CN" sz="3600" b="0" i="0" dirty="0">
                <a:solidFill>
                  <a:srgbClr val="000000"/>
                </a:solidFill>
                <a:effectLst/>
                <a:latin typeface="Helvetica Neue"/>
              </a:rPr>
              <a:t> so that it is in a structured format like the New York dataset.</a:t>
            </a:r>
          </a:p>
          <a:p>
            <a:pPr algn="just"/>
            <a:r>
              <a:rPr lang="en-US" altLang="zh-CN" sz="3600" b="0" i="0" dirty="0">
                <a:solidFill>
                  <a:srgbClr val="000000"/>
                </a:solidFill>
                <a:effectLst/>
                <a:latin typeface="Helvetica Neue"/>
              </a:rPr>
              <a:t> </a:t>
            </a:r>
          </a:p>
          <a:p>
            <a:pPr marL="0" indent="0" rtl="0">
              <a:buNone/>
            </a:pP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fontScale="90000"/>
          </a:bodyPr>
          <a:lstStyle/>
          <a:p>
            <a:pPr rtl="0"/>
            <a:r>
              <a:rPr lang="en-US" altLang="zh-CN" dirty="0" err="1">
                <a:latin typeface="Microsoft YaHei UI" panose="020B0503020204020204" pitchFamily="34" charset="-122"/>
                <a:ea typeface="Microsoft YaHei UI" panose="020B0503020204020204" pitchFamily="34" charset="-122"/>
              </a:rPr>
              <a:t>clusting</a:t>
            </a:r>
            <a:r>
              <a:rPr lang="en-US" altLang="zh-CN" dirty="0">
                <a:latin typeface="Microsoft YaHei UI" panose="020B0503020204020204" pitchFamily="34" charset="-122"/>
                <a:ea typeface="Microsoft YaHei UI" panose="020B0503020204020204" pitchFamily="34" charset="-122"/>
              </a:rPr>
              <a:t> of </a:t>
            </a:r>
            <a:r>
              <a:rPr lang="en-US" altLang="zh-CN" dirty="0" err="1">
                <a:latin typeface="Microsoft YaHei UI" panose="020B0503020204020204" pitchFamily="34" charset="-122"/>
                <a:ea typeface="Microsoft YaHei UI" panose="020B0503020204020204" pitchFamily="34" charset="-122"/>
              </a:rPr>
              <a:t>toronto</a:t>
            </a:r>
            <a:endParaRPr lang="zh-CN" altLang="en-US" dirty="0">
              <a:latin typeface="Microsoft YaHei UI" panose="020B0503020204020204" pitchFamily="34" charset="-122"/>
              <a:ea typeface="Microsoft YaHei UI" panose="020B0503020204020204" pitchFamily="34" charset="-122"/>
            </a:endParaRPr>
          </a:p>
        </p:txBody>
      </p:sp>
      <p:pic>
        <p:nvPicPr>
          <p:cNvPr id="8" name="图片占位符 7" descr="计算机代码特写">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文本占位符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rtlCol="0"/>
          <a:lstStyle/>
          <a:p>
            <a:pPr rtl="0"/>
            <a:r>
              <a:rPr lang="zh-CN" altLang="en-US" dirty="0">
                <a:latin typeface="Microsoft YaHei UI" panose="020B0503020204020204" pitchFamily="34" charset="-122"/>
                <a:ea typeface="Microsoft YaHei UI" panose="020B0503020204020204" pitchFamily="34" charset="-122"/>
              </a:rPr>
              <a:t> </a:t>
            </a:r>
          </a:p>
        </p:txBody>
      </p:sp>
      <p:sp>
        <p:nvSpPr>
          <p:cNvPr id="6" name="幻灯片编号占位符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DA247-2F35-4FB8-903D-FB32D7B852D9}"/>
              </a:ext>
            </a:extLst>
          </p:cNvPr>
          <p:cNvSpPr>
            <a:spLocks noGrp="1"/>
          </p:cNvSpPr>
          <p:nvPr>
            <p:ph type="title"/>
          </p:nvPr>
        </p:nvSpPr>
        <p:spPr/>
        <p:txBody>
          <a:bodyPr rtlCol="0"/>
          <a:lstStyle/>
          <a:p>
            <a:pPr rtl="0"/>
            <a:r>
              <a:rPr lang="en-US" altLang="zh-CN" dirty="0" err="1">
                <a:latin typeface="Microsoft YaHei UI" panose="020B0503020204020204" pitchFamily="34" charset="-122"/>
                <a:ea typeface="Microsoft YaHei UI" panose="020B0503020204020204" pitchFamily="34" charset="-122"/>
              </a:rPr>
              <a:t>folium.Map</a:t>
            </a:r>
            <a:endParaRPr lang="zh-CN" altLang="en-US" dirty="0">
              <a:latin typeface="Microsoft YaHei UI" panose="020B0503020204020204" pitchFamily="34" charset="-122"/>
              <a:ea typeface="Microsoft YaHei UI" panose="020B0503020204020204" pitchFamily="34" charset="-122"/>
            </a:endParaRPr>
          </a:p>
        </p:txBody>
      </p:sp>
      <p:sp>
        <p:nvSpPr>
          <p:cNvPr id="3" name="灯片编号占位符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5</a:t>
            </a:fld>
            <a:endParaRPr lang="zh-CN" altLang="en-US"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6BDD7A6-7E9F-40DB-B46F-D4F0365338FD}"/>
              </a:ext>
            </a:extLst>
          </p:cNvPr>
          <p:cNvPicPr>
            <a:picLocks noChangeAspect="1"/>
          </p:cNvPicPr>
          <p:nvPr/>
        </p:nvPicPr>
        <p:blipFill>
          <a:blip r:embed="rId3"/>
          <a:stretch>
            <a:fillRect/>
          </a:stretch>
        </p:blipFill>
        <p:spPr>
          <a:xfrm>
            <a:off x="3532151" y="2315317"/>
            <a:ext cx="5188658" cy="3353330"/>
          </a:xfrm>
          <a:prstGeom prst="rect">
            <a:avLst/>
          </a:prstGeom>
        </p:spPr>
      </p:pic>
      <p:sp>
        <p:nvSpPr>
          <p:cNvPr id="7" name="文本占位符 1">
            <a:extLst>
              <a:ext uri="{FF2B5EF4-FFF2-40B4-BE49-F238E27FC236}">
                <a16:creationId xmlns:a16="http://schemas.microsoft.com/office/drawing/2014/main" id="{4673EC0F-CEE5-4DB1-BA0C-E73339FCC662}"/>
              </a:ext>
            </a:extLst>
          </p:cNvPr>
          <p:cNvSpPr txBox="1">
            <a:spLocks/>
          </p:cNvSpPr>
          <p:nvPr/>
        </p:nvSpPr>
        <p:spPr>
          <a:xfrm>
            <a:off x="4465320" y="1802643"/>
            <a:ext cx="2834640" cy="365125"/>
          </a:xfrm>
          <a:prstGeom prst="rect">
            <a:avLst/>
          </a:prstGeom>
        </p:spPr>
        <p:txBody>
          <a:bodyPr rtlCol="0"/>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a:t>
            </a:r>
          </a:p>
        </p:txBody>
      </p:sp>
      <p:pic>
        <p:nvPicPr>
          <p:cNvPr id="9" name="图片 8">
            <a:extLst>
              <a:ext uri="{FF2B5EF4-FFF2-40B4-BE49-F238E27FC236}">
                <a16:creationId xmlns:a16="http://schemas.microsoft.com/office/drawing/2014/main" id="{3DBA1139-8620-4694-838B-BD6CFC36F053}"/>
              </a:ext>
            </a:extLst>
          </p:cNvPr>
          <p:cNvPicPr>
            <a:picLocks noChangeAspect="1"/>
          </p:cNvPicPr>
          <p:nvPr/>
        </p:nvPicPr>
        <p:blipFill>
          <a:blip r:embed="rId4"/>
          <a:stretch>
            <a:fillRect/>
          </a:stretch>
        </p:blipFill>
        <p:spPr>
          <a:xfrm>
            <a:off x="4045427" y="1591704"/>
            <a:ext cx="4259642" cy="365792"/>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fontScale="90000"/>
          </a:bodyPr>
          <a:lstStyle/>
          <a:p>
            <a:pPr rtl="0"/>
            <a:r>
              <a:rPr lang="en-US" altLang="zh-CN" dirty="0" err="1">
                <a:latin typeface="Microsoft YaHei UI" panose="020B0503020204020204" pitchFamily="34" charset="-122"/>
                <a:ea typeface="Microsoft YaHei UI" panose="020B0503020204020204" pitchFamily="34" charset="-122"/>
              </a:rPr>
              <a:t>clusting</a:t>
            </a:r>
            <a:r>
              <a:rPr lang="en-US" altLang="zh-CN" dirty="0">
                <a:latin typeface="Microsoft YaHei UI" panose="020B0503020204020204" pitchFamily="34" charset="-122"/>
                <a:ea typeface="Microsoft YaHei UI" panose="020B0503020204020204" pitchFamily="34" charset="-122"/>
              </a:rPr>
              <a:t> of New York</a:t>
            </a:r>
            <a:endParaRPr lang="zh-CN" altLang="en-US" dirty="0">
              <a:latin typeface="Microsoft YaHei UI" panose="020B0503020204020204" pitchFamily="34" charset="-122"/>
              <a:ea typeface="Microsoft YaHei UI" panose="020B0503020204020204" pitchFamily="34" charset="-122"/>
            </a:endParaRPr>
          </a:p>
        </p:txBody>
      </p:sp>
      <p:pic>
        <p:nvPicPr>
          <p:cNvPr id="8" name="图片占位符 7" descr="计算机代码特写">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文本占位符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rtlCol="0"/>
          <a:lstStyle/>
          <a:p>
            <a:pPr rtl="0"/>
            <a:r>
              <a:rPr lang="zh-CN" altLang="en-US" dirty="0">
                <a:latin typeface="Microsoft YaHei UI" panose="020B0503020204020204" pitchFamily="34" charset="-122"/>
                <a:ea typeface="Microsoft YaHei UI" panose="020B0503020204020204" pitchFamily="34" charset="-122"/>
              </a:rPr>
              <a:t> </a:t>
            </a:r>
          </a:p>
        </p:txBody>
      </p:sp>
      <p:sp>
        <p:nvSpPr>
          <p:cNvPr id="6" name="幻灯片编号占位符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366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DA247-2F35-4FB8-903D-FB32D7B852D9}"/>
              </a:ext>
            </a:extLst>
          </p:cNvPr>
          <p:cNvSpPr>
            <a:spLocks noGrp="1"/>
          </p:cNvSpPr>
          <p:nvPr>
            <p:ph type="title"/>
          </p:nvPr>
        </p:nvSpPr>
        <p:spPr/>
        <p:txBody>
          <a:bodyPr rtlCol="0"/>
          <a:lstStyle/>
          <a:p>
            <a:pPr rtl="0"/>
            <a:r>
              <a:rPr lang="en-US" altLang="zh-CN" dirty="0" err="1">
                <a:latin typeface="Microsoft YaHei UI" panose="020B0503020204020204" pitchFamily="34" charset="-122"/>
                <a:ea typeface="Microsoft YaHei UI" panose="020B0503020204020204" pitchFamily="34" charset="-122"/>
              </a:rPr>
              <a:t>folium.Map</a:t>
            </a:r>
            <a:endParaRPr lang="zh-CN" altLang="en-US" dirty="0">
              <a:latin typeface="Microsoft YaHei UI" panose="020B0503020204020204" pitchFamily="34" charset="-122"/>
              <a:ea typeface="Microsoft YaHei UI" panose="020B0503020204020204" pitchFamily="34" charset="-122"/>
            </a:endParaRPr>
          </a:p>
        </p:txBody>
      </p:sp>
      <p:sp>
        <p:nvSpPr>
          <p:cNvPr id="3" name="灯片编号占位符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7</a:t>
            </a:fld>
            <a:endParaRPr lang="zh-CN" altLang="en-US" dirty="0">
              <a:latin typeface="Microsoft YaHei UI" panose="020B0503020204020204" pitchFamily="34" charset="-122"/>
              <a:ea typeface="Microsoft YaHei UI" panose="020B0503020204020204" pitchFamily="34" charset="-122"/>
            </a:endParaRPr>
          </a:p>
        </p:txBody>
      </p:sp>
      <p:sp>
        <p:nvSpPr>
          <p:cNvPr id="7" name="文本占位符 1">
            <a:extLst>
              <a:ext uri="{FF2B5EF4-FFF2-40B4-BE49-F238E27FC236}">
                <a16:creationId xmlns:a16="http://schemas.microsoft.com/office/drawing/2014/main" id="{4673EC0F-CEE5-4DB1-BA0C-E73339FCC662}"/>
              </a:ext>
            </a:extLst>
          </p:cNvPr>
          <p:cNvSpPr txBox="1">
            <a:spLocks/>
          </p:cNvSpPr>
          <p:nvPr/>
        </p:nvSpPr>
        <p:spPr>
          <a:xfrm>
            <a:off x="4465320" y="1802643"/>
            <a:ext cx="2834640" cy="365125"/>
          </a:xfrm>
          <a:prstGeom prst="rect">
            <a:avLst/>
          </a:prstGeom>
        </p:spPr>
        <p:txBody>
          <a:bodyPr rtlCol="0"/>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 </a:t>
            </a:r>
          </a:p>
        </p:txBody>
      </p:sp>
      <p:pic>
        <p:nvPicPr>
          <p:cNvPr id="9" name="图片 8">
            <a:extLst>
              <a:ext uri="{FF2B5EF4-FFF2-40B4-BE49-F238E27FC236}">
                <a16:creationId xmlns:a16="http://schemas.microsoft.com/office/drawing/2014/main" id="{3DBA1139-8620-4694-838B-BD6CFC36F053}"/>
              </a:ext>
            </a:extLst>
          </p:cNvPr>
          <p:cNvPicPr>
            <a:picLocks noChangeAspect="1"/>
          </p:cNvPicPr>
          <p:nvPr/>
        </p:nvPicPr>
        <p:blipFill>
          <a:blip r:embed="rId3"/>
          <a:stretch>
            <a:fillRect/>
          </a:stretch>
        </p:blipFill>
        <p:spPr>
          <a:xfrm>
            <a:off x="4045427" y="1591704"/>
            <a:ext cx="4259642" cy="365792"/>
          </a:xfrm>
          <a:prstGeom prst="rect">
            <a:avLst/>
          </a:prstGeom>
        </p:spPr>
      </p:pic>
      <p:pic>
        <p:nvPicPr>
          <p:cNvPr id="6" name="图片 5">
            <a:extLst>
              <a:ext uri="{FF2B5EF4-FFF2-40B4-BE49-F238E27FC236}">
                <a16:creationId xmlns:a16="http://schemas.microsoft.com/office/drawing/2014/main" id="{D637A9B6-B8F9-4BA9-9641-3475C5AEFF13}"/>
              </a:ext>
            </a:extLst>
          </p:cNvPr>
          <p:cNvPicPr>
            <a:picLocks noChangeAspect="1"/>
          </p:cNvPicPr>
          <p:nvPr/>
        </p:nvPicPr>
        <p:blipFill>
          <a:blip r:embed="rId4"/>
          <a:stretch>
            <a:fillRect/>
          </a:stretch>
        </p:blipFill>
        <p:spPr>
          <a:xfrm>
            <a:off x="4045427" y="2378707"/>
            <a:ext cx="3985605" cy="3276884"/>
          </a:xfrm>
          <a:prstGeom prst="rect">
            <a:avLst/>
          </a:prstGeom>
        </p:spPr>
      </p:pic>
    </p:spTree>
    <p:extLst>
      <p:ext uri="{BB962C8B-B14F-4D97-AF65-F5344CB8AC3E}">
        <p14:creationId xmlns:p14="http://schemas.microsoft.com/office/powerpoint/2010/main" val="324753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C3376-5069-4C7B-BE6B-A3776D1B47BA}"/>
              </a:ext>
            </a:extLst>
          </p:cNvPr>
          <p:cNvSpPr>
            <a:spLocks noGrp="1"/>
          </p:cNvSpPr>
          <p:nvPr>
            <p:ph type="title"/>
          </p:nvPr>
        </p:nvSpPr>
        <p:spPr/>
        <p:txBody>
          <a:bodyPr rtlCol="0"/>
          <a:lstStyle/>
          <a:p>
            <a:r>
              <a:rPr lang="en-US" altLang="zh-CN" b="1" i="0" dirty="0" err="1">
                <a:solidFill>
                  <a:srgbClr val="000000"/>
                </a:solidFill>
                <a:effectLst/>
                <a:latin typeface="Helvetica Neue"/>
              </a:rPr>
              <a:t>Discussion&amp;Conclusion</a:t>
            </a:r>
            <a:br>
              <a:rPr lang="zh-CN" altLang="en-US" dirty="0">
                <a:latin typeface="Microsoft YaHei UI" panose="020B0503020204020204" pitchFamily="34" charset="-122"/>
                <a:ea typeface="Microsoft YaHei UI" panose="020B0503020204020204" pitchFamily="34" charset="-122"/>
              </a:rPr>
            </a:br>
            <a:endParaRPr lang="en-US" altLang="zh-CN" b="1" i="0" dirty="0">
              <a:solidFill>
                <a:srgbClr val="000000"/>
              </a:solidFill>
              <a:effectLst/>
              <a:latin typeface="Helvetica Neue"/>
            </a:endParaRPr>
          </a:p>
        </p:txBody>
      </p:sp>
      <p:pic>
        <p:nvPicPr>
          <p:cNvPr id="6" name="图片占位符 5" descr="凝视着砖墙上蓝图的人">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内容占位符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rtlCol="0">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dirty="0">
                <a:latin typeface="-apple-system"/>
              </a:rPr>
              <a:t>This solution is based purely on the geographic location, which is quite good in most cases. Since in the business of cafe, the right location is almost THE important decision to make. Nevertheless, if we could find more information on each cluster, it will improve the solution further.</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altLang="zh-CN" sz="2400" dirty="0">
              <a:latin typeface="-apple-system"/>
              <a:ea typeface="Microsoft YaHei UI" panose="020B0503020204020204" pitchFamily="34" charset="-122"/>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ltLang="zh-CN" b="0" i="0" dirty="0">
                <a:effectLst/>
                <a:latin typeface="-apple-system"/>
              </a:rPr>
              <a:t>The clustering is very useful and intuitive to solve the problem related to geographic data. We should also pay attention to the outcomes of the clustering, especially when it yields a result different ideas of a 'business circle' in a city. Especially it shown somehow concentration near the streamside. It may because the travel </a:t>
            </a:r>
            <a:r>
              <a:rPr lang="en-US" altLang="zh-CN" b="0" i="0" dirty="0" err="1">
                <a:effectLst/>
                <a:latin typeface="-apple-system"/>
              </a:rPr>
              <a:t>covnience</a:t>
            </a:r>
            <a:r>
              <a:rPr lang="en-US" altLang="zh-CN" b="0" i="0" dirty="0">
                <a:effectLst/>
                <a:latin typeface="-apple-system"/>
              </a:rPr>
              <a:t>(via water way) and landscape.</a:t>
            </a:r>
            <a:endParaRPr lang="zh-CN" altLang="en-US" b="1" dirty="0">
              <a:latin typeface="Microsoft YaHei UI" panose="020B0503020204020204" pitchFamily="34" charset="-122"/>
              <a:ea typeface="Microsoft YaHei UI" panose="020B0503020204020204" pitchFamily="34" charset="-122"/>
            </a:endParaRPr>
          </a:p>
        </p:txBody>
      </p:sp>
      <p:sp>
        <p:nvSpPr>
          <p:cNvPr id="16" name="灯片编号占位符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rtlCol="0"/>
          <a:lstStyle/>
          <a:p>
            <a:pPr rtl="0"/>
            <a:fld id="{8C2E478F-E849-4A8C-AF1F-CBCC78A7CBFA}"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689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图片占位符 7" descr="抽象图像">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标题 5">
            <a:extLst>
              <a:ext uri="{FF2B5EF4-FFF2-40B4-BE49-F238E27FC236}">
                <a16:creationId xmlns:a16="http://schemas.microsoft.com/office/drawing/2014/main" id="{4F7706BE-EF2E-459C-8778-01DDD354C634}"/>
              </a:ext>
            </a:extLst>
          </p:cNvPr>
          <p:cNvSpPr>
            <a:spLocks noGrp="1"/>
          </p:cNvSpPr>
          <p:nvPr>
            <p:ph type="title" idx="4294967295"/>
          </p:nvPr>
        </p:nvSpPr>
        <p:spPr>
          <a:xfrm>
            <a:off x="635309" y="2477674"/>
            <a:ext cx="10787270" cy="830649"/>
          </a:xfrm>
        </p:spPr>
        <p:txBody>
          <a:bodyPr rtlCol="0">
            <a:normAutofit/>
          </a:bodyPr>
          <a:lstStyle/>
          <a:p>
            <a:pPr rtl="0"/>
            <a:r>
              <a:rPr lang="en-US" altLang="zh-CN" sz="4000" spc="300" dirty="0">
                <a:latin typeface="Microsoft YaHei UI" panose="020B0503020204020204" pitchFamily="34" charset="-122"/>
                <a:ea typeface="Microsoft YaHei UI" panose="020B0503020204020204" pitchFamily="34" charset="-122"/>
              </a:rPr>
              <a:t>Thanks for watching</a:t>
            </a:r>
            <a:endParaRPr lang="zh-CN" altLang="en-US" sz="4000" spc="300" dirty="0">
              <a:latin typeface="Microsoft YaHei UI" panose="020B0503020204020204" pitchFamily="34" charset="-122"/>
              <a:ea typeface="Microsoft YaHei UI" panose="020B0503020204020204" pitchFamily="34" charset="-122"/>
            </a:endParaRPr>
          </a:p>
        </p:txBody>
      </p:sp>
      <p:sp>
        <p:nvSpPr>
          <p:cNvPr id="3" name="文本占位符 2">
            <a:extLst>
              <a:ext uri="{FF2B5EF4-FFF2-40B4-BE49-F238E27FC236}">
                <a16:creationId xmlns:a16="http://schemas.microsoft.com/office/drawing/2014/main" id="{C747C414-85D9-40D6-9BB3-5AF68A84F413}"/>
              </a:ext>
            </a:extLst>
          </p:cNvPr>
          <p:cNvSpPr>
            <a:spLocks noGrp="1"/>
          </p:cNvSpPr>
          <p:nvPr>
            <p:ph type="body" sz="quarter" idx="12"/>
          </p:nvPr>
        </p:nvSpPr>
        <p:spPr/>
        <p:txBody>
          <a:bodyPr rtlCol="0"/>
          <a:lstStyle/>
          <a:p>
            <a:pPr rtl="0"/>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主题">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68_TF55661986_Win32.potx  -  最后由用户保存" id="{E2B3EE42-72BD-4AA4-B6A2-226C9A117AA6}" vid="{9BED0DB8-6C41-4D8D-BC43-0B2FE58483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技术演示文稿</Template>
  <TotalTime>30</TotalTime>
  <Words>349</Words>
  <Application>Microsoft Office PowerPoint</Application>
  <PresentationFormat>宽屏</PresentationFormat>
  <Paragraphs>42</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-apple-system</vt:lpstr>
      <vt:lpstr>Helvetica Neue</vt:lpstr>
      <vt:lpstr>inherit</vt:lpstr>
      <vt:lpstr>Microsoft YaHei UI</vt:lpstr>
      <vt:lpstr>Arial</vt:lpstr>
      <vt:lpstr>Calibri</vt:lpstr>
      <vt:lpstr>Wingdings</vt:lpstr>
      <vt:lpstr>Office 主题</vt:lpstr>
      <vt:lpstr>. Data Science Project: Battle of Neighborhood</vt:lpstr>
      <vt:lpstr>PowerPoint 演示文稿</vt:lpstr>
      <vt:lpstr>Introduction</vt:lpstr>
      <vt:lpstr>clusting of toronto</vt:lpstr>
      <vt:lpstr>folium.Map</vt:lpstr>
      <vt:lpstr>clusting of New York</vt:lpstr>
      <vt:lpstr>folium.Map</vt:lpstr>
      <vt:lpstr>Discussion&amp;Conclusion </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Science Project: Battle of Neighborhood</dc:title>
  <dc:creator>Sam Peng</dc:creator>
  <cp:lastModifiedBy>Sam Peng</cp:lastModifiedBy>
  <cp:revision>2</cp:revision>
  <dcterms:created xsi:type="dcterms:W3CDTF">2020-11-19T01:57:54Z</dcterms:created>
  <dcterms:modified xsi:type="dcterms:W3CDTF">2020-11-19T02:28:12Z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