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4492-B999-432D-8384-207EC90F8531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12128-8D13-4567-BD70-245C0F8AAB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17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12128-8D13-4567-BD70-245C0F8AAB9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5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40D16F-73D7-4AED-9CE6-25A4973D9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9E0AC4-C218-4FC3-BCA7-9BC383103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30D9CF-AEF1-4C92-88A7-0AA10B5D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094EAD-E3F2-43FB-9969-3C2D9120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FF34D5-AB16-42DD-B354-7F0FDEFB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36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BF039-FD8E-4CFD-97BE-E6EE9B6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E38731F-D0F3-4AC5-8020-9A977EA3B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1BCE55-4B79-41D5-8D24-255D19DD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701BD1-BE13-4FE1-9DD7-29C15A22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ED70E4-FFBF-4888-B0EE-E5FD48BD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675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D53000F-8971-4CB1-9920-927B70FC6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E397A5B-8502-41A0-B2A9-63301DD2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C26B89-47E4-4299-ADD2-D1D5DC7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8229B1-1F05-41E1-A9FB-CDA03D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4EF745-D417-47A5-93D5-43EAF39A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2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C31DAD-5C6C-493D-BD06-959983E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400052-E34E-4894-9357-123D6BCA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6A728B-CC34-4823-82A4-920F0F95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9789F3-BDE3-4637-8AAC-EFF1E4D1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64F6AD-76F7-4994-BE9C-EA495940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54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5D245E-D022-4483-8505-B4D2F697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C0A392E-2994-4011-B53C-4E3D7990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805F4A-51D7-4090-B895-B4B9550E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784255-E469-4228-9077-A32ABD25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C106DD-4B55-4A31-98F3-C5576E26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6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F7EE5E-935D-4F68-A728-0636257C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3DD74F-8D21-4928-9183-31A76C95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62AB2EF-1B36-45AF-8E35-9BD8773C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BDCB62-49FE-4C62-A94C-8B52B9F2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08224B-019A-43DB-9592-A13E3C5D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7A0A3B8-33D9-4FF2-8973-7994E452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64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C88390-640B-464F-8895-E1CBCB1E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F833FD-C981-4720-80D5-1E348F64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137BF6C-5B7C-48A2-BF0A-FCC703FD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8FC341C-65D8-47D0-A0F4-9CFE7D4AE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3742307-6A76-47BE-AA09-8322279F8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80BB8AF-F484-4557-A881-BE48B20F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C587F5-86EF-4850-9C91-07BCF3BB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1101431-A15A-4117-B989-652D353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8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AF89C6-850B-4A45-81B8-548DBFE8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6E97B04-D56E-4559-9E79-A3E8021A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8341AB2-57D1-49A3-B260-F8EF7113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4428C8C-FEA3-4BFF-B188-DCF2CD3E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90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057B6A7-5025-40C6-9BD5-1C7774A9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54C0655-CC9D-4AE2-AA76-5A2B30C8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B36D44A-2422-465D-88EC-091CF242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4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64558B-D337-452C-8E6F-04D29343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9B9E4E-2469-44F6-9161-DB424BAD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9319FC-B460-47B2-A9DE-216FD8F23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FB833C-83F3-4CEB-B500-8E1028E7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287086-FE27-4B6B-B47A-5239DE6C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3DC6E7-B8B3-4616-BE3F-585E5E87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8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D1642D-9822-461C-8B4C-0F0C6D79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CB5C9DA-2901-4393-937B-1C9E9D5C6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D5739D-DDA3-4444-8F0D-6D45CE31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AC86516-68A1-4474-8CA3-E293BCD5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CEFA3D-12F7-41E7-94E7-AAB617A6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9799CC-E1EE-4445-A5FF-5071C060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77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7F67067-9834-4FCC-93EE-7615E0FB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BA4804-5668-453A-9665-1F3A0075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AAE089-4945-4108-BF36-E8EDADDDB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4BA5-DB8F-4A09-9F15-21E235B7942E}" type="datetimeFigureOut">
              <a:rPr lang="tr-TR" smtClean="0"/>
              <a:t>19.10.2021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FDCED2-958E-47AC-8B77-61183A844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ABDA81-CC12-4BE6-9BCF-E635587F9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93C5-509F-4067-9BDF-7EA94519A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13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75E5DF-CAED-4266-BEBC-F23C57B08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9C1D64-3880-46D6-99B6-8B7441E04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037E81-1C0C-4C54-8F26-A52BD6B58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2" t="30039" r="71384" b="51212"/>
          <a:stretch/>
        </p:blipFill>
        <p:spPr>
          <a:xfrm>
            <a:off x="3533313" y="1927186"/>
            <a:ext cx="4647970" cy="31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E06E74-59CC-45ED-8285-75B3B4A3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C78E3B-5012-4DF9-B495-96D9437F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0B247E2-1A46-4348-979F-BCD722F18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t="30005" r="63082" b="20631"/>
          <a:stretch/>
        </p:blipFill>
        <p:spPr>
          <a:xfrm>
            <a:off x="2938508" y="1320870"/>
            <a:ext cx="6087583" cy="39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8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669A11-6AB9-4C50-87BD-6FC77DC2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30B0EB-25B9-4EAF-922B-6FA96014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0F2B4C8-606B-433E-92DD-8CE036494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30244" r="66286" b="19206"/>
          <a:stretch/>
        </p:blipFill>
        <p:spPr>
          <a:xfrm>
            <a:off x="2636667" y="958787"/>
            <a:ext cx="6232125" cy="41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</Words>
  <Application>Microsoft Office PowerPoint</Application>
  <PresentationFormat>Geniş ekran</PresentationFormat>
  <Paragraphs>1</Paragraphs>
  <Slides>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Samet Akyıldız</dc:creator>
  <cp:lastModifiedBy>Samet Akyıldız</cp:lastModifiedBy>
  <cp:revision>1</cp:revision>
  <dcterms:created xsi:type="dcterms:W3CDTF">2021-10-19T07:47:00Z</dcterms:created>
  <dcterms:modified xsi:type="dcterms:W3CDTF">2021-10-19T09:55:44Z</dcterms:modified>
</cp:coreProperties>
</file>