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116734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3F2E25-060E-42AC-B35D-D732F3A0780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206666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257205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1555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158729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505056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089235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2644070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292807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9666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70072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3F2E25-060E-42AC-B35D-D732F3A0780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35558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3F2E25-060E-42AC-B35D-D732F3A0780D}"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9519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223813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04080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C3F2E25-060E-42AC-B35D-D732F3A0780D}" type="datetimeFigureOut">
              <a:rPr lang="en-IN" smtClean="0"/>
              <a:t>12-04-2022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156663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3F2E25-060E-42AC-B35D-D732F3A0780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0C521-C220-482F-B60A-EA5F5EA6D2CC}" type="slidenum">
              <a:rPr lang="en-IN" smtClean="0"/>
              <a:t>‹#›</a:t>
            </a:fld>
            <a:endParaRPr lang="en-IN"/>
          </a:p>
        </p:txBody>
      </p:sp>
    </p:spTree>
    <p:extLst>
      <p:ext uri="{BB962C8B-B14F-4D97-AF65-F5344CB8AC3E}">
        <p14:creationId xmlns:p14="http://schemas.microsoft.com/office/powerpoint/2010/main" val="300006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3F2E25-060E-42AC-B35D-D732F3A0780D}" type="datetimeFigureOut">
              <a:rPr lang="en-IN" smtClean="0"/>
              <a:t>12-04-2022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50C521-C220-482F-B60A-EA5F5EA6D2CC}" type="slidenum">
              <a:rPr lang="en-IN" smtClean="0"/>
              <a:t>‹#›</a:t>
            </a:fld>
            <a:endParaRPr lang="en-IN"/>
          </a:p>
        </p:txBody>
      </p:sp>
    </p:spTree>
    <p:extLst>
      <p:ext uri="{BB962C8B-B14F-4D97-AF65-F5344CB8AC3E}">
        <p14:creationId xmlns:p14="http://schemas.microsoft.com/office/powerpoint/2010/main" val="31603621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jfif"/><Relationship Id="rId4" Type="http://schemas.openxmlformats.org/officeDocument/2006/relationships/image" Target="../media/image10.jfif"/></Relationships>
</file>

<file path=ppt/slides/_rels/slide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NOTES</a:t>
            </a:r>
            <a:endParaRPr lang="en-IN" dirty="0"/>
          </a:p>
        </p:txBody>
      </p:sp>
      <p:sp>
        <p:nvSpPr>
          <p:cNvPr id="3" name="Subtitle 2"/>
          <p:cNvSpPr>
            <a:spLocks noGrp="1"/>
          </p:cNvSpPr>
          <p:nvPr>
            <p:ph type="subTitle" idx="1"/>
          </p:nvPr>
        </p:nvSpPr>
        <p:spPr/>
        <p:txBody>
          <a:bodyPr/>
          <a:lstStyle/>
          <a:p>
            <a:r>
              <a:rPr lang="en-IN" dirty="0" smtClean="0"/>
              <a:t>An interactive website using python and flask</a:t>
            </a:r>
            <a:endParaRPr lang="en-IN" dirty="0"/>
          </a:p>
        </p:txBody>
      </p:sp>
      <p:sp>
        <p:nvSpPr>
          <p:cNvPr id="4" name="AutoShape 2" descr="The 12 Best Note Taking Apps to Use in 2022 | ClickUp Blog"/>
          <p:cNvSpPr>
            <a:spLocks noChangeAspect="1" noChangeArrowheads="1"/>
          </p:cNvSpPr>
          <p:nvPr/>
        </p:nvSpPr>
        <p:spPr bwMode="auto">
          <a:xfrm>
            <a:off x="2803240" y="14478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he 12 Best Note Taking Apps to Use in 2022 | ClickUp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91346">
            <a:off x="6827790" y="1264740"/>
            <a:ext cx="2466975" cy="18478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2077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by :</a:t>
            </a:r>
            <a:br>
              <a:rPr lang="en-IN" dirty="0" smtClean="0"/>
            </a:br>
            <a:r>
              <a:rPr lang="en-IN" dirty="0" smtClean="0"/>
              <a:t/>
            </a:r>
            <a:br>
              <a:rPr lang="en-IN" dirty="0" smtClean="0"/>
            </a:br>
            <a:r>
              <a:rPr lang="en-IN" dirty="0" smtClean="0"/>
              <a:t>1) </a:t>
            </a:r>
            <a:r>
              <a:rPr lang="en-IN" dirty="0" err="1" smtClean="0"/>
              <a:t>Prajwal</a:t>
            </a:r>
            <a:r>
              <a:rPr lang="en-IN" dirty="0" smtClean="0"/>
              <a:t> V. </a:t>
            </a:r>
            <a:r>
              <a:rPr lang="en-IN" dirty="0" err="1" smtClean="0"/>
              <a:t>Ankushrao</a:t>
            </a:r>
            <a:r>
              <a:rPr lang="en-IN" dirty="0" smtClean="0"/>
              <a:t>   19UET001</a:t>
            </a:r>
            <a:br>
              <a:rPr lang="en-IN" dirty="0" smtClean="0"/>
            </a:br>
            <a:r>
              <a:rPr lang="en-IN" dirty="0" smtClean="0"/>
              <a:t>2) </a:t>
            </a:r>
            <a:r>
              <a:rPr lang="en-IN" dirty="0" err="1" smtClean="0"/>
              <a:t>Shreekumar</a:t>
            </a:r>
            <a:r>
              <a:rPr lang="en-IN" dirty="0" smtClean="0"/>
              <a:t> R. </a:t>
            </a:r>
            <a:r>
              <a:rPr lang="en-IN" dirty="0" err="1" smtClean="0"/>
              <a:t>Futane</a:t>
            </a:r>
            <a:r>
              <a:rPr lang="en-IN" dirty="0" smtClean="0"/>
              <a:t>  19UET010</a:t>
            </a:r>
            <a:br>
              <a:rPr lang="en-IN" dirty="0" smtClean="0"/>
            </a:br>
            <a:r>
              <a:rPr lang="en-IN" dirty="0" smtClean="0"/>
              <a:t>3)</a:t>
            </a:r>
            <a:r>
              <a:rPr lang="en-IN" dirty="0" err="1" smtClean="0"/>
              <a:t>Brijesh</a:t>
            </a:r>
            <a:r>
              <a:rPr lang="en-IN" dirty="0" smtClean="0"/>
              <a:t> S. Gaikwad          19UET011</a:t>
            </a:r>
            <a:br>
              <a:rPr lang="en-IN" dirty="0" smtClean="0"/>
            </a:br>
            <a:r>
              <a:rPr lang="en-IN" dirty="0" smtClean="0"/>
              <a:t>4) </a:t>
            </a:r>
            <a:r>
              <a:rPr lang="en-IN" dirty="0" err="1" smtClean="0"/>
              <a:t>Anant</a:t>
            </a:r>
            <a:r>
              <a:rPr lang="en-IN" dirty="0" smtClean="0"/>
              <a:t> R. </a:t>
            </a:r>
            <a:r>
              <a:rPr lang="en-IN" dirty="0" err="1" smtClean="0"/>
              <a:t>Hasabe</a:t>
            </a:r>
            <a:r>
              <a:rPr lang="en-IN" dirty="0" smtClean="0"/>
              <a:t>           19UET013</a:t>
            </a:r>
            <a:endParaRPr lang="en-IN" dirty="0"/>
          </a:p>
        </p:txBody>
      </p:sp>
    </p:spTree>
    <p:extLst>
      <p:ext uri="{BB962C8B-B14F-4D97-AF65-F5344CB8AC3E}">
        <p14:creationId xmlns:p14="http://schemas.microsoft.com/office/powerpoint/2010/main" val="167563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br>
              <a:rPr lang="en-IN" dirty="0" smtClean="0"/>
            </a:br>
            <a:r>
              <a:rPr lang="en-IN" dirty="0"/>
              <a:t/>
            </a:r>
            <a:br>
              <a:rPr lang="en-IN" dirty="0"/>
            </a:br>
            <a:r>
              <a:rPr lang="en-IN" dirty="0" smtClean="0"/>
              <a:t>		</a:t>
            </a:r>
            <a:r>
              <a:rPr lang="en-IN" sz="2800" dirty="0" smtClean="0"/>
              <a:t>The sources of information are flooding our brain with lots of information. But we are humans so we save context of it. This is the main aim of NOTES. We have created a simple yet effective website where we can save our notes. </a:t>
            </a:r>
            <a:br>
              <a:rPr lang="en-IN" sz="2800" dirty="0" smtClean="0"/>
            </a:br>
            <a:r>
              <a:rPr lang="en-IN" sz="2800" dirty="0"/>
              <a:t>	</a:t>
            </a:r>
            <a:r>
              <a:rPr lang="en-IN" sz="2800" dirty="0" smtClean="0"/>
              <a:t>	We have used Python a powerful yet simple programming language and web-framework Flask to create our website. We have introduced user authentication system using database management. </a:t>
            </a:r>
            <a:endParaRPr lang="en-IN" sz="2800" dirty="0"/>
          </a:p>
        </p:txBody>
      </p:sp>
    </p:spTree>
    <p:extLst>
      <p:ext uri="{BB962C8B-B14F-4D97-AF65-F5344CB8AC3E}">
        <p14:creationId xmlns:p14="http://schemas.microsoft.com/office/powerpoint/2010/main" val="3337800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it works?</a:t>
            </a:r>
            <a:br>
              <a:rPr lang="en-IN" dirty="0" smtClean="0"/>
            </a:br>
            <a:r>
              <a:rPr lang="en-IN" dirty="0"/>
              <a:t/>
            </a:r>
            <a:br>
              <a:rPr lang="en-IN" dirty="0"/>
            </a:br>
            <a:r>
              <a:rPr lang="en-IN" dirty="0" smtClean="0"/>
              <a:t>1) User authentication. If new user  signup else login.</a:t>
            </a:r>
            <a:br>
              <a:rPr lang="en-IN" dirty="0" smtClean="0"/>
            </a:br>
            <a:r>
              <a:rPr lang="en-IN" dirty="0" smtClean="0"/>
              <a:t>2) Create note.</a:t>
            </a:r>
            <a:br>
              <a:rPr lang="en-IN" dirty="0" smtClean="0"/>
            </a:br>
            <a:r>
              <a:rPr lang="en-IN" dirty="0" smtClean="0"/>
              <a:t>3) Save note.</a:t>
            </a:r>
            <a:br>
              <a:rPr lang="en-IN" dirty="0" smtClean="0"/>
            </a:br>
            <a:r>
              <a:rPr lang="en-IN" dirty="0" smtClean="0"/>
              <a:t>4) Logout user.</a:t>
            </a:r>
            <a:br>
              <a:rPr lang="en-IN" dirty="0" smtClean="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163" y="2770496"/>
            <a:ext cx="2381250" cy="1924050"/>
          </a:xfrm>
          <a:prstGeom prst="rect">
            <a:avLst/>
          </a:prstGeom>
          <a:ln>
            <a:noFill/>
          </a:ln>
          <a:effectLst>
            <a:softEdge rad="112500"/>
          </a:effectLst>
        </p:spPr>
      </p:pic>
    </p:spTree>
    <p:extLst>
      <p:ext uri="{BB962C8B-B14F-4D97-AF65-F5344CB8AC3E}">
        <p14:creationId xmlns:p14="http://schemas.microsoft.com/office/powerpoint/2010/main" val="1726189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we have used?</a:t>
            </a:r>
            <a:br>
              <a:rPr lang="en-IN" dirty="0" smtClean="0"/>
            </a:br>
            <a:r>
              <a:rPr lang="en-IN" dirty="0"/>
              <a:t/>
            </a:r>
            <a:br>
              <a:rPr lang="en-IN" dirty="0"/>
            </a:br>
            <a:r>
              <a:rPr lang="en-IN" dirty="0" smtClean="0"/>
              <a:t>1) Python</a:t>
            </a:r>
            <a:br>
              <a:rPr lang="en-IN" dirty="0" smtClean="0"/>
            </a:br>
            <a:r>
              <a:rPr lang="en-IN" dirty="0" smtClean="0"/>
              <a:t>2) Flask</a:t>
            </a:r>
            <a:br>
              <a:rPr lang="en-IN" dirty="0" smtClean="0"/>
            </a:br>
            <a:r>
              <a:rPr lang="en-IN" dirty="0" smtClean="0"/>
              <a:t>4) SQL</a:t>
            </a:r>
            <a:br>
              <a:rPr lang="en-IN" dirty="0" smtClean="0"/>
            </a:br>
            <a:r>
              <a:rPr lang="en-IN" dirty="0" smtClean="0"/>
              <a:t>3) HTML</a:t>
            </a:r>
            <a:br>
              <a:rPr lang="en-IN" dirty="0" smtClean="0"/>
            </a:br>
            <a:r>
              <a:rPr lang="en-IN" dirty="0" smtClean="0"/>
              <a:t>4) CSS bootstrap templates.</a:t>
            </a:r>
            <a:br>
              <a:rPr lang="en-IN" dirty="0" smtClean="0"/>
            </a:br>
            <a:endParaRPr lang="en-IN" dirty="0"/>
          </a:p>
        </p:txBody>
      </p:sp>
      <p:sp>
        <p:nvSpPr>
          <p:cNvPr id="3" name="AutoShape 2" descr="Python - Wikiver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Python - Wikivers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06459">
            <a:off x="9082425" y="2383895"/>
            <a:ext cx="28575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559" y="2075931"/>
            <a:ext cx="2108722" cy="11087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962" y="1229791"/>
            <a:ext cx="1499194" cy="14991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63807">
            <a:off x="8697297" y="964945"/>
            <a:ext cx="1694161" cy="14244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87193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things looks? </a:t>
            </a:r>
            <a:br>
              <a:rPr lang="en-IN" dirty="0" smtClean="0"/>
            </a:b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888"/>
          <a:stretch/>
        </p:blipFill>
        <p:spPr>
          <a:xfrm>
            <a:off x="1066061" y="1282801"/>
            <a:ext cx="9189490" cy="496569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2005"/>
          <a:stretch/>
        </p:blipFill>
        <p:spPr>
          <a:xfrm rot="20406808">
            <a:off x="334772" y="4593225"/>
            <a:ext cx="1253959" cy="2114550"/>
          </a:xfrm>
          <a:prstGeom prst="rect">
            <a:avLst/>
          </a:prstGeom>
        </p:spPr>
      </p:pic>
    </p:spTree>
    <p:extLst>
      <p:ext uri="{BB962C8B-B14F-4D97-AF65-F5344CB8AC3E}">
        <p14:creationId xmlns:p14="http://schemas.microsoft.com/office/powerpoint/2010/main" val="1719982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157"/>
          <a:stretch/>
        </p:blipFill>
        <p:spPr>
          <a:xfrm>
            <a:off x="1016772" y="559558"/>
            <a:ext cx="10874978" cy="586003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2005"/>
          <a:stretch/>
        </p:blipFill>
        <p:spPr>
          <a:xfrm rot="20406808">
            <a:off x="334772" y="4593225"/>
            <a:ext cx="1253959" cy="2114550"/>
          </a:xfrm>
          <a:prstGeom prst="rect">
            <a:avLst/>
          </a:prstGeom>
        </p:spPr>
      </p:pic>
    </p:spTree>
    <p:extLst>
      <p:ext uri="{BB962C8B-B14F-4D97-AF65-F5344CB8AC3E}">
        <p14:creationId xmlns:p14="http://schemas.microsoft.com/office/powerpoint/2010/main" val="4102405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759"/>
          <a:stretch/>
        </p:blipFill>
        <p:spPr>
          <a:xfrm>
            <a:off x="961751" y="452524"/>
            <a:ext cx="10977349" cy="59397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005"/>
          <a:stretch/>
        </p:blipFill>
        <p:spPr>
          <a:xfrm rot="20406808">
            <a:off x="334772" y="4593225"/>
            <a:ext cx="1253959" cy="2114550"/>
          </a:xfrm>
          <a:prstGeom prst="rect">
            <a:avLst/>
          </a:prstGeom>
        </p:spPr>
      </p:pic>
    </p:spTree>
    <p:extLst>
      <p:ext uri="{BB962C8B-B14F-4D97-AF65-F5344CB8AC3E}">
        <p14:creationId xmlns:p14="http://schemas.microsoft.com/office/powerpoint/2010/main" val="4279924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		Thank You !</a:t>
            </a:r>
            <a:endParaRPr lang="en-IN" dirty="0"/>
          </a:p>
        </p:txBody>
      </p:sp>
    </p:spTree>
    <p:extLst>
      <p:ext uri="{BB962C8B-B14F-4D97-AF65-F5344CB8AC3E}">
        <p14:creationId xmlns:p14="http://schemas.microsoft.com/office/powerpoint/2010/main" val="3574788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4046</TotalTime>
  <Words>25</Words>
  <Application>Microsoft Office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NOTES</vt:lpstr>
      <vt:lpstr>Project by :  1) Prajwal V. Ankushrao   19UET001 2) Shreekumar R. Futane  19UET010 3)Brijesh S. Gaikwad          19UET011 4) Anant R. Hasabe           19UET013</vt:lpstr>
      <vt:lpstr>Introduction    The sources of information are flooding our brain with lots of information. But we are humans so we save context of it. This is the main aim of NOTES. We have created a simple yet effective website where we can save our notes.    We have used Python a powerful yet simple programming language and web-framework Flask to create our website. We have introduced user authentication system using database management. </vt:lpstr>
      <vt:lpstr>How it works?  1) User authentication. If new user  signup else login. 2) Create note. 3) Save note. 4) Logout user. </vt:lpstr>
      <vt:lpstr>What we have used?  1) Python 2) Flask 4) SQL 3) HTML 4) CSS bootstrap templates. </vt:lpstr>
      <vt:lpstr>How things looks?  </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Webstie Using Flask And Python.</dc:title>
  <dc:creator>El</dc:creator>
  <cp:lastModifiedBy>El</cp:lastModifiedBy>
  <cp:revision>10</cp:revision>
  <dcterms:created xsi:type="dcterms:W3CDTF">2022-04-12T13:54:53Z</dcterms:created>
  <dcterms:modified xsi:type="dcterms:W3CDTF">2022-04-15T09:20:55Z</dcterms:modified>
</cp:coreProperties>
</file>