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1A4985-D89C-465F-A78E-FC95A49DCC4A}" type="datetimeFigureOut">
              <a:rPr lang="en-IN" smtClean="0"/>
              <a:t>17-04-2022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A17778A-795C-43DC-BA8D-563DBCD2D20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947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A4985-D89C-465F-A78E-FC95A49DCC4A}"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17778A-795C-43DC-BA8D-563DBCD2D20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4603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A4985-D89C-465F-A78E-FC95A49DCC4A}"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17778A-795C-43DC-BA8D-563DBCD2D20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393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A4985-D89C-465F-A78E-FC95A49DCC4A}"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17778A-795C-43DC-BA8D-563DBCD2D20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305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1A4985-D89C-465F-A78E-FC95A49DCC4A}"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17778A-795C-43DC-BA8D-563DBCD2D20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9283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1A4985-D89C-465F-A78E-FC95A49DCC4A}" type="datetimeFigureOut">
              <a:rPr lang="en-IN" smtClean="0"/>
              <a:t>17-04-2022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17778A-795C-43DC-BA8D-563DBCD2D20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8967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1A4985-D89C-465F-A78E-FC95A49DCC4A}" type="datetimeFigureOut">
              <a:rPr lang="en-IN" smtClean="0"/>
              <a:t>17-04-2022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17778A-795C-43DC-BA8D-563DBCD2D20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422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1A4985-D89C-465F-A78E-FC95A49DCC4A}" type="datetimeFigureOut">
              <a:rPr lang="en-IN" smtClean="0"/>
              <a:t>17-04-2022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17778A-795C-43DC-BA8D-563DBCD2D20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142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1A4985-D89C-465F-A78E-FC95A49DCC4A}" type="datetimeFigureOut">
              <a:rPr lang="en-IN" smtClean="0"/>
              <a:t>17-04-2022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17778A-795C-43DC-BA8D-563DBCD2D20E}" type="slidenum">
              <a:rPr lang="en-IN" smtClean="0"/>
              <a:t>‹#›</a:t>
            </a:fld>
            <a:endParaRPr lang="en-IN"/>
          </a:p>
        </p:txBody>
      </p:sp>
    </p:spTree>
    <p:extLst>
      <p:ext uri="{BB962C8B-B14F-4D97-AF65-F5344CB8AC3E}">
        <p14:creationId xmlns:p14="http://schemas.microsoft.com/office/powerpoint/2010/main" val="293072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1A4985-D89C-465F-A78E-FC95A49DCC4A}" type="datetimeFigureOut">
              <a:rPr lang="en-IN" smtClean="0"/>
              <a:t>17-04-2022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17778A-795C-43DC-BA8D-563DBCD2D20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005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71A4985-D89C-465F-A78E-FC95A49DCC4A}" type="datetimeFigureOut">
              <a:rPr lang="en-IN" smtClean="0"/>
              <a:t>17-04-2022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A17778A-795C-43DC-BA8D-563DBCD2D20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338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71A4985-D89C-465F-A78E-FC95A49DCC4A}" type="datetimeFigureOut">
              <a:rPr lang="en-IN" smtClean="0"/>
              <a:t>17-04-2022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A17778A-795C-43DC-BA8D-563DBCD2D20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47586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8663-CA7B-48C2-831B-BE6D5096A5E2}"/>
              </a:ext>
            </a:extLst>
          </p:cNvPr>
          <p:cNvSpPr>
            <a:spLocks noGrp="1"/>
          </p:cNvSpPr>
          <p:nvPr>
            <p:ph type="ctrTitle"/>
          </p:nvPr>
        </p:nvSpPr>
        <p:spPr/>
        <p:txBody>
          <a:bodyPr>
            <a:normAutofit fontScale="90000"/>
          </a:bodyPr>
          <a:lstStyle/>
          <a:p>
            <a:r>
              <a:rPr lang="en-US" sz="4900" dirty="0"/>
              <a:t>           Mini Project </a:t>
            </a:r>
            <a:br>
              <a:rPr lang="en-US" sz="4900" dirty="0"/>
            </a:br>
            <a:r>
              <a:rPr lang="en-US" sz="4900" dirty="0"/>
              <a:t>                   on</a:t>
            </a:r>
            <a:br>
              <a:rPr lang="en-US" dirty="0"/>
            </a:br>
            <a:r>
              <a:rPr lang="en-US" sz="6000" dirty="0">
                <a:solidFill>
                  <a:srgbClr val="FF0000"/>
                </a:solidFill>
              </a:rPr>
              <a:t>“Online Voting System 	    	   Using Python”</a:t>
            </a:r>
            <a:endParaRPr lang="en-IN" dirty="0">
              <a:solidFill>
                <a:srgbClr val="FF0000"/>
              </a:solidFill>
            </a:endParaRPr>
          </a:p>
        </p:txBody>
      </p:sp>
      <p:sp>
        <p:nvSpPr>
          <p:cNvPr id="3" name="Subtitle 2">
            <a:extLst>
              <a:ext uri="{FF2B5EF4-FFF2-40B4-BE49-F238E27FC236}">
                <a16:creationId xmlns:a16="http://schemas.microsoft.com/office/drawing/2014/main" id="{062A01CF-008B-496A-81E0-B7ED4ED06F95}"/>
              </a:ext>
            </a:extLst>
          </p:cNvPr>
          <p:cNvSpPr>
            <a:spLocks noGrp="1"/>
          </p:cNvSpPr>
          <p:nvPr>
            <p:ph type="subTitle" idx="1"/>
          </p:nvPr>
        </p:nvSpPr>
        <p:spPr/>
        <p:txBody>
          <a:bodyPr>
            <a:normAutofit fontScale="25000" lnSpcReduction="20000"/>
          </a:bodyPr>
          <a:lstStyle/>
          <a:p>
            <a:r>
              <a:rPr lang="en-US" sz="11200" dirty="0">
                <a:solidFill>
                  <a:schemeClr val="accent1"/>
                </a:solidFill>
              </a:rPr>
              <a:t>Under the Guidance </a:t>
            </a:r>
            <a:r>
              <a:rPr lang="en-US" sz="11200" dirty="0"/>
              <a:t>: Mr. P. C. Dhanawade</a:t>
            </a:r>
          </a:p>
          <a:p>
            <a:r>
              <a:rPr lang="en-US" sz="7400" dirty="0">
                <a:solidFill>
                  <a:schemeClr val="accent1"/>
                </a:solidFill>
              </a:rPr>
              <a:t>Student Name </a:t>
            </a:r>
            <a:r>
              <a:rPr lang="en-US" sz="7400" dirty="0"/>
              <a:t>: Arati Anandrao Chavan [19UET008]</a:t>
            </a:r>
          </a:p>
          <a:p>
            <a:r>
              <a:rPr lang="en-US" sz="7400" dirty="0"/>
              <a:t>                               Prajakta Sanjay Indulkar [19UET014]</a:t>
            </a:r>
          </a:p>
          <a:p>
            <a:r>
              <a:rPr lang="en-US" sz="7400" dirty="0"/>
              <a:t>                              Shweta Mahendra Khot [19UET016]</a:t>
            </a:r>
          </a:p>
          <a:p>
            <a:endParaRPr lang="en-IN" dirty="0"/>
          </a:p>
        </p:txBody>
      </p:sp>
    </p:spTree>
    <p:extLst>
      <p:ext uri="{BB962C8B-B14F-4D97-AF65-F5344CB8AC3E}">
        <p14:creationId xmlns:p14="http://schemas.microsoft.com/office/powerpoint/2010/main" val="151839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17B6-3F18-4EF6-B4E0-5A51FB607F12}"/>
              </a:ext>
            </a:extLst>
          </p:cNvPr>
          <p:cNvSpPr>
            <a:spLocks noGrp="1"/>
          </p:cNvSpPr>
          <p:nvPr>
            <p:ph type="title"/>
          </p:nvPr>
        </p:nvSpPr>
        <p:spPr/>
        <p:txBody>
          <a:bodyPr>
            <a:normAutofit/>
          </a:bodyPr>
          <a:lstStyle/>
          <a:p>
            <a:r>
              <a:rPr lang="en-US" sz="3600" dirty="0"/>
              <a:t>About Project</a:t>
            </a:r>
            <a:endParaRPr lang="en-IN" sz="3600" dirty="0"/>
          </a:p>
        </p:txBody>
      </p:sp>
      <p:sp>
        <p:nvSpPr>
          <p:cNvPr id="3" name="Content Placeholder 2">
            <a:extLst>
              <a:ext uri="{FF2B5EF4-FFF2-40B4-BE49-F238E27FC236}">
                <a16:creationId xmlns:a16="http://schemas.microsoft.com/office/drawing/2014/main" id="{76343E09-945B-43DF-BF88-2F6165978C9A}"/>
              </a:ext>
            </a:extLst>
          </p:cNvPr>
          <p:cNvSpPr>
            <a:spLocks noGrp="1"/>
          </p:cNvSpPr>
          <p:nvPr>
            <p:ph idx="1"/>
          </p:nvPr>
        </p:nvSpPr>
        <p:spPr>
          <a:xfrm>
            <a:off x="1451579" y="2076692"/>
            <a:ext cx="9603275" cy="3450613"/>
          </a:xfrm>
        </p:spPr>
        <p:txBody>
          <a:bodyPr/>
          <a:lstStyle/>
          <a:p>
            <a:r>
              <a:rPr lang="en-US" sz="2400" dirty="0"/>
              <a:t>In this Project, We will show you how to create “Voting System Using Python”</a:t>
            </a:r>
          </a:p>
          <a:p>
            <a:r>
              <a:rPr lang="en-US" sz="2400" dirty="0"/>
              <a:t>Advanced Technology</a:t>
            </a:r>
          </a:p>
          <a:p>
            <a:r>
              <a:rPr lang="en-US" sz="2400" dirty="0"/>
              <a:t>Online system boosts work speed, reduces mistakes and promotes the generation of accurate result.</a:t>
            </a:r>
          </a:p>
          <a:p>
            <a:r>
              <a:rPr lang="en-US" sz="2400" dirty="0"/>
              <a:t>The proposed system will decrease the risk for corruption.</a:t>
            </a:r>
          </a:p>
          <a:p>
            <a:endParaRPr lang="en-US" sz="2400" dirty="0"/>
          </a:p>
          <a:p>
            <a:endParaRPr lang="en-US" dirty="0"/>
          </a:p>
          <a:p>
            <a:endParaRPr lang="en-IN" dirty="0"/>
          </a:p>
        </p:txBody>
      </p:sp>
    </p:spTree>
    <p:extLst>
      <p:ext uri="{BB962C8B-B14F-4D97-AF65-F5344CB8AC3E}">
        <p14:creationId xmlns:p14="http://schemas.microsoft.com/office/powerpoint/2010/main" val="211804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273D-57BE-476D-AF2C-90E9E20051D3}"/>
              </a:ext>
            </a:extLst>
          </p:cNvPr>
          <p:cNvSpPr>
            <a:spLocks noGrp="1"/>
          </p:cNvSpPr>
          <p:nvPr>
            <p:ph type="title"/>
          </p:nvPr>
        </p:nvSpPr>
        <p:spPr/>
        <p:txBody>
          <a:bodyPr>
            <a:normAutofit/>
          </a:bodyPr>
          <a:lstStyle/>
          <a:p>
            <a:r>
              <a:rPr lang="en-US" sz="3600" dirty="0"/>
              <a:t>Outcomes</a:t>
            </a:r>
            <a:endParaRPr lang="en-IN" sz="3600" dirty="0"/>
          </a:p>
        </p:txBody>
      </p:sp>
      <p:sp>
        <p:nvSpPr>
          <p:cNvPr id="3" name="Content Placeholder 2">
            <a:extLst>
              <a:ext uri="{FF2B5EF4-FFF2-40B4-BE49-F238E27FC236}">
                <a16:creationId xmlns:a16="http://schemas.microsoft.com/office/drawing/2014/main" id="{A5321DC8-94EB-42DA-8388-CC8EE1D74DCE}"/>
              </a:ext>
            </a:extLst>
          </p:cNvPr>
          <p:cNvSpPr>
            <a:spLocks noGrp="1"/>
          </p:cNvSpPr>
          <p:nvPr>
            <p:ph idx="1"/>
          </p:nvPr>
        </p:nvSpPr>
        <p:spPr/>
        <p:txBody>
          <a:bodyPr/>
          <a:lstStyle/>
          <a:p>
            <a:pPr>
              <a:buFont typeface="Wingdings" panose="05000000000000000000" pitchFamily="2" charset="2"/>
              <a:buChar char="ü"/>
            </a:pPr>
            <a:r>
              <a:rPr lang="en-US" sz="2400" dirty="0"/>
              <a:t>Understand how to use list data structure to manipulate  data in list</a:t>
            </a:r>
          </a:p>
          <a:p>
            <a:pPr>
              <a:buFont typeface="Wingdings" panose="05000000000000000000" pitchFamily="2" charset="2"/>
              <a:buChar char="ü"/>
            </a:pPr>
            <a:r>
              <a:rPr lang="en-US" sz="2400" dirty="0"/>
              <a:t>Understand how to handle infinite loops.</a:t>
            </a:r>
          </a:p>
          <a:p>
            <a:pPr>
              <a:buFont typeface="Wingdings" panose="05000000000000000000" pitchFamily="2" charset="2"/>
              <a:buChar char="ü"/>
            </a:pPr>
            <a:r>
              <a:rPr lang="en-US" sz="2400" dirty="0"/>
              <a:t>Understand how to handle the online voting system</a:t>
            </a:r>
          </a:p>
          <a:p>
            <a:endParaRPr lang="en-IN" dirty="0"/>
          </a:p>
        </p:txBody>
      </p:sp>
    </p:spTree>
    <p:extLst>
      <p:ext uri="{BB962C8B-B14F-4D97-AF65-F5344CB8AC3E}">
        <p14:creationId xmlns:p14="http://schemas.microsoft.com/office/powerpoint/2010/main" val="72227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B300-39CF-44FF-A7CE-C5F480CD8D5A}"/>
              </a:ext>
            </a:extLst>
          </p:cNvPr>
          <p:cNvSpPr>
            <a:spLocks noGrp="1"/>
          </p:cNvSpPr>
          <p:nvPr>
            <p:ph type="title"/>
          </p:nvPr>
        </p:nvSpPr>
        <p:spPr/>
        <p:txBody>
          <a:bodyPr>
            <a:normAutofit/>
          </a:bodyPr>
          <a:lstStyle/>
          <a:p>
            <a:r>
              <a:rPr lang="en-US" sz="3600" dirty="0"/>
              <a:t>Basic concept</a:t>
            </a:r>
            <a:endParaRPr lang="en-IN" sz="3600" dirty="0"/>
          </a:p>
        </p:txBody>
      </p:sp>
      <p:sp>
        <p:nvSpPr>
          <p:cNvPr id="3" name="Content Placeholder 2">
            <a:extLst>
              <a:ext uri="{FF2B5EF4-FFF2-40B4-BE49-F238E27FC236}">
                <a16:creationId xmlns:a16="http://schemas.microsoft.com/office/drawing/2014/main" id="{780B191E-A37F-47FA-AA2D-4AC8DEF40F1C}"/>
              </a:ext>
            </a:extLst>
          </p:cNvPr>
          <p:cNvSpPr>
            <a:spLocks noGrp="1"/>
          </p:cNvSpPr>
          <p:nvPr>
            <p:ph idx="1"/>
          </p:nvPr>
        </p:nvSpPr>
        <p:spPr/>
        <p:txBody>
          <a:bodyPr>
            <a:normAutofit fontScale="92500" lnSpcReduction="20000"/>
          </a:bodyPr>
          <a:lstStyle/>
          <a:p>
            <a:r>
              <a:rPr lang="en-US" sz="2600" dirty="0"/>
              <a:t>The system involves procedures like vote casting, vote counting and declaring results would constitute a good solution to replace current system.</a:t>
            </a:r>
          </a:p>
          <a:p>
            <a:r>
              <a:rPr lang="en-US" sz="2600" dirty="0"/>
              <a:t>It accepts the voters id and choice. Each voter votes only </a:t>
            </a:r>
            <a:r>
              <a:rPr lang="en-US" sz="2600" dirty="0" err="1"/>
              <a:t>onces</a:t>
            </a:r>
            <a:r>
              <a:rPr lang="en-US" sz="2600" dirty="0"/>
              <a:t> using their voter id.</a:t>
            </a:r>
          </a:p>
          <a:p>
            <a:r>
              <a:rPr lang="en-US" sz="2600" dirty="0"/>
              <a:t>The system is designed to count the number of votes and also check for duplication.</a:t>
            </a:r>
          </a:p>
          <a:p>
            <a:r>
              <a:rPr lang="en-US" sz="2600" dirty="0"/>
              <a:t>It is then decides the winner at last.</a:t>
            </a:r>
          </a:p>
          <a:p>
            <a:endParaRPr lang="en-IN" dirty="0"/>
          </a:p>
        </p:txBody>
      </p:sp>
    </p:spTree>
    <p:extLst>
      <p:ext uri="{BB962C8B-B14F-4D97-AF65-F5344CB8AC3E}">
        <p14:creationId xmlns:p14="http://schemas.microsoft.com/office/powerpoint/2010/main" val="75829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B1CF-447B-4296-9C5F-363AAD55D174}"/>
              </a:ext>
            </a:extLst>
          </p:cNvPr>
          <p:cNvSpPr>
            <a:spLocks noGrp="1"/>
          </p:cNvSpPr>
          <p:nvPr>
            <p:ph type="title"/>
          </p:nvPr>
        </p:nvSpPr>
        <p:spPr/>
        <p:txBody>
          <a:bodyPr>
            <a:normAutofit/>
          </a:bodyPr>
          <a:lstStyle/>
          <a:p>
            <a:r>
              <a:rPr lang="en-US" sz="3600" dirty="0"/>
              <a:t>Functions used in source code</a:t>
            </a:r>
            <a:endParaRPr lang="en-IN" sz="3600" dirty="0"/>
          </a:p>
        </p:txBody>
      </p:sp>
      <p:sp>
        <p:nvSpPr>
          <p:cNvPr id="3" name="Content Placeholder 2">
            <a:extLst>
              <a:ext uri="{FF2B5EF4-FFF2-40B4-BE49-F238E27FC236}">
                <a16:creationId xmlns:a16="http://schemas.microsoft.com/office/drawing/2014/main" id="{C7B5C6BF-AD47-4DE5-B0C2-8B6A5B662BD2}"/>
              </a:ext>
            </a:extLst>
          </p:cNvPr>
          <p:cNvSpPr>
            <a:spLocks noGrp="1"/>
          </p:cNvSpPr>
          <p:nvPr>
            <p:ph idx="1"/>
          </p:nvPr>
        </p:nvSpPr>
        <p:spPr/>
        <p:txBody>
          <a:bodyPr>
            <a:normAutofit lnSpcReduction="10000"/>
          </a:bodyPr>
          <a:lstStyle/>
          <a:p>
            <a:pPr>
              <a:buFont typeface="Wingdings" panose="05000000000000000000" pitchFamily="2" charset="2"/>
              <a:buChar char="v"/>
            </a:pPr>
            <a:r>
              <a:rPr lang="en-IN" sz="2400" u="sng" dirty="0"/>
              <a:t>Dictionary</a:t>
            </a:r>
            <a:r>
              <a:rPr lang="en-IN" sz="2400" dirty="0"/>
              <a:t> :  A dictionary is collection of values, that are stored using a key.  Dictionary    	         is ordered, changeable and do not allow duplicates. With the help of 	  	         dictionary, list of candidates and their I’d displayed on screen.</a:t>
            </a:r>
          </a:p>
          <a:p>
            <a:pPr>
              <a:buFont typeface="Wingdings" panose="05000000000000000000" pitchFamily="2" charset="2"/>
              <a:buChar char="v"/>
            </a:pPr>
            <a:r>
              <a:rPr lang="en-IN" sz="2400" u="sng" dirty="0"/>
              <a:t>List</a:t>
            </a:r>
            <a:r>
              <a:rPr lang="en-IN" sz="2400" dirty="0"/>
              <a:t> :  List is created by placing elements inside square brackets [], separated by commas. 	A list can have any number of items of items and they may be of different data 	types. In this program, voter’s I’d stored in list which helps in voting.</a:t>
            </a:r>
          </a:p>
          <a:p>
            <a:pPr marL="0" indent="0">
              <a:buNone/>
            </a:pPr>
            <a:endParaRPr lang="en-IN" dirty="0"/>
          </a:p>
          <a:p>
            <a:endParaRPr lang="en-IN" dirty="0"/>
          </a:p>
        </p:txBody>
      </p:sp>
    </p:spTree>
    <p:extLst>
      <p:ext uri="{BB962C8B-B14F-4D97-AF65-F5344CB8AC3E}">
        <p14:creationId xmlns:p14="http://schemas.microsoft.com/office/powerpoint/2010/main" val="68853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1BB99-7117-44F7-A1D8-299067BEFD8F}"/>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59701ED7-2237-4830-AE92-7F968910DFDC}"/>
              </a:ext>
            </a:extLst>
          </p:cNvPr>
          <p:cNvSpPr>
            <a:spLocks noGrp="1"/>
          </p:cNvSpPr>
          <p:nvPr>
            <p:ph idx="1"/>
          </p:nvPr>
        </p:nvSpPr>
        <p:spPr/>
        <p:txBody>
          <a:bodyPr>
            <a:normAutofit/>
          </a:bodyPr>
          <a:lstStyle/>
          <a:p>
            <a:pPr>
              <a:buFont typeface="Wingdings" panose="05000000000000000000" pitchFamily="2" charset="2"/>
              <a:buChar char="v"/>
            </a:pPr>
            <a:r>
              <a:rPr lang="en-IN" sz="2400" u="sng" dirty="0"/>
              <a:t>If - else </a:t>
            </a:r>
            <a:r>
              <a:rPr lang="en-IN" sz="2400" dirty="0"/>
              <a:t>:  Conditional Statement.</a:t>
            </a:r>
          </a:p>
          <a:p>
            <a:pPr marL="0" indent="0">
              <a:buNone/>
            </a:pPr>
            <a:r>
              <a:rPr lang="en-IN" sz="2400" dirty="0"/>
              <a:t>	      The if-else statement is used to execute both the true part and 	     false part of a given condition.  If condition is True, then if block 	     code is executed and if the condition is false, the else block code 	     is executed. For counting the votes and displaying the result, if-	   	     else block is used.</a:t>
            </a:r>
          </a:p>
        </p:txBody>
      </p:sp>
    </p:spTree>
    <p:extLst>
      <p:ext uri="{BB962C8B-B14F-4D97-AF65-F5344CB8AC3E}">
        <p14:creationId xmlns:p14="http://schemas.microsoft.com/office/powerpoint/2010/main" val="46405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D7A6-0638-4E40-88A4-D37531F7B54E}"/>
              </a:ext>
            </a:extLst>
          </p:cNvPr>
          <p:cNvSpPr>
            <a:spLocks noGrp="1"/>
          </p:cNvSpPr>
          <p:nvPr>
            <p:ph type="title"/>
          </p:nvPr>
        </p:nvSpPr>
        <p:spPr/>
        <p:txBody>
          <a:bodyPr>
            <a:normAutofit/>
          </a:bodyPr>
          <a:lstStyle/>
          <a:p>
            <a:r>
              <a:rPr lang="en-US" sz="3600" dirty="0"/>
              <a:t>advantages</a:t>
            </a:r>
            <a:endParaRPr lang="en-IN" sz="3600" dirty="0"/>
          </a:p>
        </p:txBody>
      </p:sp>
      <p:sp>
        <p:nvSpPr>
          <p:cNvPr id="3" name="Content Placeholder 2">
            <a:extLst>
              <a:ext uri="{FF2B5EF4-FFF2-40B4-BE49-F238E27FC236}">
                <a16:creationId xmlns:a16="http://schemas.microsoft.com/office/drawing/2014/main" id="{2B2E237F-EF27-4B47-8F3D-7CDA829C7066}"/>
              </a:ext>
            </a:extLst>
          </p:cNvPr>
          <p:cNvSpPr>
            <a:spLocks noGrp="1"/>
          </p:cNvSpPr>
          <p:nvPr>
            <p:ph idx="1"/>
          </p:nvPr>
        </p:nvSpPr>
        <p:spPr/>
        <p:txBody>
          <a:bodyPr/>
          <a:lstStyle/>
          <a:p>
            <a:pPr>
              <a:buFont typeface="Wingdings" panose="05000000000000000000" pitchFamily="2" charset="2"/>
              <a:buChar char="q"/>
            </a:pPr>
            <a:r>
              <a:rPr lang="en-IN" sz="2400" dirty="0"/>
              <a:t>Information available at a time.</a:t>
            </a:r>
          </a:p>
          <a:p>
            <a:pPr>
              <a:buFont typeface="Wingdings" panose="05000000000000000000" pitchFamily="2" charset="2"/>
              <a:buChar char="q"/>
            </a:pPr>
            <a:r>
              <a:rPr lang="en-IN" sz="2400" dirty="0"/>
              <a:t>Voting system attempts to be as easy to use.</a:t>
            </a:r>
          </a:p>
          <a:p>
            <a:pPr>
              <a:buFont typeface="Wingdings" panose="05000000000000000000" pitchFamily="2" charset="2"/>
              <a:buChar char="q"/>
            </a:pPr>
            <a:r>
              <a:rPr lang="en-IN" sz="2400" dirty="0"/>
              <a:t>Reduces the cost of paying staff to count the manually.</a:t>
            </a:r>
          </a:p>
          <a:p>
            <a:pPr>
              <a:buFont typeface="Wingdings" panose="05000000000000000000" pitchFamily="2" charset="2"/>
              <a:buChar char="q"/>
            </a:pPr>
            <a:r>
              <a:rPr lang="en-IN" sz="2400" dirty="0"/>
              <a:t>Result can be reported and published faster.</a:t>
            </a:r>
          </a:p>
          <a:p>
            <a:pPr>
              <a:buFont typeface="Wingdings" panose="05000000000000000000" pitchFamily="2" charset="2"/>
              <a:buChar char="q"/>
            </a:pPr>
            <a:r>
              <a:rPr lang="en-IN" sz="2400" dirty="0"/>
              <a:t>Voter save time and cost.</a:t>
            </a:r>
          </a:p>
          <a:p>
            <a:endParaRPr lang="en-IN" dirty="0"/>
          </a:p>
        </p:txBody>
      </p:sp>
    </p:spTree>
    <p:extLst>
      <p:ext uri="{BB962C8B-B14F-4D97-AF65-F5344CB8AC3E}">
        <p14:creationId xmlns:p14="http://schemas.microsoft.com/office/powerpoint/2010/main" val="2890896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27545-051D-4ED3-88F0-299B52FC5785}"/>
              </a:ext>
            </a:extLst>
          </p:cNvPr>
          <p:cNvSpPr>
            <a:spLocks noGrp="1"/>
          </p:cNvSpPr>
          <p:nvPr>
            <p:ph type="title"/>
          </p:nvPr>
        </p:nvSpPr>
        <p:spPr/>
        <p:txBody>
          <a:bodyPr>
            <a:normAutofit/>
          </a:bodyPr>
          <a:lstStyle/>
          <a:p>
            <a:r>
              <a:rPr lang="en-US" sz="3600" dirty="0"/>
              <a:t>disadvantages</a:t>
            </a:r>
            <a:endParaRPr lang="en-IN" sz="3600" dirty="0"/>
          </a:p>
        </p:txBody>
      </p:sp>
      <p:sp>
        <p:nvSpPr>
          <p:cNvPr id="3" name="Content Placeholder 2">
            <a:extLst>
              <a:ext uri="{FF2B5EF4-FFF2-40B4-BE49-F238E27FC236}">
                <a16:creationId xmlns:a16="http://schemas.microsoft.com/office/drawing/2014/main" id="{E77258F6-0DD3-46C9-A05D-6FAB4E564E9D}"/>
              </a:ext>
            </a:extLst>
          </p:cNvPr>
          <p:cNvSpPr>
            <a:spLocks noGrp="1"/>
          </p:cNvSpPr>
          <p:nvPr>
            <p:ph idx="1"/>
          </p:nvPr>
        </p:nvSpPr>
        <p:spPr/>
        <p:txBody>
          <a:bodyPr/>
          <a:lstStyle/>
          <a:p>
            <a:pPr>
              <a:buFont typeface="Wingdings" panose="05000000000000000000" pitchFamily="2" charset="2"/>
              <a:buChar char="q"/>
            </a:pPr>
            <a:r>
              <a:rPr lang="en-IN" sz="2400" dirty="0"/>
              <a:t>Hackers can hack the machine and can tamper the vote counts easily.</a:t>
            </a:r>
          </a:p>
          <a:p>
            <a:pPr>
              <a:buFont typeface="Wingdings" panose="05000000000000000000" pitchFamily="2" charset="2"/>
              <a:buChar char="q"/>
            </a:pPr>
            <a:r>
              <a:rPr lang="en-IN" sz="2400" dirty="0"/>
              <a:t>Single virus can destroy the entire data storage.</a:t>
            </a:r>
          </a:p>
          <a:p>
            <a:pPr>
              <a:buFont typeface="Wingdings" panose="05000000000000000000" pitchFamily="2" charset="2"/>
              <a:buChar char="q"/>
            </a:pPr>
            <a:r>
              <a:rPr lang="en-IN" sz="2400" dirty="0"/>
              <a:t>The highly humid area and those area which frequently rainfall are not suitable for casting votes.</a:t>
            </a:r>
          </a:p>
          <a:p>
            <a:pPr marL="0" indent="0">
              <a:buNone/>
            </a:pPr>
            <a:endParaRPr lang="en-IN" dirty="0"/>
          </a:p>
        </p:txBody>
      </p:sp>
    </p:spTree>
    <p:extLst>
      <p:ext uri="{BB962C8B-B14F-4D97-AF65-F5344CB8AC3E}">
        <p14:creationId xmlns:p14="http://schemas.microsoft.com/office/powerpoint/2010/main" val="331255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6E56-2C73-434E-AAA3-8EAFA8AE4139}"/>
              </a:ext>
            </a:extLst>
          </p:cNvPr>
          <p:cNvSpPr>
            <a:spLocks noGrp="1"/>
          </p:cNvSpPr>
          <p:nvPr>
            <p:ph type="title"/>
          </p:nvPr>
        </p:nvSpPr>
        <p:spPr/>
        <p:txBody>
          <a:bodyPr>
            <a:normAutofit/>
          </a:bodyPr>
          <a:lstStyle/>
          <a:p>
            <a:r>
              <a:rPr lang="en-IN" sz="3600" dirty="0"/>
              <a:t>conclusion</a:t>
            </a:r>
          </a:p>
        </p:txBody>
      </p:sp>
      <p:sp>
        <p:nvSpPr>
          <p:cNvPr id="3" name="Content Placeholder 2">
            <a:extLst>
              <a:ext uri="{FF2B5EF4-FFF2-40B4-BE49-F238E27FC236}">
                <a16:creationId xmlns:a16="http://schemas.microsoft.com/office/drawing/2014/main" id="{EFD1B329-BD57-4BA5-BD09-C377C0143FC2}"/>
              </a:ext>
            </a:extLst>
          </p:cNvPr>
          <p:cNvSpPr>
            <a:spLocks noGrp="1"/>
          </p:cNvSpPr>
          <p:nvPr>
            <p:ph idx="1"/>
          </p:nvPr>
        </p:nvSpPr>
        <p:spPr/>
        <p:txBody>
          <a:bodyPr>
            <a:normAutofit/>
          </a:bodyPr>
          <a:lstStyle/>
          <a:p>
            <a:pPr marL="0" indent="0">
              <a:buNone/>
            </a:pPr>
            <a:r>
              <a:rPr lang="en-IN" sz="2400" dirty="0"/>
              <a:t>This online voting system will manage the Voter’s information by which voter can login and use this voting rights. The system will incorporate all features of voting system. It provides the tools for maintaining voter’s vote to every party and it count total number of votes of every party.  </a:t>
            </a:r>
          </a:p>
        </p:txBody>
      </p:sp>
    </p:spTree>
    <p:extLst>
      <p:ext uri="{BB962C8B-B14F-4D97-AF65-F5344CB8AC3E}">
        <p14:creationId xmlns:p14="http://schemas.microsoft.com/office/powerpoint/2010/main" val="22060499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143</TotalTime>
  <Words>515</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Wingdings</vt:lpstr>
      <vt:lpstr>Gallery</vt:lpstr>
      <vt:lpstr>           Mini Project                     on “Online Voting System          Using Python”</vt:lpstr>
      <vt:lpstr>About Project</vt:lpstr>
      <vt:lpstr>Outcomes</vt:lpstr>
      <vt:lpstr>Basic concept</vt:lpstr>
      <vt:lpstr>Functions used in source code</vt:lpstr>
      <vt:lpstr>Continued….</vt:lpstr>
      <vt:lpstr>advantages</vt:lpstr>
      <vt:lpstr>disadvantages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Mini Project                     on “Online Voting System Using Python”</dc:title>
  <dc:creator>poonamindulkar2000@outlook.com</dc:creator>
  <cp:lastModifiedBy>Neha Yadav</cp:lastModifiedBy>
  <cp:revision>2</cp:revision>
  <dcterms:created xsi:type="dcterms:W3CDTF">2022-04-16T05:58:27Z</dcterms:created>
  <dcterms:modified xsi:type="dcterms:W3CDTF">2022-04-17T12:46:26Z</dcterms:modified>
</cp:coreProperties>
</file>