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B398-80D0-4E00-B0DE-957FD175E58E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82ABD-9178-4AFE-981E-5871467173E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B398-80D0-4E00-B0DE-957FD175E58E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82ABD-9178-4AFE-981E-5871467173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B398-80D0-4E00-B0DE-957FD175E58E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82ABD-9178-4AFE-981E-5871467173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B398-80D0-4E00-B0DE-957FD175E58E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82ABD-9178-4AFE-981E-5871467173E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B398-80D0-4E00-B0DE-957FD175E58E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82ABD-9178-4AFE-981E-5871467173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B398-80D0-4E00-B0DE-957FD175E58E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82ABD-9178-4AFE-981E-5871467173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B398-80D0-4E00-B0DE-957FD175E58E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82ABD-9178-4AFE-981E-5871467173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B398-80D0-4E00-B0DE-957FD175E58E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82ABD-9178-4AFE-981E-5871467173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B398-80D0-4E00-B0DE-957FD175E58E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82ABD-9178-4AFE-981E-5871467173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B398-80D0-4E00-B0DE-957FD175E58E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82ABD-9178-4AFE-981E-5871467173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B398-80D0-4E00-B0DE-957FD175E58E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82ABD-9178-4AFE-981E-5871467173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5825B398-80D0-4E00-B0DE-957FD175E58E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7AE82ABD-9178-4AFE-981E-5871467173E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UNDER THE GUIDANCE : MR.P.C.DHANAWADE</a:t>
            </a:r>
          </a:p>
          <a:p>
            <a:r>
              <a:rPr lang="en-US" sz="2000" dirty="0" smtClean="0"/>
              <a:t>STUDENT NAME: MANASI AVADHOOT MAHAJAN [19UET019]</a:t>
            </a:r>
          </a:p>
          <a:p>
            <a:r>
              <a:rPr lang="en-US" sz="2000" dirty="0" smtClean="0"/>
              <a:t>          ESHA AMIT ARORA [19UET003]</a:t>
            </a:r>
          </a:p>
          <a:p>
            <a:r>
              <a:rPr lang="en-US" sz="2000" dirty="0" smtClean="0"/>
              <a:t>        SAMIKSHA ANIL PATIL [20UET308]</a:t>
            </a:r>
          </a:p>
          <a:p>
            <a:endParaRPr lang="en-US" sz="4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MINI PROJECT </a:t>
            </a:r>
            <a:br>
              <a:rPr lang="en-US" dirty="0" smtClean="0"/>
            </a:br>
            <a:r>
              <a:rPr lang="en-US" dirty="0" smtClean="0"/>
              <a:t>ON</a:t>
            </a:r>
            <a:br>
              <a:rPr lang="en-US" dirty="0" smtClean="0"/>
            </a:br>
            <a:r>
              <a:rPr lang="en-US" sz="4000" dirty="0" smtClean="0"/>
              <a:t>“DESKTOP NOTIFIER”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75121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PROJECT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457200" indent="-457200">
              <a:buAutoNum type="arabicParenR"/>
            </a:pPr>
            <a:r>
              <a:rPr lang="en-US" sz="2400" dirty="0" smtClean="0"/>
              <a:t>In this project ,we will show how to create “Desktop </a:t>
            </a:r>
            <a:r>
              <a:rPr lang="en-US" sz="2400" dirty="0" err="1" smtClean="0"/>
              <a:t>Notifier</a:t>
            </a:r>
            <a:r>
              <a:rPr lang="en-US" sz="2400" dirty="0" smtClean="0"/>
              <a:t>”      using python.</a:t>
            </a:r>
          </a:p>
          <a:p>
            <a:pPr marL="457200" indent="-457200">
              <a:buAutoNum type="arabicParenR"/>
            </a:pPr>
            <a:r>
              <a:rPr lang="en-US" sz="2400" dirty="0" smtClean="0"/>
              <a:t>A desktop </a:t>
            </a:r>
            <a:r>
              <a:rPr lang="en-US" sz="2400" dirty="0" err="1" smtClean="0"/>
              <a:t>notifier</a:t>
            </a:r>
            <a:r>
              <a:rPr lang="en-US" sz="2400" dirty="0" smtClean="0"/>
              <a:t> is a simple application which produces a notification message in form of a pop up message on desktop. </a:t>
            </a:r>
          </a:p>
          <a:p>
            <a:pPr marL="457200" indent="-457200">
              <a:buAutoNum type="arabicParenR"/>
            </a:pPr>
            <a:r>
              <a:rPr lang="en-US" sz="2400" dirty="0" smtClean="0"/>
              <a:t>This application works for any kind of operating system like </a:t>
            </a:r>
            <a:r>
              <a:rPr lang="en-US" sz="2400" dirty="0" err="1" smtClean="0"/>
              <a:t>windows,linux</a:t>
            </a:r>
            <a:r>
              <a:rPr lang="en-US" sz="2400" dirty="0" smtClean="0"/>
              <a:t> or MAC.</a:t>
            </a:r>
          </a:p>
          <a:p>
            <a:pPr marL="457200" indent="-457200">
              <a:buAutoNum type="arabicParenR"/>
            </a:pPr>
            <a:r>
              <a:rPr lang="en-US" sz="2400" dirty="0" smtClean="0"/>
              <a:t>It is advanced technology </a:t>
            </a:r>
            <a:r>
              <a:rPr lang="en-US" sz="2400" dirty="0"/>
              <a:t> </a:t>
            </a:r>
            <a:r>
              <a:rPr lang="en-US" sz="2400" dirty="0" smtClean="0"/>
              <a:t>which helps in notifying important events in our day to day life.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5)</a:t>
            </a:r>
            <a:r>
              <a:rPr lang="en-US" sz="2400" dirty="0" smtClean="0"/>
              <a:t>  A </a:t>
            </a:r>
            <a:r>
              <a:rPr lang="en-US" sz="2400" dirty="0" err="1" smtClean="0"/>
              <a:t>notifier</a:t>
            </a:r>
            <a:r>
              <a:rPr lang="en-US" sz="2400" dirty="0" smtClean="0"/>
              <a:t> window pops out  on desktop screen which helps us to remind the important work which has to be done.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2567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used 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Form player import </a:t>
            </a:r>
          </a:p>
          <a:p>
            <a:r>
              <a:rPr lang="en-US" sz="2800" dirty="0" smtClean="0"/>
              <a:t>Form </a:t>
            </a:r>
            <a:r>
              <a:rPr lang="en-US" sz="2800" dirty="0" err="1"/>
              <a:t>T</a:t>
            </a:r>
            <a:r>
              <a:rPr lang="en-US" sz="2800" dirty="0" err="1" smtClean="0"/>
              <a:t>kinter</a:t>
            </a:r>
            <a:r>
              <a:rPr lang="en-US" sz="2800" dirty="0" smtClean="0"/>
              <a:t> import </a:t>
            </a:r>
          </a:p>
          <a:p>
            <a:r>
              <a:rPr lang="en-US" sz="2800" dirty="0" smtClean="0"/>
              <a:t>Form </a:t>
            </a:r>
            <a:r>
              <a:rPr lang="en-US" sz="2800" dirty="0" err="1" smtClean="0"/>
              <a:t>Tkinter</a:t>
            </a:r>
            <a:r>
              <a:rPr lang="en-US" sz="2800" dirty="0" smtClean="0"/>
              <a:t> import </a:t>
            </a:r>
            <a:r>
              <a:rPr lang="en-US" sz="2800" dirty="0" err="1" smtClean="0"/>
              <a:t>messagebox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Form PIL import </a:t>
            </a:r>
          </a:p>
          <a:p>
            <a:r>
              <a:rPr lang="en-US" sz="2800" dirty="0" smtClean="0"/>
              <a:t>Image </a:t>
            </a:r>
            <a:r>
              <a:rPr lang="en-US" sz="2800" dirty="0" err="1" smtClean="0"/>
              <a:t>Tkinter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7857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ADVANTAGES 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1) Daily notification to take </a:t>
            </a:r>
            <a:r>
              <a:rPr lang="en-US" sz="4000" dirty="0" err="1" smtClean="0"/>
              <a:t>madicine</a:t>
            </a: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2) Hourly notification to drink water </a:t>
            </a:r>
          </a:p>
          <a:p>
            <a:pPr marL="0" indent="0">
              <a:buNone/>
            </a:pPr>
            <a:r>
              <a:rPr lang="en-US" sz="4000" dirty="0" smtClean="0"/>
              <a:t>3) Set daily tracker for COVID stats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25521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 smtClean="0"/>
              <a:t>1) System failures</a:t>
            </a:r>
          </a:p>
          <a:p>
            <a:pPr marL="0" indent="0">
              <a:buNone/>
            </a:pPr>
            <a:r>
              <a:rPr lang="en-US" sz="4000" dirty="0" smtClean="0"/>
              <a:t>2) Single virus can destroy entire data storage </a:t>
            </a:r>
          </a:p>
          <a:p>
            <a:pPr marL="0" indent="0">
              <a:buNone/>
            </a:pPr>
            <a:r>
              <a:rPr lang="en-US" sz="4000" dirty="0" smtClean="0"/>
              <a:t>3) Hackers can hack the machine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692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IMAGES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2057400"/>
            <a:ext cx="2009775" cy="26669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924482"/>
            <a:ext cx="3429000" cy="885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3276601"/>
            <a:ext cx="53435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480052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147</TotalTime>
  <Words>193</Words>
  <Application>Microsoft Office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Horizon</vt:lpstr>
      <vt:lpstr>MINI PROJECT  ON “DESKTOP NOTIFIER”</vt:lpstr>
      <vt:lpstr>ABOUT PROJECT :</vt:lpstr>
      <vt:lpstr>Libraries used  :</vt:lpstr>
      <vt:lpstr>ADVANTAGES :</vt:lpstr>
      <vt:lpstr>Disadvantages :</vt:lpstr>
      <vt:lpstr>OUTPUT IMAGES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 ON “DESKTOP NOTIFIER”</dc:title>
  <dc:creator>AM</dc:creator>
  <cp:lastModifiedBy>AM</cp:lastModifiedBy>
  <cp:revision>8</cp:revision>
  <dcterms:created xsi:type="dcterms:W3CDTF">2022-04-17T13:30:28Z</dcterms:created>
  <dcterms:modified xsi:type="dcterms:W3CDTF">2022-04-17T15:57:39Z</dcterms:modified>
</cp:coreProperties>
</file>