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nt" initials="S" lastIdx="1" clrIdx="0">
    <p:extLst>
      <p:ext uri="{19B8F6BF-5375-455C-9EA6-DF929625EA0E}">
        <p15:presenceInfo xmlns:p15="http://schemas.microsoft.com/office/powerpoint/2012/main" userId="dc805ce60881f5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3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0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7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6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6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9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06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C476-7908-455E-A3DD-C8FB1C7AB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2" y="2404534"/>
            <a:ext cx="7492752" cy="164630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Multiple Files Executing     Application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6692-1F7D-43E9-90E0-9806A1132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5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CC67-0C63-4C73-B95A-BEF7C48C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BY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8EA6-79AC-4FD0-A628-AF03354F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680749"/>
            <a:ext cx="7524003" cy="36365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DASHARATH AREKAR [19UET002]</a:t>
            </a:r>
            <a:endParaRPr lang="en-IN" sz="18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PARTH KADAM [19UET015]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ATHARV ASAWALE [19UET004]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0980-DC18-4856-9A46-6662C886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E2F8-CBE5-4431-B4CD-F76EB579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44" y="2055673"/>
            <a:ext cx="6347714" cy="1570962"/>
          </a:xfrm>
        </p:spPr>
        <p:txBody>
          <a:bodyPr/>
          <a:lstStyle/>
          <a:p>
            <a:r>
              <a:rPr lang="en-US" dirty="0"/>
              <a:t>……………………………………………………………………...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5417-90AD-4A70-92FD-4CA2743F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50" dirty="0">
                <a:solidFill>
                  <a:schemeClr val="tx1"/>
                </a:solidFill>
                <a:latin typeface="Arial Black" panose="020B0A04020102020204" pitchFamily="34" charset="0"/>
              </a:rPr>
              <a:t>IMPORTANCE</a:t>
            </a:r>
            <a:endParaRPr lang="en-IN" sz="13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42F7-A43D-422C-98AB-D2D23C97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need to open particular apps for a specific situation.</a:t>
            </a:r>
          </a:p>
          <a:p>
            <a:r>
              <a:rPr lang="en-IN" dirty="0"/>
              <a:t>For example, suppose someone is doing his/her homework on computer and using apps like MS word, Notepad, Snipping tool, MS teams , or may be Resso.</a:t>
            </a:r>
          </a:p>
          <a:p>
            <a:r>
              <a:rPr lang="en-IN" dirty="0"/>
              <a:t>So, </a:t>
            </a:r>
            <a:r>
              <a:rPr lang="en-US" dirty="0"/>
              <a:t>Improving our workflow, we are going to build an app that lets us auto open up a bunch of other apps that we would normally use. You can imagine it as being a workspace opener.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8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5D90BB-7A06-4382-8566-B0787E913D14}"/>
              </a:ext>
            </a:extLst>
          </p:cNvPr>
          <p:cNvSpPr txBox="1"/>
          <p:nvPr/>
        </p:nvSpPr>
        <p:spPr>
          <a:xfrm>
            <a:off x="0" y="-79653"/>
            <a:ext cx="8682362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highlight>
                  <a:srgbClr val="008080"/>
                </a:highlight>
              </a:rPr>
              <a:t>CODE</a:t>
            </a:r>
          </a:p>
          <a:p>
            <a:r>
              <a:rPr lang="en-IN" dirty="0"/>
              <a:t>import </a:t>
            </a:r>
            <a:r>
              <a:rPr lang="en-IN" dirty="0" err="1"/>
              <a:t>tkinter</a:t>
            </a:r>
            <a:r>
              <a:rPr lang="en-IN" dirty="0"/>
              <a:t> as </a:t>
            </a:r>
            <a:r>
              <a:rPr lang="en-IN" dirty="0" err="1"/>
              <a:t>tk</a:t>
            </a:r>
            <a:r>
              <a:rPr lang="en-IN" dirty="0"/>
              <a:t>           #Tkinter module is imported</a:t>
            </a:r>
          </a:p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filedialog</a:t>
            </a:r>
            <a:r>
              <a:rPr lang="en-IN" dirty="0"/>
              <a:t>, Text</a:t>
            </a:r>
          </a:p>
          <a:p>
            <a:r>
              <a:rPr lang="en-IN" dirty="0"/>
              <a:t>import </a:t>
            </a:r>
            <a:r>
              <a:rPr lang="en-IN" dirty="0" err="1"/>
              <a:t>os</a:t>
            </a:r>
            <a:r>
              <a:rPr lang="en-IN" dirty="0"/>
              <a:t>                      #functions for creating and removing a directory (folder)</a:t>
            </a:r>
          </a:p>
          <a:p>
            <a:endParaRPr lang="en-IN" dirty="0"/>
          </a:p>
          <a:p>
            <a:r>
              <a:rPr lang="en-IN" dirty="0"/>
              <a:t>root = </a:t>
            </a:r>
            <a:r>
              <a:rPr lang="en-IN" dirty="0" err="1"/>
              <a:t>tk.Tk</a:t>
            </a:r>
            <a:r>
              <a:rPr lang="en-IN" dirty="0"/>
              <a:t>()</a:t>
            </a:r>
          </a:p>
          <a:p>
            <a:r>
              <a:rPr lang="en-IN" dirty="0"/>
              <a:t>apps = []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addApp</a:t>
            </a:r>
            <a:r>
              <a:rPr lang="en-IN" dirty="0"/>
              <a:t>():                 #Adds apps/files in the list</a:t>
            </a:r>
          </a:p>
          <a:p>
            <a:endParaRPr lang="en-IN" dirty="0"/>
          </a:p>
          <a:p>
            <a:r>
              <a:rPr lang="en-IN" dirty="0"/>
              <a:t>    for widget in </a:t>
            </a:r>
            <a:r>
              <a:rPr lang="en-IN" dirty="0" err="1"/>
              <a:t>frame.winfo_children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widget.destroy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filename=</a:t>
            </a:r>
            <a:r>
              <a:rPr lang="en-IN" dirty="0" err="1"/>
              <a:t>filedialog.askopenfilename</a:t>
            </a:r>
            <a:r>
              <a:rPr lang="en-IN" dirty="0"/>
              <a:t>(</a:t>
            </a:r>
            <a:r>
              <a:rPr lang="en-IN" dirty="0" err="1"/>
              <a:t>initialdir</a:t>
            </a:r>
            <a:r>
              <a:rPr lang="en-IN" dirty="0"/>
              <a:t>="/", title="Select File",</a:t>
            </a:r>
          </a:p>
          <a:p>
            <a:r>
              <a:rPr lang="en-IN" dirty="0"/>
              <a:t>                filetypes=(("executable", "*.exe"), ("all files", "*.*")))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apps.append</a:t>
            </a:r>
            <a:r>
              <a:rPr lang="en-IN" dirty="0"/>
              <a:t>(filename)</a:t>
            </a:r>
          </a:p>
          <a:p>
            <a:r>
              <a:rPr lang="en-IN" dirty="0"/>
              <a:t>    print(filename)</a:t>
            </a:r>
          </a:p>
          <a:p>
            <a:r>
              <a:rPr lang="en-IN" dirty="0"/>
              <a:t>    for app in apps:</a:t>
            </a:r>
          </a:p>
          <a:p>
            <a:r>
              <a:rPr lang="en-IN" dirty="0"/>
              <a:t>        </a:t>
            </a:r>
            <a:r>
              <a:rPr lang="en-IN" dirty="0" err="1"/>
              <a:t>lable</a:t>
            </a:r>
            <a:r>
              <a:rPr lang="en-IN" dirty="0"/>
              <a:t> = </a:t>
            </a:r>
            <a:r>
              <a:rPr lang="en-IN" dirty="0" err="1"/>
              <a:t>tk.Label</a:t>
            </a:r>
            <a:r>
              <a:rPr lang="en-IN" dirty="0"/>
              <a:t>(frame, text=app, </a:t>
            </a:r>
            <a:r>
              <a:rPr lang="en-IN" dirty="0" err="1"/>
              <a:t>bg</a:t>
            </a:r>
            <a:r>
              <a:rPr lang="en-IN" dirty="0"/>
              <a:t>="</a:t>
            </a:r>
            <a:r>
              <a:rPr lang="en-IN" dirty="0" err="1"/>
              <a:t>gray</a:t>
            </a:r>
            <a:r>
              <a:rPr lang="en-IN" dirty="0"/>
              <a:t>")</a:t>
            </a:r>
          </a:p>
          <a:p>
            <a:r>
              <a:rPr lang="en-IN" dirty="0"/>
              <a:t>        </a:t>
            </a:r>
            <a:r>
              <a:rPr lang="en-IN" dirty="0" err="1"/>
              <a:t>lable.pack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runApps</a:t>
            </a:r>
            <a:r>
              <a:rPr lang="en-IN" dirty="0"/>
              <a:t>():       #Executes the provided apps/files</a:t>
            </a:r>
          </a:p>
          <a:p>
            <a:r>
              <a:rPr lang="en-IN" dirty="0"/>
              <a:t>    for app in apps:</a:t>
            </a:r>
          </a:p>
          <a:p>
            <a:r>
              <a:rPr lang="en-IN" dirty="0"/>
              <a:t>        </a:t>
            </a:r>
            <a:r>
              <a:rPr lang="en-IN" dirty="0" err="1"/>
              <a:t>os.startfile</a:t>
            </a:r>
            <a:r>
              <a:rPr lang="en-IN" dirty="0"/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24827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52A2B-2ADA-494B-A699-8299C60A5C88}"/>
              </a:ext>
            </a:extLst>
          </p:cNvPr>
          <p:cNvSpPr txBox="1"/>
          <p:nvPr/>
        </p:nvSpPr>
        <p:spPr>
          <a:xfrm>
            <a:off x="0" y="0"/>
            <a:ext cx="908185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if os.path.isfile('save.txt'):</a:t>
            </a:r>
          </a:p>
          <a:p>
            <a:r>
              <a:rPr lang="en-IN"/>
              <a:t>    with open('save.txt', 'r') as f:</a:t>
            </a:r>
          </a:p>
          <a:p>
            <a:r>
              <a:rPr lang="en-IN"/>
              <a:t>        tempApps = f.read()</a:t>
            </a:r>
          </a:p>
          <a:p>
            <a:r>
              <a:rPr lang="en-IN"/>
              <a:t>        tempApps = tempApps.split(',')</a:t>
            </a:r>
          </a:p>
          <a:p>
            <a:r>
              <a:rPr lang="en-IN"/>
              <a:t>        apps = [x for x in tempApps if x.strip()]</a:t>
            </a:r>
          </a:p>
          <a:p>
            <a:endParaRPr lang="en-IN"/>
          </a:p>
          <a:p>
            <a:r>
              <a:rPr lang="en-IN"/>
              <a:t>canvas = tk.Canvas(root, height=500, width=700, bg="#263D42")</a:t>
            </a:r>
          </a:p>
          <a:p>
            <a:r>
              <a:rPr lang="en-IN"/>
              <a:t>canvas.pack()</a:t>
            </a:r>
          </a:p>
          <a:p>
            <a:endParaRPr lang="en-IN"/>
          </a:p>
          <a:p>
            <a:r>
              <a:rPr lang="en-IN"/>
              <a:t>frame = tk.Frame(root, bg="white")</a:t>
            </a:r>
          </a:p>
          <a:p>
            <a:r>
              <a:rPr lang="en-IN"/>
              <a:t>frame.place(relwidth=0.8, relheight=0.8, relx=0.1, rely=0.1)</a:t>
            </a:r>
          </a:p>
          <a:p>
            <a:endParaRPr lang="en-IN"/>
          </a:p>
          <a:p>
            <a:r>
              <a:rPr lang="en-IN"/>
              <a:t>openFile = tk.Button(root, text="Open File", padx=10, pady=5, fg="white", bg="#263D42</a:t>
            </a:r>
          </a:p>
          <a:p>
            <a:r>
              <a:rPr lang="en-IN"/>
              <a:t>openFile.pack()</a:t>
            </a:r>
          </a:p>
          <a:p>
            <a:endParaRPr lang="en-IN"/>
          </a:p>
          <a:p>
            <a:r>
              <a:rPr lang="en-IN"/>
              <a:t>runApps = tk.Button(root, text="Run Apps", padx=10, pady=5, fg="white", bg="#263D42", command=runApps)</a:t>
            </a:r>
          </a:p>
          <a:p>
            <a:r>
              <a:rPr lang="en-IN"/>
              <a:t>runApps.pack()</a:t>
            </a:r>
          </a:p>
          <a:p>
            <a:endParaRPr lang="en-IN"/>
          </a:p>
          <a:p>
            <a:r>
              <a:rPr lang="en-IN"/>
              <a:t>for app in apps:</a:t>
            </a:r>
          </a:p>
          <a:p>
            <a:r>
              <a:rPr lang="en-IN"/>
              <a:t>    label = tk.Label(frame, text=app)</a:t>
            </a:r>
          </a:p>
          <a:p>
            <a:r>
              <a:rPr lang="en-IN"/>
              <a:t>    label.pack()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693D3-FB5E-4E63-9933-4002E5EBC951}"/>
              </a:ext>
            </a:extLst>
          </p:cNvPr>
          <p:cNvSpPr txBox="1"/>
          <p:nvPr/>
        </p:nvSpPr>
        <p:spPr>
          <a:xfrm>
            <a:off x="235258" y="135786"/>
            <a:ext cx="66626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root.mainloop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with open('save.txt', 'w') as f:</a:t>
            </a:r>
          </a:p>
          <a:p>
            <a:r>
              <a:rPr lang="en-IN" dirty="0"/>
              <a:t>    for app in apps:</a:t>
            </a:r>
          </a:p>
          <a:p>
            <a:r>
              <a:rPr lang="en-IN" dirty="0"/>
              <a:t>        </a:t>
            </a:r>
            <a:r>
              <a:rPr lang="en-IN" dirty="0" err="1"/>
              <a:t>f.write</a:t>
            </a:r>
            <a:r>
              <a:rPr lang="en-IN" dirty="0"/>
              <a:t>(app + ',')</a:t>
            </a:r>
          </a:p>
        </p:txBody>
      </p:sp>
    </p:spTree>
    <p:extLst>
      <p:ext uri="{BB962C8B-B14F-4D97-AF65-F5344CB8AC3E}">
        <p14:creationId xmlns:p14="http://schemas.microsoft.com/office/powerpoint/2010/main" val="31666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6C6-C26B-4C2E-BD1A-18C0629F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F948F-19B4-4338-A4A1-D659D9F9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06053"/>
            <a:ext cx="5169764" cy="4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7D0-BF1F-47FB-B70E-74D071AD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TKINTER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32FC-543E-4D3D-9E0B-43DAAD23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COMES WITH ALL THE MODULE DEFINED IN TKINTER </a:t>
            </a:r>
          </a:p>
          <a:p>
            <a:r>
              <a:rPr lang="en-US" dirty="0"/>
              <a:t>HOWEVER TO SAVE THE MAJOR TYPING EFFORTS WE IMPORT THE TKINTER LIBRARY WITH ACRONYM FURTHER THAT CAN BE USED TO CREATE A INSISTANCE OF WIDGETS</a:t>
            </a:r>
          </a:p>
          <a:p>
            <a:r>
              <a:rPr lang="en-US" dirty="0"/>
              <a:t>IT IS A GUI TOOLKIT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26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E2C896-ABB1-4804-B7B8-04ABE88A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8" y="609600"/>
            <a:ext cx="3500761" cy="8019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filediaog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EE0E-42A0-4029-9D01-4C078DE5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chemeClr val="tx1"/>
                </a:solidFill>
                <a:effectLst/>
                <a:latin typeface="Trebuchet MS (Body)"/>
              </a:rPr>
              <a:t>import the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rebuchet MS (Body)"/>
              </a:rPr>
              <a:t>filedialog</a:t>
            </a:r>
            <a:r>
              <a:rPr lang="en-US" b="1" i="0" dirty="0">
                <a:solidFill>
                  <a:schemeClr val="tx1"/>
                </a:solidFill>
                <a:effectLst/>
                <a:latin typeface="Trebuchet MS (Body)"/>
              </a:rPr>
              <a:t> module from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rebuchet MS (Body)"/>
              </a:rPr>
              <a:t>Tkinter</a:t>
            </a:r>
            <a:r>
              <a:rPr lang="en-US" b="0" i="0" dirty="0">
                <a:solidFill>
                  <a:schemeClr val="tx1"/>
                </a:solidFill>
                <a:effectLst/>
                <a:latin typeface="Trebuchet MS (Body)"/>
              </a:rPr>
              <a:t>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rebuchet MS (Body)"/>
              </a:rPr>
              <a:t>The File dialog module will help you open, save files or directories.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rebuchet MS (Body)"/>
              </a:rPr>
              <a:t>In order to open a file explorer, we have to use the method,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rebuchet MS (Body)"/>
              </a:rPr>
              <a:t>askopenfilename</a:t>
            </a:r>
            <a:r>
              <a:rPr lang="en-US" b="0" i="0" dirty="0">
                <a:solidFill>
                  <a:schemeClr val="tx1"/>
                </a:solidFill>
                <a:effectLst/>
                <a:latin typeface="Trebuchet MS (Body)"/>
              </a:rPr>
              <a:t>().</a:t>
            </a:r>
            <a:endParaRPr lang="en-IN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3171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1FD4-DAA3-46F0-87B4-572E7F07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OS modul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8D07-D56A-4FC0-A4D5-0FB831EC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The OS module in Python provides functions for interacting with the operating system.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This module provides a portable way of using operating system-dependent functionality.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The *</a:t>
            </a:r>
            <a:r>
              <a:rPr lang="en-US" b="0" i="0" dirty="0" err="1">
                <a:solidFill>
                  <a:schemeClr val="tx1"/>
                </a:solidFill>
                <a:effectLst/>
                <a:latin typeface="urw-din"/>
              </a:rPr>
              <a:t>os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* and *</a:t>
            </a:r>
            <a:r>
              <a:rPr lang="en-US" b="0" i="0" dirty="0" err="1">
                <a:solidFill>
                  <a:schemeClr val="tx1"/>
                </a:solidFill>
                <a:effectLst/>
                <a:latin typeface="urw-din"/>
              </a:rPr>
              <a:t>os.path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* modules include many functions to interact with the file system.</a:t>
            </a:r>
          </a:p>
          <a:p>
            <a:r>
              <a:rPr lang="en-US" dirty="0">
                <a:solidFill>
                  <a:schemeClr val="tx1"/>
                </a:solidFill>
              </a:rPr>
              <a:t>OS functions for creating and removing a directory (folder)</a:t>
            </a:r>
          </a:p>
        </p:txBody>
      </p:sp>
    </p:spTree>
    <p:extLst>
      <p:ext uri="{BB962C8B-B14F-4D97-AF65-F5344CB8AC3E}">
        <p14:creationId xmlns:p14="http://schemas.microsoft.com/office/powerpoint/2010/main" val="189838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160</TotalTime>
  <Words>638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Century Gothic</vt:lpstr>
      <vt:lpstr>Trebuchet MS (Body)</vt:lpstr>
      <vt:lpstr>urw-din</vt:lpstr>
      <vt:lpstr>Wingdings</vt:lpstr>
      <vt:lpstr>Wingdings 2</vt:lpstr>
      <vt:lpstr>Quotable</vt:lpstr>
      <vt:lpstr>Multiple Files Executing     Application </vt:lpstr>
      <vt:lpstr>IMPORTANCE</vt:lpstr>
      <vt:lpstr>PowerPoint Presentation</vt:lpstr>
      <vt:lpstr>PowerPoint Presentation</vt:lpstr>
      <vt:lpstr>PowerPoint Presentation</vt:lpstr>
      <vt:lpstr>EXAMPLE OUTPUT</vt:lpstr>
      <vt:lpstr>TKINTER</vt:lpstr>
      <vt:lpstr>filediaog</vt:lpstr>
      <vt:lpstr>OS modul</vt:lpstr>
      <vt:lpstr>PROJECT BY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READER</dc:title>
  <dc:creator>Siddhant</dc:creator>
  <cp:lastModifiedBy>KADAM ERAWATI RAVINDRA</cp:lastModifiedBy>
  <cp:revision>8</cp:revision>
  <dcterms:created xsi:type="dcterms:W3CDTF">2022-04-11T18:19:19Z</dcterms:created>
  <dcterms:modified xsi:type="dcterms:W3CDTF">2022-04-16T14:53:02Z</dcterms:modified>
</cp:coreProperties>
</file>