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3" r:id="rId8"/>
    <p:sldId id="264" r:id="rId9"/>
    <p:sldId id="265" r:id="rId10"/>
    <p:sldId id="267" r:id="rId11"/>
    <p:sldId id="268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32FD-A09C-A64A-AE4A-2C13853F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hg-IN">
                <a:latin typeface="Amasis MT Pro" panose="02040504050005020304" pitchFamily="18" charset="0"/>
                <a:ea typeface="Amasis MT Pro Light" panose="02000000000000000000" pitchFamily="2" charset="0"/>
              </a:rPr>
              <a:t>LIVE WEATHER FORECASTING</a:t>
            </a:r>
            <a:endParaRPr lang="en-US">
              <a:latin typeface="Amasis MT Pro" panose="02040504050005020304" pitchFamily="18" charset="0"/>
              <a:ea typeface="Amasis MT Pro Light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C157E-004B-134A-AC53-97F39A472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g-IN"/>
              <a:t>Using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75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E1F6-497C-45EE-B09B-E2A80F6E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F72C-625D-4B23-A422-D5CFF706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API Stands for Application Programming Interface</a:t>
            </a:r>
          </a:p>
          <a:p>
            <a:r>
              <a:rPr lang="en-IN" dirty="0"/>
              <a:t>It describes everything an application programmer needs to know about piece of code to know how to use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71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F1D1-AEA2-4574-B001-8744A8FE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JsON</a:t>
            </a:r>
            <a:r>
              <a:rPr lang="en-IN" dirty="0"/>
              <a:t> DATA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5CBC-62A4-4A4B-9FB3-7F594BEF5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JSON Stands for Java Script Object Notation</a:t>
            </a:r>
          </a:p>
          <a:p>
            <a:r>
              <a:rPr lang="en-IN" dirty="0"/>
              <a:t>It is used to store and transfer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12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296C-07D2-A543-8450-A0E9400F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g-IN"/>
              <a:t>By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F36A-4B45-DA43-890F-F75A6B561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g-IN"/>
              <a:t>PRAJWAL PRAMOD PATAKI (19UET028)</a:t>
            </a:r>
            <a:endParaRPr lang="en-IN"/>
          </a:p>
          <a:p>
            <a:r>
              <a:rPr lang="hg-IN"/>
              <a:t>PRATHMESH RAJARAM PATIL (19UET029)</a:t>
            </a:r>
            <a:endParaRPr lang="en-IN"/>
          </a:p>
          <a:p>
            <a:r>
              <a:rPr lang="hg-IN"/>
              <a:t>SURAJ SUNIL RAJMANE(19UET037)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70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BA8DB3-FCEB-464B-AE33-14B80203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g-IN"/>
              <a:t>THANK YOU</a:t>
            </a:r>
            <a:r>
              <a:rPr lang="en-IN"/>
              <a:t>……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9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4524-B041-1B4A-92E9-7A4E6BD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048" y="338667"/>
            <a:ext cx="9482473" cy="4813202"/>
          </a:xfrm>
        </p:spPr>
        <p:txBody>
          <a:bodyPr/>
          <a:lstStyle/>
          <a:p>
            <a:pPr marL="0" indent="0">
              <a:buNone/>
            </a:pPr>
            <a:r>
              <a:rPr lang="hg-IN" b="1" dirty="0"/>
              <a:t>IMPORTANCE OF LIVE  WEATHER  FORECASTING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hg-IN" dirty="0"/>
              <a:t>It not only shows about the Temperature, but also humidity,  Maximum and Minumum Temperature, Sunrise and Sunset of desired city.</a:t>
            </a:r>
            <a:endParaRPr lang="en-IN" dirty="0"/>
          </a:p>
          <a:p>
            <a:r>
              <a:rPr lang="hg-IN" dirty="0"/>
              <a:t>We can know temperature of any city along this globe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1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74D429-3BA7-D64E-9152-119CA31659A5}"/>
              </a:ext>
            </a:extLst>
          </p:cNvPr>
          <p:cNvSpPr txBox="1"/>
          <p:nvPr/>
        </p:nvSpPr>
        <p:spPr>
          <a:xfrm>
            <a:off x="609600" y="308429"/>
            <a:ext cx="1101852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g-IN" sz="2000" b="1" dirty="0"/>
              <a:t>CODE</a:t>
            </a:r>
            <a:r>
              <a:rPr lang="hg-IN" dirty="0"/>
              <a:t>:</a:t>
            </a:r>
            <a:endParaRPr lang="en-IN" dirty="0"/>
          </a:p>
          <a:p>
            <a:r>
              <a:rPr lang="en-US" dirty="0"/>
              <a:t>import </a:t>
            </a:r>
            <a:r>
              <a:rPr lang="en-US" dirty="0" err="1"/>
              <a:t>tkinter</a:t>
            </a:r>
            <a:r>
              <a:rPr lang="en-US" dirty="0"/>
              <a:t> as </a:t>
            </a:r>
            <a:r>
              <a:rPr lang="en-US" dirty="0" err="1"/>
              <a:t>tk</a:t>
            </a:r>
            <a:endParaRPr lang="en-IN" dirty="0"/>
          </a:p>
          <a:p>
            <a:r>
              <a:rPr lang="en-US" dirty="0"/>
              <a:t>import requests</a:t>
            </a:r>
            <a:endParaRPr lang="en-IN" dirty="0"/>
          </a:p>
          <a:p>
            <a:r>
              <a:rPr lang="en-US" dirty="0"/>
              <a:t>import time </a:t>
            </a:r>
            <a:endParaRPr lang="en-IN" dirty="0"/>
          </a:p>
          <a:p>
            <a:r>
              <a:rPr lang="en-US" dirty="0"/>
              <a:t>def </a:t>
            </a:r>
            <a:r>
              <a:rPr lang="en-US" dirty="0" err="1"/>
              <a:t>getWeather</a:t>
            </a:r>
            <a:r>
              <a:rPr lang="en-US" dirty="0"/>
              <a:t>(canvas):</a:t>
            </a:r>
            <a:endParaRPr lang="en-IN" dirty="0"/>
          </a:p>
          <a:p>
            <a:r>
              <a:rPr lang="en-US" dirty="0"/>
              <a:t>    city = </a:t>
            </a:r>
            <a:r>
              <a:rPr lang="en-US" dirty="0" err="1"/>
              <a:t>textField.get</a:t>
            </a:r>
            <a:r>
              <a:rPr lang="en-US" dirty="0"/>
              <a:t>()</a:t>
            </a:r>
            <a:endParaRPr lang="en-IN" dirty="0"/>
          </a:p>
          <a:p>
            <a:r>
              <a:rPr lang="en-US" dirty="0"/>
              <a:t>    </a:t>
            </a:r>
            <a:r>
              <a:rPr lang="en-US" dirty="0" err="1"/>
              <a:t>api</a:t>
            </a:r>
            <a:r>
              <a:rPr lang="en-US" dirty="0"/>
              <a:t> = "https://api.openweathermap.org/data/2.5/</a:t>
            </a:r>
            <a:r>
              <a:rPr lang="en-US" dirty="0" err="1"/>
              <a:t>weather?q</a:t>
            </a:r>
            <a:r>
              <a:rPr lang="en-US" dirty="0"/>
              <a:t>="+city+"&amp;</a:t>
            </a:r>
            <a:r>
              <a:rPr lang="en-US" dirty="0" err="1"/>
              <a:t>appid</a:t>
            </a:r>
            <a:r>
              <a:rPr lang="en-US" dirty="0"/>
              <a:t>=06c921750b9a82d8f5d1294e1586276f"   </a:t>
            </a:r>
            <a:endParaRPr lang="en-IN" dirty="0"/>
          </a:p>
          <a:p>
            <a:r>
              <a:rPr lang="en-US" dirty="0"/>
              <a:t>     </a:t>
            </a:r>
            <a:r>
              <a:rPr lang="en-US" dirty="0" err="1"/>
              <a:t>json_data</a:t>
            </a:r>
            <a:r>
              <a:rPr lang="en-US" dirty="0"/>
              <a:t>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api</a:t>
            </a:r>
            <a:r>
              <a:rPr lang="en-US" dirty="0"/>
              <a:t>).</a:t>
            </a:r>
            <a:r>
              <a:rPr lang="en-US" dirty="0" err="1"/>
              <a:t>json</a:t>
            </a:r>
            <a:r>
              <a:rPr lang="en-US" dirty="0"/>
              <a:t>()   </a:t>
            </a:r>
            <a:endParaRPr lang="en-IN" dirty="0"/>
          </a:p>
          <a:p>
            <a:r>
              <a:rPr lang="en-US" dirty="0"/>
              <a:t> condition = </a:t>
            </a:r>
            <a:r>
              <a:rPr lang="en-US" dirty="0" err="1"/>
              <a:t>json_data</a:t>
            </a:r>
            <a:r>
              <a:rPr lang="en-US" dirty="0"/>
              <a:t>['weather'][0]['main’]</a:t>
            </a:r>
            <a:endParaRPr lang="en-IN" dirty="0"/>
          </a:p>
          <a:p>
            <a:r>
              <a:rPr lang="en-US" dirty="0"/>
              <a:t>    temp = int(</a:t>
            </a:r>
            <a:r>
              <a:rPr lang="en-US" dirty="0" err="1"/>
              <a:t>json_data</a:t>
            </a:r>
            <a:r>
              <a:rPr lang="en-US" dirty="0"/>
              <a:t>['main']['temp'] - 273.15)</a:t>
            </a:r>
            <a:endParaRPr lang="en-IN" dirty="0"/>
          </a:p>
          <a:p>
            <a:r>
              <a:rPr lang="en-US" dirty="0"/>
              <a:t>    </a:t>
            </a:r>
            <a:r>
              <a:rPr lang="en-US" dirty="0" err="1"/>
              <a:t>min_temp</a:t>
            </a:r>
            <a:r>
              <a:rPr lang="en-US" dirty="0"/>
              <a:t> = int(</a:t>
            </a:r>
            <a:r>
              <a:rPr lang="en-US" dirty="0" err="1"/>
              <a:t>json_data</a:t>
            </a:r>
            <a:r>
              <a:rPr lang="en-US" dirty="0"/>
              <a:t>['main']['</a:t>
            </a:r>
            <a:r>
              <a:rPr lang="en-US" dirty="0" err="1"/>
              <a:t>temp_min</a:t>
            </a:r>
            <a:r>
              <a:rPr lang="en-US" dirty="0"/>
              <a:t>'] - 273.15)    </a:t>
            </a:r>
            <a:endParaRPr lang="en-IN" dirty="0"/>
          </a:p>
          <a:p>
            <a:r>
              <a:rPr lang="en-US" dirty="0" err="1"/>
              <a:t>max_temp</a:t>
            </a:r>
            <a:r>
              <a:rPr lang="en-US" dirty="0"/>
              <a:t> = int(</a:t>
            </a:r>
            <a:r>
              <a:rPr lang="en-US" dirty="0" err="1"/>
              <a:t>json_data</a:t>
            </a:r>
            <a:r>
              <a:rPr lang="en-US" dirty="0"/>
              <a:t>['main']['</a:t>
            </a:r>
            <a:r>
              <a:rPr lang="en-US" dirty="0" err="1"/>
              <a:t>temp_max</a:t>
            </a:r>
            <a:r>
              <a:rPr lang="en-US" dirty="0"/>
              <a:t>'] - 273.15)</a:t>
            </a:r>
            <a:endParaRPr lang="en-IN" dirty="0"/>
          </a:p>
          <a:p>
            <a:r>
              <a:rPr lang="en-US" dirty="0"/>
              <a:t>    pressure = </a:t>
            </a:r>
            <a:r>
              <a:rPr lang="en-US" dirty="0" err="1"/>
              <a:t>json_data</a:t>
            </a:r>
            <a:r>
              <a:rPr lang="en-US" dirty="0"/>
              <a:t>['main']['pressure’]  </a:t>
            </a:r>
            <a:endParaRPr lang="en-IN" dirty="0"/>
          </a:p>
          <a:p>
            <a:r>
              <a:rPr lang="en-US" dirty="0"/>
              <a:t>  humidity = </a:t>
            </a:r>
            <a:r>
              <a:rPr lang="en-US" dirty="0" err="1"/>
              <a:t>json_data</a:t>
            </a:r>
            <a:r>
              <a:rPr lang="en-US" dirty="0"/>
              <a:t>['main']['humidity’]  </a:t>
            </a:r>
            <a:endParaRPr lang="en-IN" dirty="0"/>
          </a:p>
          <a:p>
            <a:r>
              <a:rPr lang="en-US" dirty="0"/>
              <a:t>  wind = </a:t>
            </a:r>
            <a:r>
              <a:rPr lang="en-US" dirty="0" err="1"/>
              <a:t>json_data</a:t>
            </a:r>
            <a:r>
              <a:rPr lang="en-US" dirty="0"/>
              <a:t>['wind']['speed’] </a:t>
            </a:r>
            <a:endParaRPr lang="en-IN" dirty="0"/>
          </a:p>
          <a:p>
            <a:r>
              <a:rPr lang="en-US" dirty="0"/>
              <a:t>   sunrise = </a:t>
            </a:r>
            <a:r>
              <a:rPr lang="en-US" dirty="0" err="1"/>
              <a:t>time.strftime</a:t>
            </a:r>
            <a:r>
              <a:rPr lang="en-US" dirty="0"/>
              <a:t>('%I:%M:%S', </a:t>
            </a:r>
            <a:r>
              <a:rPr lang="en-US" dirty="0" err="1"/>
              <a:t>time.gmtime</a:t>
            </a:r>
            <a:r>
              <a:rPr lang="en-US" dirty="0"/>
              <a:t>(</a:t>
            </a:r>
            <a:r>
              <a:rPr lang="en-US" dirty="0" err="1"/>
              <a:t>json_data</a:t>
            </a:r>
            <a:r>
              <a:rPr lang="en-US" dirty="0"/>
              <a:t>['sys']['sunrise'] - 21600))    sunset = </a:t>
            </a:r>
            <a:r>
              <a:rPr lang="en-US" dirty="0" err="1"/>
              <a:t>time.strftime</a:t>
            </a:r>
            <a:r>
              <a:rPr lang="en-US" dirty="0"/>
              <a:t>('%I:%M:%S', </a:t>
            </a:r>
            <a:r>
              <a:rPr lang="en-US" dirty="0" err="1"/>
              <a:t>time.gmtime</a:t>
            </a:r>
            <a:r>
              <a:rPr lang="en-US" dirty="0"/>
              <a:t>(</a:t>
            </a:r>
            <a:r>
              <a:rPr lang="en-US" dirty="0" err="1"/>
              <a:t>json_data</a:t>
            </a:r>
            <a:r>
              <a:rPr lang="en-US" dirty="0"/>
              <a:t>['sys']['sunset'] - 21600))    </a:t>
            </a:r>
            <a:r>
              <a:rPr lang="en-US" dirty="0" err="1"/>
              <a:t>final_info</a:t>
            </a:r>
            <a:r>
              <a:rPr lang="en-US" dirty="0"/>
              <a:t> = condition + "\n" + str(temp) + "°C"   </a:t>
            </a:r>
            <a:endParaRPr lang="en-IN" dirty="0"/>
          </a:p>
          <a:p>
            <a:r>
              <a:rPr lang="en-US" dirty="0"/>
              <a:t>  </a:t>
            </a:r>
            <a:r>
              <a:rPr lang="en-US" dirty="0" err="1"/>
              <a:t>final_data</a:t>
            </a:r>
            <a:r>
              <a:rPr lang="en-US" dirty="0"/>
              <a:t> = "\n"+ "Min Temp: " + str(</a:t>
            </a:r>
            <a:r>
              <a:rPr lang="en-US" dirty="0" err="1"/>
              <a:t>min_temp</a:t>
            </a:r>
            <a:r>
              <a:rPr lang="en-US" dirty="0"/>
              <a:t>) + "°C" + "\n" + "Max Temp: " + str(</a:t>
            </a:r>
            <a:r>
              <a:rPr lang="en-US" dirty="0" err="1"/>
              <a:t>max_temp</a:t>
            </a:r>
            <a:r>
              <a:rPr lang="en-US" dirty="0"/>
              <a:t>) + "°C" +"\n" + "Pressure: " + str(pressure) + "\n" +"Humidity: " + str(humidity) + "\n" +"Wind Speed: " + str(wind) + "\n" + "Sunrise: " + sunrise + "\n" + "Sunset: “</a:t>
            </a:r>
            <a:r>
              <a:rPr lang="hg-IN" dirty="0"/>
              <a:t>+sunset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48EDA2-7746-9743-A1A6-E89760E22A1E}"/>
              </a:ext>
            </a:extLst>
          </p:cNvPr>
          <p:cNvSpPr txBox="1"/>
          <p:nvPr/>
        </p:nvSpPr>
        <p:spPr>
          <a:xfrm>
            <a:off x="774094" y="556381"/>
            <a:ext cx="106921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label1.config(text = final_info) </a:t>
            </a:r>
            <a:endParaRPr lang="en-IN"/>
          </a:p>
          <a:p>
            <a:r>
              <a:rPr lang="en-US"/>
              <a:t>   label2.config(text = final_data)</a:t>
            </a:r>
            <a:endParaRPr lang="en-IN"/>
          </a:p>
          <a:p>
            <a:r>
              <a:rPr lang="en-US"/>
              <a:t>canvas = tk.Tk()</a:t>
            </a:r>
            <a:endParaRPr lang="en-IN"/>
          </a:p>
          <a:p>
            <a:r>
              <a:rPr lang="en-US"/>
              <a:t>canvas.geometry("600x500")</a:t>
            </a:r>
            <a:endParaRPr lang="en-IN"/>
          </a:p>
          <a:p>
            <a:r>
              <a:rPr lang="en-US"/>
              <a:t>canvas.title("Weather App")</a:t>
            </a:r>
            <a:endParaRPr lang="en-IN"/>
          </a:p>
          <a:p>
            <a:r>
              <a:rPr lang="en-US"/>
              <a:t>f = ("poppins", 15, "bold")</a:t>
            </a:r>
            <a:endParaRPr lang="en-IN"/>
          </a:p>
          <a:p>
            <a:r>
              <a:rPr lang="en-US"/>
              <a:t>t = ("poppins", 35, "bold")</a:t>
            </a:r>
            <a:endParaRPr lang="en-IN"/>
          </a:p>
          <a:p>
            <a:r>
              <a:rPr lang="en-US"/>
              <a:t>textField = tk.Entry(canvas, justify='center', width = 20, font = t)</a:t>
            </a:r>
            <a:endParaRPr lang="en-IN"/>
          </a:p>
          <a:p>
            <a:r>
              <a:rPr lang="en-US"/>
              <a:t>textField.pack(pady = 20)</a:t>
            </a:r>
            <a:endParaRPr lang="en-IN"/>
          </a:p>
          <a:p>
            <a:r>
              <a:rPr lang="en-US"/>
              <a:t>textField.focus()</a:t>
            </a:r>
            <a:endParaRPr lang="en-IN"/>
          </a:p>
          <a:p>
            <a:r>
              <a:rPr lang="en-US"/>
              <a:t>textField.bind('&lt;Return&gt;', getWeather)</a:t>
            </a:r>
            <a:endParaRPr lang="en-IN"/>
          </a:p>
          <a:p>
            <a:r>
              <a:rPr lang="en-US"/>
              <a:t>label1 = tk.Label(canvas, font=t)</a:t>
            </a:r>
            <a:endParaRPr lang="en-IN"/>
          </a:p>
          <a:p>
            <a:r>
              <a:rPr lang="en-US"/>
              <a:t>label1.pack()</a:t>
            </a:r>
            <a:endParaRPr lang="en-IN"/>
          </a:p>
          <a:p>
            <a:r>
              <a:rPr lang="en-US"/>
              <a:t>label2 = tk.Label(canvas, font=f)</a:t>
            </a:r>
            <a:endParaRPr lang="en-IN"/>
          </a:p>
          <a:p>
            <a:r>
              <a:rPr lang="hg-IN"/>
              <a:t>l</a:t>
            </a:r>
            <a:r>
              <a:rPr lang="en-US"/>
              <a:t>abel2.pack()</a:t>
            </a:r>
            <a:endParaRPr lang="en-IN"/>
          </a:p>
          <a:p>
            <a:r>
              <a:rPr lang="en-US"/>
              <a:t>canvas.mainloop()</a:t>
            </a:r>
          </a:p>
        </p:txBody>
      </p:sp>
    </p:spTree>
    <p:extLst>
      <p:ext uri="{BB962C8B-B14F-4D97-AF65-F5344CB8AC3E}">
        <p14:creationId xmlns:p14="http://schemas.microsoft.com/office/powerpoint/2010/main" val="183319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C500BD-DB2C-CA46-8EEF-4E36DE56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g-IN"/>
              <a:t>Tkinter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33C30-10C8-C044-AB5A-BFFB7180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g-IN" dirty="0"/>
              <a:t>IT COMES WITH ALL THE MODULE DEFINED IN TKINTER</a:t>
            </a:r>
            <a:endParaRPr lang="en-IN" dirty="0"/>
          </a:p>
          <a:p>
            <a:r>
              <a:rPr lang="hg-IN" dirty="0"/>
              <a:t>.HOWEVER, TO SAVE THE MAJOR TYPING EFFORTS, WE IMPORT THE TKINTER LIBRARY WITH SOME ACRONYM FURTHER THAT CAN BE USEDTOCREATE A INSISTANCE OF WIDGETS</a:t>
            </a:r>
            <a:endParaRPr lang="en-IN" dirty="0"/>
          </a:p>
          <a:p>
            <a:r>
              <a:rPr lang="en-IN" dirty="0"/>
              <a:t>IT IS A GUI TOOLKIT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84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F422-A329-4C4D-A017-EC0D1BA3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Output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554CB7-A9B9-4A0A-8683-F786D6FDB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670" y="2016125"/>
            <a:ext cx="681098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7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D3A-26E3-B54F-9CB6-58BA477F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g-IN"/>
              <a:t>IMPORT REQUESTS: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D78A-710E-694E-B611-E6D455451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g-IN"/>
              <a:t>The Requests module allows you to send HTTP requests using python </a:t>
            </a:r>
            <a:endParaRPr lang="en-IN"/>
          </a:p>
          <a:p>
            <a:r>
              <a:rPr lang="hg-IN"/>
              <a:t>The HTTP requests returns a response object with  all the response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1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EF48-1056-7748-BE15-56E0DD2E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g-IN"/>
              <a:t>IMPORT TIME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F58D-B9DA-4543-90CD-9B50E110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g-IN" dirty="0"/>
              <a:t>This module is used to handle time re</a:t>
            </a:r>
            <a:r>
              <a:rPr lang="en-IN" dirty="0" err="1"/>
              <a:t>lated</a:t>
            </a:r>
            <a:r>
              <a:rPr lang="hg-IN" dirty="0"/>
              <a:t> tasks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4775-00D7-D242-BDE1-0A09E9C1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g-IN"/>
              <a:t>CANVAS WIDGET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E19E-076D-354B-9D32-02F696A6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g-IN"/>
              <a:t>It let us display various graphics on the application </a:t>
            </a:r>
            <a:endParaRPr lang="en-IN"/>
          </a:p>
          <a:p>
            <a:r>
              <a:rPr lang="hg-IN"/>
              <a:t>It can be used to draw simple samples to complicated graphs</a:t>
            </a:r>
            <a:endParaRPr lang="en-I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34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699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Amasis MT Pro</vt:lpstr>
      <vt:lpstr>Arial</vt:lpstr>
      <vt:lpstr>Gill Sans MT</vt:lpstr>
      <vt:lpstr>Gallery</vt:lpstr>
      <vt:lpstr>LIVE WEATHER FORECASTING</vt:lpstr>
      <vt:lpstr>PowerPoint Presentation</vt:lpstr>
      <vt:lpstr>PowerPoint Presentation</vt:lpstr>
      <vt:lpstr>PowerPoint Presentation</vt:lpstr>
      <vt:lpstr>Tkinter</vt:lpstr>
      <vt:lpstr>Example Output</vt:lpstr>
      <vt:lpstr>IMPORT REQUESTS:</vt:lpstr>
      <vt:lpstr>IMPORT TIME</vt:lpstr>
      <vt:lpstr>CANVAS WIDGET</vt:lpstr>
      <vt:lpstr>What Is API?</vt:lpstr>
      <vt:lpstr>JsON DATA   </vt:lpstr>
      <vt:lpstr>By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WEATHER FORECASTING</dc:title>
  <dc:creator>Prajwal Pataki</dc:creator>
  <cp:lastModifiedBy>PRATHMESH PATIL</cp:lastModifiedBy>
  <cp:revision>5</cp:revision>
  <dcterms:created xsi:type="dcterms:W3CDTF">2022-04-03T16:33:05Z</dcterms:created>
  <dcterms:modified xsi:type="dcterms:W3CDTF">2022-04-11T04:52:33Z</dcterms:modified>
</cp:coreProperties>
</file>