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2BB6-EB38-4EB7-AEDF-AC0B6787691C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FE6FFDB-E108-4BCF-B745-20BA20E8DD3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5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2BB6-EB38-4EB7-AEDF-AC0B6787691C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DB-E108-4BCF-B745-20BA20E8DD3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20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2BB6-EB38-4EB7-AEDF-AC0B6787691C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DB-E108-4BCF-B745-20BA20E8DD3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28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2BB6-EB38-4EB7-AEDF-AC0B6787691C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DB-E108-4BCF-B745-20BA20E8DD3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80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2BB6-EB38-4EB7-AEDF-AC0B6787691C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DB-E108-4BCF-B745-20BA20E8DD3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97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2BB6-EB38-4EB7-AEDF-AC0B6787691C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DB-E108-4BCF-B745-20BA20E8DD3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7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2BB6-EB38-4EB7-AEDF-AC0B6787691C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DB-E108-4BCF-B745-20BA20E8DD3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83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2BB6-EB38-4EB7-AEDF-AC0B6787691C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DB-E108-4BCF-B745-20BA20E8DD3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70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2BB6-EB38-4EB7-AEDF-AC0B6787691C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DB-E108-4BCF-B745-20BA20E8D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36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2BB6-EB38-4EB7-AEDF-AC0B6787691C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DB-E108-4BCF-B745-20BA20E8DD3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3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7102BB6-EB38-4EB7-AEDF-AC0B6787691C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DB-E108-4BCF-B745-20BA20E8DD3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33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2BB6-EB38-4EB7-AEDF-AC0B6787691C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FE6FFDB-E108-4BCF-B745-20BA20E8DD3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5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019A-FFC4-4208-9CDF-6674BB494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0064" y="519764"/>
            <a:ext cx="8783290" cy="232931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Mini Project </a:t>
            </a:r>
            <a:br>
              <a:rPr lang="en-US" sz="4000" dirty="0"/>
            </a:br>
            <a:r>
              <a:rPr lang="en-US" sz="4000" dirty="0"/>
              <a:t>on</a:t>
            </a:r>
            <a:br>
              <a:rPr lang="en-US" sz="4000" dirty="0"/>
            </a:br>
            <a:r>
              <a:rPr lang="en-US" sz="4000" dirty="0">
                <a:solidFill>
                  <a:srgbClr val="FF0000"/>
                </a:solidFill>
              </a:rPr>
              <a:t>“ATM Machine USING PYTHON”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DD5DF-BE3C-4E43-9D0F-055481C28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6316" y="3429000"/>
            <a:ext cx="8783290" cy="2329314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  <a:p>
            <a:r>
              <a:rPr lang="en-US" sz="9600" dirty="0">
                <a:solidFill>
                  <a:schemeClr val="accent1"/>
                </a:solidFill>
              </a:rPr>
              <a:t>Under the Guidance OF</a:t>
            </a:r>
            <a:r>
              <a:rPr lang="en-US" sz="9600" dirty="0"/>
              <a:t>: Mr. P. C. Dhanawade</a:t>
            </a:r>
          </a:p>
          <a:p>
            <a:r>
              <a:rPr lang="en-US" sz="8600" dirty="0">
                <a:solidFill>
                  <a:schemeClr val="accent1"/>
                </a:solidFill>
              </a:rPr>
              <a:t>Student Name </a:t>
            </a:r>
            <a:r>
              <a:rPr lang="en-US" sz="8600" dirty="0"/>
              <a:t>: </a:t>
            </a:r>
            <a:r>
              <a:rPr lang="en-US" sz="8000" dirty="0"/>
              <a:t>Saloni Deepak sokashe [19uet045]</a:t>
            </a:r>
          </a:p>
          <a:p>
            <a:r>
              <a:rPr lang="en-US" sz="8000" dirty="0"/>
              <a:t>		      neha shahaji Yadav [19uet054]</a:t>
            </a:r>
          </a:p>
          <a:p>
            <a:r>
              <a:rPr lang="en-US" sz="8000" dirty="0"/>
              <a:t>		       manasi mahantesh honnawar [19uet056]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44615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9F59-C6FB-4130-BBBA-653C370C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About Project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C70A-E864-489F-A975-B453A955D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This project shows basic structure of ATM machine</a:t>
            </a:r>
          </a:p>
          <a:p>
            <a:r>
              <a:rPr lang="en-IN" sz="2800" dirty="0"/>
              <a:t>ATM is specialized computer that makes it convenient to manage a bank account holder’s funds </a:t>
            </a:r>
          </a:p>
          <a:p>
            <a:r>
              <a:rPr lang="en-IN" sz="2800" dirty="0"/>
              <a:t>It provides 24 hours service without any staff i.e. less human interface</a:t>
            </a:r>
          </a:p>
          <a:p>
            <a:r>
              <a:rPr lang="en-IN" sz="2800" dirty="0"/>
              <a:t>Ensures privacy to the costumers</a:t>
            </a:r>
          </a:p>
        </p:txBody>
      </p:sp>
    </p:spTree>
    <p:extLst>
      <p:ext uri="{BB962C8B-B14F-4D97-AF65-F5344CB8AC3E}">
        <p14:creationId xmlns:p14="http://schemas.microsoft.com/office/powerpoint/2010/main" val="272725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159B-4727-4F72-8862-484C4D3C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Outcomes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43DD3-6C29-46A6-A470-1D2716F16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Understand how to import python modulus &amp; their usage</a:t>
            </a:r>
          </a:p>
          <a:p>
            <a:r>
              <a:rPr lang="en-IN" sz="2400" dirty="0"/>
              <a:t>Understand how to handle errors</a:t>
            </a:r>
          </a:p>
          <a:p>
            <a:r>
              <a:rPr lang="en-US" sz="2400" dirty="0"/>
              <a:t>Understand how to handle infinite loops.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6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3159-2A56-4018-BD3C-EC72BF87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Basic concept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E2F36-0FF5-430E-8AEC-6F4C097DD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system provides options like balance enquiry, cash withdrawal and cash deposit</a:t>
            </a:r>
          </a:p>
          <a:p>
            <a:r>
              <a:rPr lang="en-IN" dirty="0"/>
              <a:t>It takes password and pin from user and proceed further only if both are matched, otherwise it asks to re-enter the pin</a:t>
            </a:r>
          </a:p>
          <a:p>
            <a:r>
              <a:rPr lang="en-IN" dirty="0"/>
              <a:t>Balance enquiry only prints amount present in account</a:t>
            </a:r>
          </a:p>
          <a:p>
            <a:r>
              <a:rPr lang="en-IN" dirty="0"/>
              <a:t>Cash withdrawal subtracts debited amount from account balance and prints remaining balance </a:t>
            </a:r>
          </a:p>
          <a:p>
            <a:r>
              <a:rPr lang="en-IN" dirty="0"/>
              <a:t>Cash deposit adds credited amount to initial amount and prints new balance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31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BDD6-A447-47F4-A70F-7ECAC7C5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08267"/>
            <a:ext cx="9603275" cy="1049235"/>
          </a:xfrm>
        </p:spPr>
        <p:txBody>
          <a:bodyPr/>
          <a:lstStyle/>
          <a:p>
            <a:r>
              <a:rPr lang="en-US" sz="3200" dirty="0"/>
              <a:t>Functions used in source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8963D-6D35-4ADB-B186-C907AE9B0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Time module:</a:t>
            </a:r>
          </a:p>
          <a:p>
            <a:pPr marL="0" indent="0">
              <a:buNone/>
            </a:pPr>
            <a:r>
              <a:rPr lang="en-IN" dirty="0"/>
              <a:t>     It’s one of the most widely used module in python. It allows to use </a:t>
            </a:r>
            <a:r>
              <a:rPr lang="en-IN" dirty="0" err="1"/>
              <a:t>time.sleep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 function in source code. It provides certain delay which is in seconds.</a:t>
            </a:r>
          </a:p>
          <a:p>
            <a:r>
              <a:rPr lang="en-IN" dirty="0"/>
              <a:t>While loop:</a:t>
            </a:r>
          </a:p>
          <a:p>
            <a:pPr marL="0" indent="0">
              <a:buNone/>
            </a:pPr>
            <a:r>
              <a:rPr lang="en-IN" dirty="0"/>
              <a:t>     while loop works infinitely i.e. until condition becomes False</a:t>
            </a:r>
          </a:p>
          <a:p>
            <a:pPr marL="0" indent="0">
              <a:buNone/>
            </a:pPr>
            <a:r>
              <a:rPr lang="en-IN" dirty="0"/>
              <a:t>     In source code, when Password matches with pin (here condition becomes false)     program will comes out of loop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43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B50C-0B53-4931-812B-7B9D26DC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Functions used in source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7A85-65B1-49B2-B597-B3AD06DE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If and elif :</a:t>
            </a:r>
          </a:p>
          <a:p>
            <a:pPr marL="0" indent="0">
              <a:buNone/>
            </a:pPr>
            <a:r>
              <a:rPr lang="en-IN" sz="2400" dirty="0"/>
              <a:t>  These are conditional operators.</a:t>
            </a:r>
          </a:p>
          <a:p>
            <a:pPr marL="0" indent="0">
              <a:buNone/>
            </a:pPr>
            <a:r>
              <a:rPr lang="en-IN" sz="2400" dirty="0"/>
              <a:t> Elif is short for else if </a:t>
            </a:r>
          </a:p>
          <a:p>
            <a:pPr marL="0" indent="0">
              <a:buNone/>
            </a:pPr>
            <a:r>
              <a:rPr lang="en-IN" sz="2400" dirty="0"/>
              <a:t> They allows us to check for multiple expressions. If condition for if is False, it checks the condition of next elif block and so 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26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0FB0-52FD-47F6-AC34-56BADBF9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2C5C-8300-4B4E-8561-F4061FF9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Provide Convenience to Customers</a:t>
            </a:r>
          </a:p>
          <a:p>
            <a:r>
              <a:rPr lang="en-IN" sz="2400" dirty="0"/>
              <a:t>Offer 24x7 Service</a:t>
            </a:r>
          </a:p>
          <a:p>
            <a:r>
              <a:rPr lang="en-IN" sz="2400" dirty="0"/>
              <a:t>Reduce Banks Workload</a:t>
            </a:r>
          </a:p>
          <a:p>
            <a:r>
              <a:rPr lang="en-IN" sz="2400" dirty="0"/>
              <a:t>Can Access bank Account from Anywhere</a:t>
            </a:r>
          </a:p>
          <a:p>
            <a:r>
              <a:rPr lang="en-IN" sz="2400" dirty="0"/>
              <a:t>Beneficial for Travelers</a:t>
            </a:r>
          </a:p>
        </p:txBody>
      </p:sp>
    </p:spTree>
    <p:extLst>
      <p:ext uri="{BB962C8B-B14F-4D97-AF65-F5344CB8AC3E}">
        <p14:creationId xmlns:p14="http://schemas.microsoft.com/office/powerpoint/2010/main" val="206576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2087-4296-453A-8502-893C1FAA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2B94A-A01F-4668-82C8-988934E8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Charges Fees</a:t>
            </a:r>
          </a:p>
          <a:p>
            <a:r>
              <a:rPr lang="en-IN" sz="2400" dirty="0"/>
              <a:t>Limitations on Cash Withdrawal</a:t>
            </a:r>
          </a:p>
          <a:p>
            <a:r>
              <a:rPr lang="en-IN" sz="2400" dirty="0"/>
              <a:t>Possibility of Frauds</a:t>
            </a:r>
          </a:p>
          <a:p>
            <a:r>
              <a:rPr lang="en-IN" sz="2400" dirty="0"/>
              <a:t>Non-Reachable in Rural Areas</a:t>
            </a:r>
          </a:p>
          <a:p>
            <a:r>
              <a:rPr lang="en-IN" sz="2400" dirty="0"/>
              <a:t>Difficult to operate for illiterate persons</a:t>
            </a:r>
          </a:p>
        </p:txBody>
      </p:sp>
    </p:spTree>
    <p:extLst>
      <p:ext uri="{BB962C8B-B14F-4D97-AF65-F5344CB8AC3E}">
        <p14:creationId xmlns:p14="http://schemas.microsoft.com/office/powerpoint/2010/main" val="21131183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</TotalTime>
  <Words>359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Mini Project  on “ATM Machine USING PYTHON”</vt:lpstr>
      <vt:lpstr>About Project</vt:lpstr>
      <vt:lpstr>Outcomes</vt:lpstr>
      <vt:lpstr>Basic concept</vt:lpstr>
      <vt:lpstr>Functions used in source code</vt:lpstr>
      <vt:lpstr>Functions used in source code</vt:lpstr>
      <vt:lpstr>advantages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 on “ATM Machine USING PYTHON</dc:title>
  <dc:creator>Neha Yadav</dc:creator>
  <cp:lastModifiedBy>Neha Yadav</cp:lastModifiedBy>
  <cp:revision>2</cp:revision>
  <dcterms:created xsi:type="dcterms:W3CDTF">2022-04-17T11:03:45Z</dcterms:created>
  <dcterms:modified xsi:type="dcterms:W3CDTF">2022-04-17T12:18:42Z</dcterms:modified>
</cp:coreProperties>
</file>