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3"/>
  </p:notesMasterIdLst>
  <p:handoutMasterIdLst>
    <p:handoutMasterId r:id="rId14"/>
  </p:handoutMasterIdLst>
  <p:sldIdLst>
    <p:sldId id="270" r:id="rId2"/>
    <p:sldId id="271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799B23B-EC83-4686-B30A-512413B5E67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3" d="100"/>
          <a:sy n="83" d="100"/>
        </p:scale>
        <p:origin x="643" y="7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76" d="100"/>
          <a:sy n="76" d="100"/>
        </p:scale>
        <p:origin x="253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700FC0-9E7A-4C53-8A3B-3C3C9A736C42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48944F-81ED-4843-A3E6-D41A69087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7142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F122B6-E47E-4A80-A9F3-23FD10D674FE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F1C5CE-222C-4659-9A99-B99FC42AF6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5271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609601"/>
            <a:ext cx="103632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953000"/>
            <a:ext cx="85344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49BF3EA-1A78-4F07-BDC0-C8A1BD461199}" type="datetimeFigureOut">
              <a:rPr lang="en-US" smtClean="0"/>
              <a:pPr/>
              <a:t>4/15/2022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820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995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>
            <a:lvl1pPr>
              <a:defRPr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999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buFont typeface="Arial" pitchFamily="34" charset="0"/>
              <a:buChar char="•"/>
              <a:defRPr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4/15/2022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064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5994400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>
          <a:xfrm>
            <a:off x="6261100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>
          <a:xfrm>
            <a:off x="5728971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1371601"/>
            <a:ext cx="103632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4068764"/>
            <a:ext cx="103632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689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87680" y="1600200"/>
            <a:ext cx="5388864" cy="4526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336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5386917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12848"/>
            <a:ext cx="5388864" cy="39136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7601" y="1600200"/>
            <a:ext cx="5389033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230112" y="2212849"/>
            <a:ext cx="5388864" cy="3913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593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9625"/>
            <a:ext cx="10972800" cy="1600200"/>
          </a:xfrm>
        </p:spPr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989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002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6117" y="266700"/>
            <a:ext cx="4011084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8850" y="273051"/>
            <a:ext cx="66611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6117" y="2438401"/>
            <a:ext cx="4011084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85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9435" y="228600"/>
            <a:ext cx="7615765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2010835" y="1143000"/>
            <a:ext cx="8072965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9435" y="5810250"/>
            <a:ext cx="7615765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479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11277014" y="6499384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758826" y="6499384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78887" y="6356351"/>
            <a:ext cx="3797300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Century Gothic" pitchFamily="34" charset="0"/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484463" y="6356351"/>
            <a:ext cx="2781300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/>
                </a:solidFill>
                <a:latin typeface="Century Gothic" pitchFamily="34" charset="0"/>
              </a:defRPr>
            </a:lvl1pPr>
          </a:lstStyle>
          <a:p>
            <a:fld id="{349BF3EA-1A78-4F07-BDC0-C8A1BD461199}" type="datetimeFigureOut">
              <a:rPr lang="en-US" smtClean="0"/>
              <a:pPr/>
              <a:t>4/15/2022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91038" y="6356351"/>
            <a:ext cx="749300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/>
                </a:solidFill>
                <a:latin typeface="Century Gothic" pitchFamily="34" charset="0"/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251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ctr" defTabSz="914400" rtl="0" eaLnBrk="1" latinLnBrk="0" hangingPunct="1">
        <a:lnSpc>
          <a:spcPts val="4800"/>
        </a:lnSpc>
        <a:spcBef>
          <a:spcPct val="0"/>
        </a:spcBef>
        <a:buNone/>
        <a:defRPr sz="4800" kern="1200"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609601"/>
            <a:ext cx="10363200" cy="2209100"/>
          </a:xfrm>
        </p:spPr>
        <p:txBody>
          <a:bodyPr/>
          <a:lstStyle/>
          <a:p>
            <a:r>
              <a:rPr lang="en-US" sz="72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oper Black" panose="0208090404030B020404" pitchFamily="18" charset="0"/>
              </a:rPr>
              <a:t>Virtual Assistant Using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828800" y="3353500"/>
            <a:ext cx="8534400" cy="1219200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b="1" dirty="0"/>
              <a:t>Shreyash S. Tare – 19UET048</a:t>
            </a:r>
          </a:p>
          <a:p>
            <a:pPr algn="l"/>
            <a:r>
              <a:rPr lang="en-US" b="1" dirty="0"/>
              <a:t>Pratik P. </a:t>
            </a:r>
            <a:r>
              <a:rPr lang="en-US" b="1" dirty="0" err="1"/>
              <a:t>Kurdekar</a:t>
            </a:r>
            <a:r>
              <a:rPr lang="en-US" b="1" dirty="0"/>
              <a:t> – 19UEL045</a:t>
            </a:r>
          </a:p>
          <a:p>
            <a:pPr algn="l"/>
            <a:r>
              <a:rPr lang="en-US" b="1" dirty="0"/>
              <a:t>Mohit A. </a:t>
            </a:r>
            <a:r>
              <a:rPr lang="en-US" b="1" dirty="0" err="1"/>
              <a:t>Mokashi</a:t>
            </a:r>
            <a:r>
              <a:rPr lang="en-US" b="1" dirty="0"/>
              <a:t> – 19UEL051</a:t>
            </a:r>
          </a:p>
        </p:txBody>
      </p:sp>
      <p:pic>
        <p:nvPicPr>
          <p:cNvPr id="5" name="Picture 4" descr="Logo, icon, company name&#10;&#10;Description automatically generated">
            <a:extLst>
              <a:ext uri="{FF2B5EF4-FFF2-40B4-BE49-F238E27FC236}">
                <a16:creationId xmlns:a16="http://schemas.microsoft.com/office/drawing/2014/main" id="{A6C26DDB-C063-4CF4-8967-4747C74352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567" r="27154" b="6534"/>
          <a:stretch/>
        </p:blipFill>
        <p:spPr>
          <a:xfrm rot="20678901">
            <a:off x="8718154" y="5038785"/>
            <a:ext cx="1595317" cy="1576909"/>
          </a:xfrm>
          <a:prstGeom prst="rect">
            <a:avLst/>
          </a:prstGeom>
        </p:spPr>
      </p:pic>
      <p:pic>
        <p:nvPicPr>
          <p:cNvPr id="7" name="Picture 6" descr="Icon&#10;&#10;Description automatically generated with low confidence">
            <a:extLst>
              <a:ext uri="{FF2B5EF4-FFF2-40B4-BE49-F238E27FC236}">
                <a16:creationId xmlns:a16="http://schemas.microsoft.com/office/drawing/2014/main" id="{373DB55D-A350-4428-A8D9-EE79A548533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921" t="31381" r="17682" b="26219"/>
          <a:stretch/>
        </p:blipFill>
        <p:spPr>
          <a:xfrm rot="1099364">
            <a:off x="10464800" y="4973145"/>
            <a:ext cx="1403927" cy="1643088"/>
          </a:xfrm>
          <a:prstGeom prst="rect">
            <a:avLst/>
          </a:prstGeom>
        </p:spPr>
      </p:pic>
      <p:pic>
        <p:nvPicPr>
          <p:cNvPr id="9" name="Picture 8" descr="A picture containing compact disk&#10;&#10;Description automatically generated">
            <a:extLst>
              <a:ext uri="{FF2B5EF4-FFF2-40B4-BE49-F238E27FC236}">
                <a16:creationId xmlns:a16="http://schemas.microsoft.com/office/drawing/2014/main" id="{CCB56284-6974-4008-8A75-3B776B797A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0740340">
            <a:off x="10646093" y="3582652"/>
            <a:ext cx="1406061" cy="1306945"/>
          </a:xfrm>
          <a:prstGeom prst="rect">
            <a:avLst/>
          </a:prstGeom>
        </p:spPr>
      </p:pic>
      <p:pic>
        <p:nvPicPr>
          <p:cNvPr id="11" name="Picture 10" descr="A picture containing logo&#10;&#10;Description automatically generated">
            <a:extLst>
              <a:ext uri="{FF2B5EF4-FFF2-40B4-BE49-F238E27FC236}">
                <a16:creationId xmlns:a16="http://schemas.microsoft.com/office/drawing/2014/main" id="{BF582F2E-95B9-4339-8802-79EADA2EC89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0568" t="20288" r="30364" b="19072"/>
          <a:stretch/>
        </p:blipFill>
        <p:spPr>
          <a:xfrm rot="877054">
            <a:off x="7094221" y="5181024"/>
            <a:ext cx="1638545" cy="1430632"/>
          </a:xfrm>
          <a:prstGeom prst="rect">
            <a:avLst/>
          </a:prstGeom>
        </p:spPr>
      </p:pic>
      <p:pic>
        <p:nvPicPr>
          <p:cNvPr id="13" name="Picture 12" descr="Graphical user interface, application&#10;&#10;Description automatically generated with medium confidence">
            <a:extLst>
              <a:ext uri="{FF2B5EF4-FFF2-40B4-BE49-F238E27FC236}">
                <a16:creationId xmlns:a16="http://schemas.microsoft.com/office/drawing/2014/main" id="{DA82AAAA-921B-476D-94BC-EA515D76509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3214" t="-80" r="26305" b="18198"/>
          <a:stretch/>
        </p:blipFill>
        <p:spPr>
          <a:xfrm rot="1125740">
            <a:off x="9270985" y="3768734"/>
            <a:ext cx="1201665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358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Future Plans &amp;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b="1" u="sng" dirty="0"/>
              <a:t>Future plans :-</a:t>
            </a:r>
          </a:p>
          <a:p>
            <a:r>
              <a:rPr lang="en-US" dirty="0"/>
              <a:t>Password protection. </a:t>
            </a:r>
          </a:p>
          <a:p>
            <a:r>
              <a:rPr lang="en-US" dirty="0"/>
              <a:t>Graphical user interface.</a:t>
            </a:r>
          </a:p>
          <a:p>
            <a:r>
              <a:rPr lang="en-US" dirty="0"/>
              <a:t>Face Recognition. </a:t>
            </a:r>
          </a:p>
          <a:p>
            <a:r>
              <a:rPr lang="en-US" dirty="0"/>
              <a:t>Try to add more functionality.</a:t>
            </a:r>
          </a:p>
          <a:p>
            <a:endParaRPr lang="en-US" dirty="0"/>
          </a:p>
          <a:p>
            <a:r>
              <a:rPr lang="en-US" sz="2800" b="1" u="sng" dirty="0"/>
              <a:t>Scope :-</a:t>
            </a:r>
          </a:p>
          <a:p>
            <a:r>
              <a:rPr lang="en-US" dirty="0"/>
              <a:t>Navigation.</a:t>
            </a:r>
          </a:p>
          <a:p>
            <a:r>
              <a:rPr lang="en-US" dirty="0"/>
              <a:t>Gaming.</a:t>
            </a:r>
          </a:p>
          <a:p>
            <a:r>
              <a:rPr lang="en-US" dirty="0"/>
              <a:t>Physically disable people, Senior Citizens.</a:t>
            </a:r>
          </a:p>
        </p:txBody>
      </p:sp>
    </p:spTree>
    <p:extLst>
      <p:ext uri="{BB962C8B-B14F-4D97-AF65-F5344CB8AC3E}">
        <p14:creationId xmlns:p14="http://schemas.microsoft.com/office/powerpoint/2010/main" val="1216751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this project we discuss about how what is this software and how it performed.</a:t>
            </a:r>
          </a:p>
          <a:p>
            <a:endParaRPr lang="en-US" dirty="0"/>
          </a:p>
          <a:p>
            <a:r>
              <a:rPr lang="en-US" dirty="0"/>
              <a:t>With respect to less cost and less disadvantages we will says that, this system can be have good future.</a:t>
            </a:r>
          </a:p>
          <a:p>
            <a:endParaRPr lang="en-US" dirty="0"/>
          </a:p>
          <a:p>
            <a:r>
              <a:rPr lang="en-US" dirty="0"/>
              <a:t>We also saw the how artificial intelligence is the future of the upcoming modern world.</a:t>
            </a:r>
          </a:p>
        </p:txBody>
      </p:sp>
    </p:spTree>
    <p:extLst>
      <p:ext uri="{BB962C8B-B14F-4D97-AF65-F5344CB8AC3E}">
        <p14:creationId xmlns:p14="http://schemas.microsoft.com/office/powerpoint/2010/main" val="2303474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Index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Virtual Assistant ?</a:t>
            </a:r>
          </a:p>
          <a:p>
            <a:r>
              <a:rPr lang="en-US" dirty="0"/>
              <a:t>What it does ? </a:t>
            </a:r>
          </a:p>
          <a:p>
            <a:r>
              <a:rPr lang="en-US" dirty="0"/>
              <a:t>How it works ?</a:t>
            </a:r>
          </a:p>
          <a:p>
            <a:r>
              <a:rPr lang="en-US" dirty="0"/>
              <a:t>Data flow Diagram</a:t>
            </a:r>
          </a:p>
          <a:p>
            <a:r>
              <a:rPr lang="en-US" dirty="0"/>
              <a:t>Virtual Library Requirements</a:t>
            </a:r>
          </a:p>
          <a:p>
            <a:r>
              <a:rPr lang="en-US" dirty="0"/>
              <a:t>Advantages</a:t>
            </a:r>
          </a:p>
          <a:p>
            <a:r>
              <a:rPr lang="en-US" dirty="0"/>
              <a:t>Disadvantages</a:t>
            </a:r>
          </a:p>
          <a:p>
            <a:r>
              <a:rPr lang="en-US" dirty="0"/>
              <a:t>Future plans and scope</a:t>
            </a:r>
          </a:p>
          <a:p>
            <a:r>
              <a:rPr lang="en-US" dirty="0"/>
              <a:t>Conclusion </a:t>
            </a:r>
          </a:p>
        </p:txBody>
      </p:sp>
    </p:spTree>
    <p:extLst>
      <p:ext uri="{BB962C8B-B14F-4D97-AF65-F5344CB8AC3E}">
        <p14:creationId xmlns:p14="http://schemas.microsoft.com/office/powerpoint/2010/main" val="3410528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What is Virtual Assistant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a Virtual Assistant technology based on Artificial Intelligence.</a:t>
            </a:r>
          </a:p>
          <a:p>
            <a:endParaRPr lang="en-US" dirty="0"/>
          </a:p>
          <a:p>
            <a:r>
              <a:rPr lang="en-US" dirty="0"/>
              <a:t>This software program use device's microphone to receive voice requests and processing on it and send response via Speaker.</a:t>
            </a:r>
          </a:p>
          <a:p>
            <a:endParaRPr lang="en-US" dirty="0"/>
          </a:p>
          <a:p>
            <a:r>
              <a:rPr lang="en-US" dirty="0"/>
              <a:t>It is combination of different technologies like Voice Recognition, Language Processing, Voice Analysis.</a:t>
            </a:r>
          </a:p>
          <a:p>
            <a:endParaRPr lang="en-US" dirty="0"/>
          </a:p>
          <a:p>
            <a:r>
              <a:rPr lang="en-US" dirty="0"/>
              <a:t>This software program is developed using </a:t>
            </a:r>
            <a:r>
              <a:rPr lang="en-US" dirty="0" err="1"/>
              <a:t>pythonlanguage</a:t>
            </a:r>
            <a:r>
              <a:rPr lang="en-US" dirty="0"/>
              <a:t> and his modules.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7674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What it does ?</a:t>
            </a:r>
            <a:br>
              <a:rPr lang="en-US" dirty="0">
                <a:solidFill>
                  <a:srgbClr val="002060"/>
                </a:solidFill>
              </a:rPr>
            </a:b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7F1AEA-1BA2-488E-9103-95B7CDD53F4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87680" y="1939635"/>
            <a:ext cx="5388864" cy="4701309"/>
          </a:xfrm>
        </p:spPr>
        <p:txBody>
          <a:bodyPr/>
          <a:lstStyle/>
          <a:p>
            <a:r>
              <a:rPr lang="en-US" dirty="0"/>
              <a:t>Greeting you as per real time.</a:t>
            </a:r>
          </a:p>
          <a:p>
            <a:endParaRPr lang="en-US" dirty="0"/>
          </a:p>
          <a:p>
            <a:r>
              <a:rPr lang="en-US" dirty="0"/>
              <a:t>Finds the information online through Wikipedia.</a:t>
            </a:r>
          </a:p>
          <a:p>
            <a:endParaRPr lang="en-US" dirty="0"/>
          </a:p>
          <a:p>
            <a:r>
              <a:rPr lang="en-US" dirty="0"/>
              <a:t>Play content from </a:t>
            </a:r>
            <a:r>
              <a:rPr lang="en-US" dirty="0" err="1"/>
              <a:t>Youtube</a:t>
            </a:r>
            <a:r>
              <a:rPr lang="en-US" dirty="0"/>
              <a:t> by using Chrome.</a:t>
            </a:r>
          </a:p>
          <a:p>
            <a:endParaRPr lang="en-US" dirty="0"/>
          </a:p>
          <a:p>
            <a:r>
              <a:rPr lang="en-US" dirty="0"/>
              <a:t>Gives us latest news.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6197600" y="1939320"/>
            <a:ext cx="5384800" cy="4821698"/>
          </a:xfrm>
        </p:spPr>
        <p:txBody>
          <a:bodyPr/>
          <a:lstStyle/>
          <a:p>
            <a:r>
              <a:rPr lang="en-US" dirty="0"/>
              <a:t>Tells us interesting Facts.</a:t>
            </a:r>
          </a:p>
          <a:p>
            <a:endParaRPr lang="en-US" dirty="0"/>
          </a:p>
          <a:p>
            <a:r>
              <a:rPr lang="en-US" dirty="0"/>
              <a:t>Plays music from Spotify by using Chrome.</a:t>
            </a:r>
          </a:p>
          <a:p>
            <a:endParaRPr lang="en-US" dirty="0"/>
          </a:p>
          <a:p>
            <a:r>
              <a:rPr lang="en-US" dirty="0"/>
              <a:t>Tells Jokes.</a:t>
            </a:r>
          </a:p>
          <a:p>
            <a:endParaRPr lang="en-US" dirty="0"/>
          </a:p>
          <a:p>
            <a:r>
              <a:rPr lang="en-US" dirty="0"/>
              <a:t>Weather </a:t>
            </a:r>
            <a:r>
              <a:rPr lang="en-US" dirty="0" err="1"/>
              <a:t>forcasting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Tells us current day, date and time.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4587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How it works 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 ask the Assistant to perform the task.</a:t>
            </a:r>
          </a:p>
          <a:p>
            <a:endParaRPr lang="en-US" dirty="0"/>
          </a:p>
          <a:p>
            <a:r>
              <a:rPr lang="en-US" dirty="0"/>
              <a:t>The natural language audio signal is converted into digital data that can be analyzed by the software.</a:t>
            </a:r>
          </a:p>
          <a:p>
            <a:endParaRPr lang="en-US" dirty="0"/>
          </a:p>
          <a:p>
            <a:r>
              <a:rPr lang="en-US" dirty="0"/>
              <a:t>Compared with a database of the software using an innovative algorithm to find a suitable answer.</a:t>
            </a:r>
          </a:p>
          <a:p>
            <a:endParaRPr lang="en-US" dirty="0"/>
          </a:p>
          <a:p>
            <a:r>
              <a:rPr lang="en-US" dirty="0"/>
              <a:t>For this reason, it must have a reliable Internet connection.</a:t>
            </a:r>
          </a:p>
        </p:txBody>
      </p:sp>
    </p:spTree>
    <p:extLst>
      <p:ext uri="{BB962C8B-B14F-4D97-AF65-F5344CB8AC3E}">
        <p14:creationId xmlns:p14="http://schemas.microsoft.com/office/powerpoint/2010/main" val="2493007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Data-flow diagram</a:t>
            </a:r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E42260AB-0844-4E51-938C-0C4BD82378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0238" y="1584669"/>
            <a:ext cx="9562289" cy="5273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560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Virtual Library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pyttsx3</a:t>
            </a:r>
            <a:r>
              <a:rPr lang="en-US" dirty="0"/>
              <a:t> :- Python text to speech version 3.</a:t>
            </a:r>
          </a:p>
          <a:p>
            <a:r>
              <a:rPr lang="en-US" b="1" dirty="0" err="1"/>
              <a:t>speech_recognization</a:t>
            </a:r>
            <a:r>
              <a:rPr lang="en-US" b="1" dirty="0"/>
              <a:t>.</a:t>
            </a:r>
          </a:p>
          <a:p>
            <a:r>
              <a:rPr lang="en-US" b="1" dirty="0" err="1"/>
              <a:t>pyjokes</a:t>
            </a:r>
            <a:endParaRPr lang="en-US" b="1" dirty="0"/>
          </a:p>
          <a:p>
            <a:r>
              <a:rPr lang="en-US" b="1" dirty="0" err="1"/>
              <a:t>randfacts</a:t>
            </a:r>
            <a:endParaRPr lang="en-US" b="1" dirty="0"/>
          </a:p>
          <a:p>
            <a:r>
              <a:rPr lang="en-US" b="1" dirty="0"/>
              <a:t>datetime</a:t>
            </a:r>
          </a:p>
          <a:p>
            <a:r>
              <a:rPr lang="en-US" b="1" dirty="0" err="1"/>
              <a:t>json</a:t>
            </a:r>
            <a:r>
              <a:rPr lang="en-US" b="1" dirty="0"/>
              <a:t> data </a:t>
            </a:r>
            <a:r>
              <a:rPr lang="en-US" dirty="0"/>
              <a:t>for weather and news.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252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Advantages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Easily configured to perform many of regular tasks by simply giving voice commands.</a:t>
            </a:r>
          </a:p>
          <a:p>
            <a:r>
              <a:rPr lang="en-US" dirty="0"/>
              <a:t> Voice based search that is a boon for many like senior citizens who are not comfortable using the keypad/keyboard.</a:t>
            </a:r>
          </a:p>
          <a:p>
            <a:r>
              <a:rPr lang="en-US" dirty="0"/>
              <a:t>Able to write the text through both keyboard and voice input.</a:t>
            </a:r>
          </a:p>
          <a:p>
            <a:r>
              <a:rPr lang="en-US" dirty="0"/>
              <a:t>Different notepad commands such as open save clear etc.</a:t>
            </a:r>
          </a:p>
          <a:p>
            <a:r>
              <a:rPr lang="en-US" dirty="0"/>
              <a:t>Requires less consumption of time in writing text.</a:t>
            </a:r>
          </a:p>
          <a:p>
            <a:r>
              <a:rPr lang="en-US" dirty="0"/>
              <a:t>Lower operational costs.</a:t>
            </a:r>
          </a:p>
          <a:p>
            <a:r>
              <a:rPr lang="en-US" dirty="0"/>
              <a:t>Open different windows soft wares, based on voice input</a:t>
            </a:r>
          </a:p>
        </p:txBody>
      </p:sp>
    </p:spTree>
    <p:extLst>
      <p:ext uri="{BB962C8B-B14F-4D97-AF65-F5344CB8AC3E}">
        <p14:creationId xmlns:p14="http://schemas.microsoft.com/office/powerpoint/2010/main" val="3801660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Dis-Advantages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user has to speak much louder and slower than their normal speed and volume</a:t>
            </a:r>
          </a:p>
          <a:p>
            <a:endParaRPr lang="en-US" dirty="0"/>
          </a:p>
          <a:p>
            <a:r>
              <a:rPr lang="en-US" dirty="0"/>
              <a:t>Not good in noisy place.</a:t>
            </a:r>
          </a:p>
          <a:p>
            <a:endParaRPr lang="en-US" dirty="0"/>
          </a:p>
          <a:p>
            <a:r>
              <a:rPr lang="en-US" dirty="0"/>
              <a:t>Low accuracy.</a:t>
            </a:r>
          </a:p>
        </p:txBody>
      </p:sp>
    </p:spTree>
    <p:extLst>
      <p:ext uri="{BB962C8B-B14F-4D97-AF65-F5344CB8AC3E}">
        <p14:creationId xmlns:p14="http://schemas.microsoft.com/office/powerpoint/2010/main" val="2519909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mpany background presentatio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>
        <a:solidFill>
          <a:schemeClr val="tx2"/>
        </a:solidFill>
        <a:ln>
          <a:solidFill>
            <a:schemeClr val="tx2"/>
          </a:solidFill>
        </a:ln>
      </a:spPr>
      <a:bodyPr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ompany meeting presentation.potx" id="{77F2D8A2-507B-4878-B2FF-8D528D9C7FD9}" vid="{1CC704D5-A0BA-4179-BDE4-EF17843D99B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Company meeting presentation</Template>
  <TotalTime>94</TotalTime>
  <Words>458</Words>
  <Application>Microsoft Office PowerPoint</Application>
  <PresentationFormat>Widescreen</PresentationFormat>
  <Paragraphs>87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Century Gothic</vt:lpstr>
      <vt:lpstr>Cooper Black</vt:lpstr>
      <vt:lpstr>Courier New</vt:lpstr>
      <vt:lpstr>Palatino Linotype</vt:lpstr>
      <vt:lpstr>Company background presentation</vt:lpstr>
      <vt:lpstr>Virtual Assistant Using Python</vt:lpstr>
      <vt:lpstr>Index </vt:lpstr>
      <vt:lpstr>What is Virtual Assistant ?</vt:lpstr>
      <vt:lpstr>What it does ? </vt:lpstr>
      <vt:lpstr>How it works ? </vt:lpstr>
      <vt:lpstr>Data-flow diagram</vt:lpstr>
      <vt:lpstr>Virtual Library Requirements</vt:lpstr>
      <vt:lpstr>Advantages</vt:lpstr>
      <vt:lpstr>Dis-Advantages</vt:lpstr>
      <vt:lpstr>Future Plans &amp; Scope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Virtual Assistant Using Python</dc:title>
  <dc:creator>Shreyash Tare</dc:creator>
  <cp:lastModifiedBy>Priti Kurdekar</cp:lastModifiedBy>
  <cp:revision>13</cp:revision>
  <dcterms:created xsi:type="dcterms:W3CDTF">2022-04-12T06:41:23Z</dcterms:created>
  <dcterms:modified xsi:type="dcterms:W3CDTF">2022-04-15T14:24:45Z</dcterms:modified>
</cp:coreProperties>
</file>