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9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872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0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2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5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0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9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1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0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32F482-43E2-4999-9D70-9BB669B031F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0A4D-B99A-4004-A625-77805236D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6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8B253-B6FC-47EB-8E29-F7266877E0BA}"/>
              </a:ext>
            </a:extLst>
          </p:cNvPr>
          <p:cNvSpPr/>
          <p:nvPr/>
        </p:nvSpPr>
        <p:spPr>
          <a:xfrm>
            <a:off x="235975" y="2330245"/>
            <a:ext cx="11405420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NUMBER SYSTEM CONVERTER</a:t>
            </a:r>
          </a:p>
          <a:p>
            <a:pPr algn="ctr"/>
            <a:endParaRPr lang="en-US" sz="20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USING PYTHON</a:t>
            </a:r>
            <a:endParaRPr lang="en-US" sz="2000" b="0" cap="none" spc="0" dirty="0">
              <a:ln w="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2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96CFC-16FA-455D-AC3F-055EC64E6399}"/>
              </a:ext>
            </a:extLst>
          </p:cNvPr>
          <p:cNvSpPr/>
          <p:nvPr/>
        </p:nvSpPr>
        <p:spPr>
          <a:xfrm>
            <a:off x="835742" y="1061884"/>
            <a:ext cx="998141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By: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Prachi Taware                    PRN:19UET049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Akshada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Waghmode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PRN:19UET053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Yogita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Vanmore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PRN:19UET051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97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DDE-3D0C-4CA2-8810-A8FAD23C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08C9-5DB9-4D70-9A2E-C93C0A07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contains a base conversion system and calculator</a:t>
            </a:r>
          </a:p>
          <a:p>
            <a:r>
              <a:rPr lang="en-IN" dirty="0"/>
              <a:t>User can enter any number and convert them to any number systems(decimal to </a:t>
            </a:r>
            <a:r>
              <a:rPr lang="en-IN" dirty="0" err="1"/>
              <a:t>binary,binary</a:t>
            </a:r>
            <a:r>
              <a:rPr lang="en-IN" dirty="0"/>
              <a:t> to </a:t>
            </a:r>
            <a:r>
              <a:rPr lang="en-IN" dirty="0" err="1"/>
              <a:t>octal,etc</a:t>
            </a:r>
            <a:r>
              <a:rPr lang="en-IN" dirty="0"/>
              <a:t>)</a:t>
            </a:r>
          </a:p>
          <a:p>
            <a:r>
              <a:rPr lang="en-US" dirty="0"/>
              <a:t>This is a simple GUI-base project which is very easy to understand and use.</a:t>
            </a:r>
          </a:p>
          <a:p>
            <a:r>
              <a:rPr lang="en-US" dirty="0"/>
              <a:t> Also, this project makes a convenient way for the user to gain an idea of how to perform number conversion.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9FC2-8C37-4C04-BF85-1114B305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E6BE-E696-438A-B340-0C8C3034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0" dirty="0">
                <a:effectLst/>
                <a:latin typeface="Roboto" panose="020B0604020202020204" pitchFamily="2" charset="0"/>
              </a:rPr>
              <a:t>The general representation of number systems are:</a:t>
            </a:r>
          </a:p>
          <a:p>
            <a:pPr algn="l"/>
            <a:r>
              <a:rPr lang="pt-BR" b="0" i="0" dirty="0">
                <a:effectLst/>
                <a:latin typeface="Roboto" panose="02000000000000000000" pitchFamily="2" charset="0"/>
              </a:rPr>
              <a:t>Decimal Number – Base 10 – N</a:t>
            </a:r>
            <a:r>
              <a:rPr lang="pt-BR" b="0" i="0" baseline="-25000" dirty="0">
                <a:effectLst/>
                <a:latin typeface="Roboto" panose="02000000000000000000" pitchFamily="2" charset="0"/>
              </a:rPr>
              <a:t>10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effectLst/>
                <a:latin typeface="Roboto" panose="02000000000000000000" pitchFamily="2" charset="0"/>
              </a:rPr>
              <a:t>Binary Number – Base 2 – N</a:t>
            </a:r>
            <a:r>
              <a:rPr lang="pt-BR" b="0" i="0" baseline="-25000" dirty="0">
                <a:effectLst/>
                <a:latin typeface="Roboto" panose="02000000000000000000" pitchFamily="2" charset="0"/>
              </a:rPr>
              <a:t>2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effectLst/>
                <a:latin typeface="Roboto" panose="02000000000000000000" pitchFamily="2" charset="0"/>
              </a:rPr>
              <a:t>Octal Number – Base 8 – N</a:t>
            </a:r>
            <a:r>
              <a:rPr lang="pt-BR" b="0" i="0" baseline="-25000" dirty="0">
                <a:effectLst/>
                <a:latin typeface="Roboto" panose="02000000000000000000" pitchFamily="2" charset="0"/>
              </a:rPr>
              <a:t>8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effectLst/>
                <a:latin typeface="Roboto" panose="02000000000000000000" pitchFamily="2" charset="0"/>
              </a:rPr>
              <a:t>Hexadecimal Number – Base 16 – N</a:t>
            </a:r>
            <a:r>
              <a:rPr lang="pt-BR" b="0" i="0" baseline="-25000" dirty="0">
                <a:effectLst/>
                <a:latin typeface="Roboto" panose="02000000000000000000" pitchFamily="2" charset="0"/>
              </a:rPr>
              <a:t>16</a:t>
            </a:r>
          </a:p>
          <a:p>
            <a:pPr marL="0" indent="0" algn="l">
              <a:buNone/>
            </a:pPr>
            <a:endParaRPr lang="pt-BR" b="0" i="0" baseline="-2500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64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A4E8-7B8D-4828-BB25-57D255774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24466"/>
            <a:ext cx="8825658" cy="1710812"/>
          </a:xfrm>
        </p:spPr>
        <p:txBody>
          <a:bodyPr/>
          <a:lstStyle/>
          <a:p>
            <a:r>
              <a:rPr lang="pt-BR" sz="2400" dirty="0">
                <a:latin typeface="Roboto" panose="02000000000000000000" pitchFamily="2" charset="0"/>
              </a:rPr>
              <a:t>eg.Decimal to Binary conversion</a:t>
            </a:r>
            <a:br>
              <a:rPr lang="pt-BR" sz="7200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D51B8-9E0D-4663-B4DA-6F9D52114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4" y="1150373"/>
            <a:ext cx="10294374" cy="5574891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D</a:t>
            </a:r>
            <a:r>
              <a:rPr lang="en-US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ecimal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</a:t>
            </a:r>
            <a:r>
              <a:rPr lang="en-US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umber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29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                                                   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C</a:t>
            </a:r>
            <a:r>
              <a:rPr lang="en-US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alculating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</a:t>
            </a:r>
            <a:r>
              <a:rPr lang="en-US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inary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</a:t>
            </a:r>
            <a:r>
              <a:rPr lang="en-US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quivalent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−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 B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inary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n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umber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:11101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C2EA39-728E-4CEC-8E4C-7DDAEFF4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47024"/>
              </p:ext>
            </p:extLst>
          </p:nvPr>
        </p:nvGraphicFramePr>
        <p:xfrm>
          <a:off x="1258529" y="2172929"/>
          <a:ext cx="8901472" cy="2604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368">
                  <a:extLst>
                    <a:ext uri="{9D8B030D-6E8A-4147-A177-3AD203B41FA5}">
                      <a16:colId xmlns:a16="http://schemas.microsoft.com/office/drawing/2014/main" val="3448026122"/>
                    </a:ext>
                  </a:extLst>
                </a:gridCol>
                <a:gridCol w="2225368">
                  <a:extLst>
                    <a:ext uri="{9D8B030D-6E8A-4147-A177-3AD203B41FA5}">
                      <a16:colId xmlns:a16="http://schemas.microsoft.com/office/drawing/2014/main" val="879224045"/>
                    </a:ext>
                  </a:extLst>
                </a:gridCol>
                <a:gridCol w="2225368">
                  <a:extLst>
                    <a:ext uri="{9D8B030D-6E8A-4147-A177-3AD203B41FA5}">
                      <a16:colId xmlns:a16="http://schemas.microsoft.com/office/drawing/2014/main" val="1059020012"/>
                    </a:ext>
                  </a:extLst>
                </a:gridCol>
                <a:gridCol w="2225368">
                  <a:extLst>
                    <a:ext uri="{9D8B030D-6E8A-4147-A177-3AD203B41FA5}">
                      <a16:colId xmlns:a16="http://schemas.microsoft.com/office/drawing/2014/main" val="66796280"/>
                    </a:ext>
                  </a:extLst>
                </a:gridCol>
              </a:tblGrid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68966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50089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69531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17560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8764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r>
                        <a:rPr lang="en-IN" dirty="0"/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4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2891AF-C0FA-4790-8017-677A9F2C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" y="1150374"/>
            <a:ext cx="4581833" cy="38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58EE89-C7F7-4C17-8C96-15328C2C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38" y="1150374"/>
            <a:ext cx="4778477" cy="38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2C8B-F471-485E-9682-57194F8F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pPr algn="ctr"/>
            <a:r>
              <a:rPr lang="en-IN" sz="4000" b="1" dirty="0"/>
              <a:t>Applications of 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684C-0704-44B8-B4D9-510390AC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7188"/>
            <a:ext cx="8946541" cy="4911212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Hexadecimals are used in following</a:t>
            </a:r>
            <a:r>
              <a:rPr lang="en-IN" dirty="0"/>
              <a:t>:</a:t>
            </a:r>
          </a:p>
          <a:p>
            <a:r>
              <a:rPr lang="en-IN" sz="1800" dirty="0"/>
              <a:t>- to define colours on web page</a:t>
            </a:r>
          </a:p>
          <a:p>
            <a:r>
              <a:rPr lang="en-IN" sz="1800" dirty="0"/>
              <a:t>- to represent Media Access Control(MAC) addresses</a:t>
            </a:r>
          </a:p>
          <a:p>
            <a:r>
              <a:rPr lang="en-IN" sz="1800" dirty="0"/>
              <a:t>- to display error messages</a:t>
            </a:r>
          </a:p>
          <a:p>
            <a:endParaRPr lang="en-IN" u="sng" dirty="0"/>
          </a:p>
          <a:p>
            <a:r>
              <a:rPr lang="en-IN" u="sng" dirty="0"/>
              <a:t>Decimals are used in:</a:t>
            </a:r>
          </a:p>
          <a:p>
            <a:r>
              <a:rPr lang="en-IN" sz="1800" dirty="0"/>
              <a:t>- while dealing with </a:t>
            </a:r>
            <a:r>
              <a:rPr lang="en-IN" sz="1800" dirty="0" err="1"/>
              <a:t>money,weight,length,etc</a:t>
            </a:r>
            <a:endParaRPr lang="en-IN" sz="1800" dirty="0"/>
          </a:p>
          <a:p>
            <a:endParaRPr lang="en-IN" u="sng" dirty="0"/>
          </a:p>
          <a:p>
            <a:r>
              <a:rPr lang="en-IN" u="sng" dirty="0"/>
              <a:t>Binary are used in:</a:t>
            </a:r>
          </a:p>
          <a:p>
            <a:r>
              <a:rPr lang="en-IN" sz="1800" dirty="0"/>
              <a:t>- computer technology</a:t>
            </a:r>
          </a:p>
          <a:p>
            <a:endParaRPr lang="en-IN" sz="1800" dirty="0"/>
          </a:p>
          <a:p>
            <a:r>
              <a:rPr lang="en-IN" sz="2100" u="sng" dirty="0" err="1"/>
              <a:t>Octals</a:t>
            </a:r>
            <a:r>
              <a:rPr lang="en-IN" sz="2100" u="sng" dirty="0"/>
              <a:t> are used in:</a:t>
            </a:r>
          </a:p>
          <a:p>
            <a:r>
              <a:rPr lang="en-IN" sz="1800" dirty="0"/>
              <a:t>- </a:t>
            </a:r>
            <a:r>
              <a:rPr lang="en-IN" sz="1800" dirty="0" err="1"/>
              <a:t>IT,Electronics</a:t>
            </a:r>
            <a:r>
              <a:rPr lang="en-IN" sz="1800" dirty="0"/>
              <a:t> and Computer Industry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19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A63-A4CE-4F50-87F4-14B19E47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52748"/>
            <a:ext cx="8825658" cy="861420"/>
          </a:xfrm>
        </p:spPr>
        <p:txBody>
          <a:bodyPr/>
          <a:lstStyle/>
          <a:p>
            <a:pPr algn="ctr"/>
            <a:r>
              <a:rPr lang="en-IN" sz="4000" b="1" dirty="0"/>
              <a:t>The code output sample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BBF5-0A92-4A71-9B4F-87C29965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838633"/>
            <a:ext cx="9129587" cy="4296696"/>
          </a:xfrm>
        </p:spPr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Welcome to the Number Base converter!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The system will ask you for: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The Number to convert:(eg.29)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What base you want to convert FROM:(eg.10)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What base you want to convert TO:(eg.2)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** REMEMBER: All numbers must be integers!(unless HEX) 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36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F234-4ED3-42BF-A745-17261B50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The Code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354A-99D1-4893-8BBC-B5F44239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853247"/>
            <a:ext cx="9292769" cy="4395151"/>
          </a:xfrm>
        </p:spPr>
        <p:txBody>
          <a:bodyPr/>
          <a:lstStyle/>
          <a:p>
            <a:r>
              <a:rPr lang="en-US" dirty="0"/>
              <a:t>We pass three arguments to the function </a:t>
            </a:r>
            <a:r>
              <a:rPr lang="en-US" dirty="0" err="1"/>
              <a:t>convert_number_system</a:t>
            </a:r>
            <a:r>
              <a:rPr lang="en-US" dirty="0"/>
              <a:t>():</a:t>
            </a:r>
          </a:p>
          <a:p>
            <a:r>
              <a:rPr lang="en-US" dirty="0" err="1"/>
              <a:t>input_number</a:t>
            </a:r>
            <a:r>
              <a:rPr lang="en-US" dirty="0"/>
              <a:t> is the number we want to convert.</a:t>
            </a:r>
          </a:p>
          <a:p>
            <a:r>
              <a:rPr lang="en-US" dirty="0" err="1"/>
              <a:t>input_base</a:t>
            </a:r>
            <a:r>
              <a:rPr lang="en-US" dirty="0"/>
              <a:t> is the base we wish to convert from.</a:t>
            </a:r>
          </a:p>
          <a:p>
            <a:r>
              <a:rPr lang="en-US" dirty="0" err="1"/>
              <a:t>output_base</a:t>
            </a:r>
            <a:r>
              <a:rPr lang="en-US" dirty="0"/>
              <a:t> is the base we wish to convert to.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F9C2-1711-477A-9B44-C6AA87D3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4632"/>
            <a:ext cx="8825658" cy="776750"/>
          </a:xfrm>
        </p:spPr>
        <p:txBody>
          <a:bodyPr/>
          <a:lstStyle/>
          <a:p>
            <a:pPr algn="ctr"/>
            <a:r>
              <a:rPr lang="en-IN" sz="4000" b="1" dirty="0"/>
              <a:t>Functions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FE601-B366-4069-984F-73A85F1D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2" y="1936955"/>
            <a:ext cx="9930581" cy="4375355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def menu() -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The function returns the whole menu string so we can use it                     anywhere we want.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Validators: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validate_bin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check_number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) 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This function just checks if the number is a valid binary number.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def validator(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input_number,input_base,output_base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):This function makes use of the other validators and validates all the input so we know if there is a point in proceeding with the conversion.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remainder_list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- holds the numbers we want to return.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0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489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Menlo</vt:lpstr>
      <vt:lpstr>Roboto</vt:lpstr>
      <vt:lpstr>Wingdings 3</vt:lpstr>
      <vt:lpstr>Ion</vt:lpstr>
      <vt:lpstr>PowerPoint Presentation</vt:lpstr>
      <vt:lpstr>INTRODUCTION</vt:lpstr>
      <vt:lpstr>NUMBER SYSTEMS</vt:lpstr>
      <vt:lpstr>eg.Decimal to Binary conversion </vt:lpstr>
      <vt:lpstr>PowerPoint Presentation</vt:lpstr>
      <vt:lpstr>Applications of Number System</vt:lpstr>
      <vt:lpstr>The code output sample format</vt:lpstr>
      <vt:lpstr>The Code Logic</vt:lpstr>
      <vt:lpstr>Functions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Taware</dc:creator>
  <cp:lastModifiedBy>Prachi Taware</cp:lastModifiedBy>
  <cp:revision>5</cp:revision>
  <dcterms:created xsi:type="dcterms:W3CDTF">2022-04-15T17:11:34Z</dcterms:created>
  <dcterms:modified xsi:type="dcterms:W3CDTF">2022-04-16T17:41:29Z</dcterms:modified>
</cp:coreProperties>
</file>