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64" r:id="rId6"/>
    <p:sldId id="266" r:id="rId7"/>
    <p:sldId id="261" r:id="rId8"/>
    <p:sldId id="259"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137C9B-EC16-4441-9B50-73D30B3BB11D}">
          <p14:sldIdLst>
            <p14:sldId id="256"/>
            <p14:sldId id="257"/>
            <p14:sldId id="262"/>
            <p14:sldId id="263"/>
            <p14:sldId id="264"/>
            <p14:sldId id="266"/>
            <p14:sldId id="261"/>
            <p14:sldId id="259"/>
            <p14:sldId id="260"/>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4/16/2022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4/16/2022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4/16/2022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FE7BE-3568-4AF8-B540-6279C68B0668}"/>
              </a:ext>
            </a:extLst>
          </p:cNvPr>
          <p:cNvSpPr>
            <a:spLocks noGrp="1"/>
          </p:cNvSpPr>
          <p:nvPr>
            <p:ph type="ctrTitle"/>
          </p:nvPr>
        </p:nvSpPr>
        <p:spPr/>
        <p:txBody>
          <a:bodyPr/>
          <a:lstStyle/>
          <a:p>
            <a:r>
              <a:rPr lang="en-US" dirty="0"/>
              <a:t>WORD GUESSING GAME</a:t>
            </a:r>
          </a:p>
        </p:txBody>
      </p:sp>
      <p:sp>
        <p:nvSpPr>
          <p:cNvPr id="3" name="Subtitle 2">
            <a:extLst>
              <a:ext uri="{FF2B5EF4-FFF2-40B4-BE49-F238E27FC236}">
                <a16:creationId xmlns:a16="http://schemas.microsoft.com/office/drawing/2014/main" id="{75DAFE9B-8064-4683-AEB9-E5E8C26F1187}"/>
              </a:ext>
            </a:extLst>
          </p:cNvPr>
          <p:cNvSpPr>
            <a:spLocks noGrp="1"/>
          </p:cNvSpPr>
          <p:nvPr>
            <p:ph type="subTitle" idx="1"/>
          </p:nvPr>
        </p:nvSpPr>
        <p:spPr/>
        <p:txBody>
          <a:bodyPr/>
          <a:lstStyle/>
          <a:p>
            <a:r>
              <a:rPr lang="en-US" dirty="0"/>
              <a:t>Using python</a:t>
            </a:r>
          </a:p>
        </p:txBody>
      </p:sp>
    </p:spTree>
    <p:extLst>
      <p:ext uri="{BB962C8B-B14F-4D97-AF65-F5344CB8AC3E}">
        <p14:creationId xmlns:p14="http://schemas.microsoft.com/office/powerpoint/2010/main" val="208356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A91C71-9BED-49D8-8674-092D0006BE06}"/>
              </a:ext>
            </a:extLst>
          </p:cNvPr>
          <p:cNvSpPr/>
          <p:nvPr/>
        </p:nvSpPr>
        <p:spPr>
          <a:xfrm>
            <a:off x="2247448" y="2967335"/>
            <a:ext cx="7697108" cy="1569660"/>
          </a:xfrm>
          <a:prstGeom prst="rect">
            <a:avLst/>
          </a:prstGeom>
          <a:noFill/>
        </p:spPr>
        <p:txBody>
          <a:bodyPr wrap="none" lIns="91440" tIns="45720" rIns="91440" bIns="45720">
            <a:spAutoFit/>
          </a:bodyPr>
          <a:lstStyle/>
          <a:p>
            <a:pPr algn="ctr"/>
            <a:r>
              <a:rPr lang="en-US" sz="9600" b="1" cap="none" spc="0" dirty="0">
                <a:ln w="0"/>
                <a:solidFill>
                  <a:schemeClr val="tx2"/>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16756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8060-DAF9-48DA-9A9B-4F7AA392F29F}"/>
              </a:ext>
            </a:extLst>
          </p:cNvPr>
          <p:cNvSpPr>
            <a:spLocks noGrp="1"/>
          </p:cNvSpPr>
          <p:nvPr>
            <p:ph type="title"/>
          </p:nvPr>
        </p:nvSpPr>
        <p:spPr/>
        <p:txBody>
          <a:bodyPr/>
          <a:lstStyle/>
          <a:p>
            <a:r>
              <a:rPr lang="en-US" dirty="0"/>
              <a:t>IMPORTANCE AND OVERVIEW</a:t>
            </a:r>
          </a:p>
        </p:txBody>
      </p:sp>
      <p:sp>
        <p:nvSpPr>
          <p:cNvPr id="3" name="Content Placeholder 2">
            <a:extLst>
              <a:ext uri="{FF2B5EF4-FFF2-40B4-BE49-F238E27FC236}">
                <a16:creationId xmlns:a16="http://schemas.microsoft.com/office/drawing/2014/main" id="{D2D6EABC-F67B-47B6-B68A-CC9412B16064}"/>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This Word guessing game can be useful to improve the vocabulary. While also enjoying the thrill of a game.</a:t>
            </a:r>
          </a:p>
          <a:p>
            <a:r>
              <a:rPr lang="en-US" sz="2000" dirty="0">
                <a:latin typeface="Times New Roman" panose="02020603050405020304" pitchFamily="18" charset="0"/>
                <a:cs typeface="Times New Roman" panose="02020603050405020304" pitchFamily="18" charset="0"/>
              </a:rPr>
              <a:t>One player thinks of a word or phrase; the others try to guess what it is one letter at a time. The player draws a number of dashes equivalent to the number of letters in the word. </a:t>
            </a:r>
          </a:p>
          <a:p>
            <a:r>
              <a:rPr lang="en-US" sz="2000" dirty="0">
                <a:latin typeface="Times New Roman" panose="02020603050405020304" pitchFamily="18" charset="0"/>
                <a:cs typeface="Times New Roman" panose="02020603050405020304" pitchFamily="18" charset="0"/>
              </a:rPr>
              <a:t>And gives a hint. (E.g. This is a fruit.)</a:t>
            </a:r>
          </a:p>
          <a:p>
            <a:r>
              <a:rPr lang="en-US" sz="2000" dirty="0">
                <a:latin typeface="Times New Roman" panose="02020603050405020304" pitchFamily="18" charset="0"/>
                <a:cs typeface="Times New Roman" panose="02020603050405020304" pitchFamily="18" charset="0"/>
              </a:rPr>
              <a:t>If a guessing player suggests a letter that occurs in the word, the other player fills in the blanks with that letter in the right places.</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358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A2C0C-A6B5-4B9F-866E-7D8F4218745D}"/>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The word to guess is represented by a row of dashes representing each letter of the word. If the guessing player suggests a letter which occurs in the word, the other player writes it in all its correct positions. If the suggested letter does not occur in the word, there will be reduction of one of your tries.</a:t>
            </a:r>
          </a:p>
          <a:p>
            <a:r>
              <a:rPr lang="en-US" sz="2000" dirty="0">
                <a:latin typeface="Times New Roman" panose="02020603050405020304" pitchFamily="18" charset="0"/>
                <a:cs typeface="Times New Roman" panose="02020603050405020304" pitchFamily="18" charset="0"/>
              </a:rPr>
              <a:t>The player guessing the word may, at any time, attempt to guess the whole word.</a:t>
            </a:r>
            <a:r>
              <a:rPr lang="en-US" sz="2000" baseline="30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If the word is correct, the game is over and the guesser wins.</a:t>
            </a:r>
          </a:p>
          <a:p>
            <a:r>
              <a:rPr lang="en-US" sz="2000" dirty="0">
                <a:latin typeface="Times New Roman" panose="02020603050405020304" pitchFamily="18" charset="0"/>
                <a:cs typeface="Times New Roman" panose="02020603050405020304" pitchFamily="18" charset="0"/>
              </a:rPr>
              <a:t>On the other hand, </a:t>
            </a:r>
            <a:r>
              <a:rPr lang="en-US" sz="2000">
                <a:latin typeface="Times New Roman" panose="02020603050405020304" pitchFamily="18" charset="0"/>
                <a:cs typeface="Times New Roman" panose="02020603050405020304" pitchFamily="18" charset="0"/>
              </a:rPr>
              <a:t>if player </a:t>
            </a:r>
            <a:r>
              <a:rPr lang="en-US" sz="2000" dirty="0">
                <a:latin typeface="Times New Roman" panose="02020603050405020304" pitchFamily="18" charset="0"/>
                <a:cs typeface="Times New Roman" panose="02020603050405020304" pitchFamily="18" charset="0"/>
              </a:rPr>
              <a:t>run out of tries, the guesser loses. </a:t>
            </a:r>
          </a:p>
          <a:p>
            <a:r>
              <a:rPr lang="en-US" sz="2000" dirty="0">
                <a:latin typeface="Times New Roman" panose="02020603050405020304" pitchFamily="18" charset="0"/>
                <a:cs typeface="Times New Roman" panose="02020603050405020304" pitchFamily="18" charset="0"/>
              </a:rPr>
              <a:t>However, the guesser can also win by guessing all the letters that appear in the word, thereby completing the word, before running out of tries.</a:t>
            </a:r>
          </a:p>
          <a:p>
            <a:pPr marL="0" indent="0">
              <a:buNone/>
            </a:pPr>
            <a:endParaRPr lang="en-IN" dirty="0"/>
          </a:p>
        </p:txBody>
      </p:sp>
    </p:spTree>
    <p:extLst>
      <p:ext uri="{BB962C8B-B14F-4D97-AF65-F5344CB8AC3E}">
        <p14:creationId xmlns:p14="http://schemas.microsoft.com/office/powerpoint/2010/main" val="265522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E40DF4-16DA-426A-8F43-FB930BCBDD26}"/>
              </a:ext>
            </a:extLst>
          </p:cNvPr>
          <p:cNvPicPr>
            <a:picLocks noChangeAspect="1"/>
          </p:cNvPicPr>
          <p:nvPr/>
        </p:nvPicPr>
        <p:blipFill rotWithShape="1">
          <a:blip r:embed="rId2"/>
          <a:srcRect l="28958" t="12026" r="30082" b="14617"/>
          <a:stretch/>
        </p:blipFill>
        <p:spPr>
          <a:xfrm>
            <a:off x="259977" y="165847"/>
            <a:ext cx="5477435" cy="6459071"/>
          </a:xfrm>
          <a:prstGeom prst="rect">
            <a:avLst/>
          </a:prstGeom>
        </p:spPr>
      </p:pic>
      <p:pic>
        <p:nvPicPr>
          <p:cNvPr id="7" name="Picture 6">
            <a:extLst>
              <a:ext uri="{FF2B5EF4-FFF2-40B4-BE49-F238E27FC236}">
                <a16:creationId xmlns:a16="http://schemas.microsoft.com/office/drawing/2014/main" id="{BF6FC2C6-F153-48EC-A687-9E89B9A3046B}"/>
              </a:ext>
            </a:extLst>
          </p:cNvPr>
          <p:cNvPicPr>
            <a:picLocks noChangeAspect="1"/>
          </p:cNvPicPr>
          <p:nvPr/>
        </p:nvPicPr>
        <p:blipFill rotWithShape="1">
          <a:blip r:embed="rId3"/>
          <a:srcRect l="28897" t="32157" r="30074" b="43791"/>
          <a:stretch/>
        </p:blipFill>
        <p:spPr>
          <a:xfrm>
            <a:off x="5737412" y="165847"/>
            <a:ext cx="6119872" cy="1770529"/>
          </a:xfrm>
          <a:prstGeom prst="rect">
            <a:avLst/>
          </a:prstGeom>
        </p:spPr>
      </p:pic>
      <p:pic>
        <p:nvPicPr>
          <p:cNvPr id="9" name="Picture 8">
            <a:extLst>
              <a:ext uri="{FF2B5EF4-FFF2-40B4-BE49-F238E27FC236}">
                <a16:creationId xmlns:a16="http://schemas.microsoft.com/office/drawing/2014/main" id="{0B4065C6-BE8F-4AA1-84B1-6BAD3F8C86BF}"/>
              </a:ext>
            </a:extLst>
          </p:cNvPr>
          <p:cNvPicPr>
            <a:picLocks noChangeAspect="1"/>
          </p:cNvPicPr>
          <p:nvPr/>
        </p:nvPicPr>
        <p:blipFill rotWithShape="1">
          <a:blip r:embed="rId4"/>
          <a:srcRect l="28750" t="12026" r="30074" b="20522"/>
          <a:stretch/>
        </p:blipFill>
        <p:spPr>
          <a:xfrm>
            <a:off x="5737412" y="1963270"/>
            <a:ext cx="6119872" cy="4625789"/>
          </a:xfrm>
          <a:prstGeom prst="rect">
            <a:avLst/>
          </a:prstGeom>
        </p:spPr>
      </p:pic>
    </p:spTree>
    <p:extLst>
      <p:ext uri="{BB962C8B-B14F-4D97-AF65-F5344CB8AC3E}">
        <p14:creationId xmlns:p14="http://schemas.microsoft.com/office/powerpoint/2010/main" val="2212237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051669-D3AD-4021-ACE0-283E328CC38B}"/>
              </a:ext>
            </a:extLst>
          </p:cNvPr>
          <p:cNvPicPr>
            <a:picLocks noChangeAspect="1"/>
          </p:cNvPicPr>
          <p:nvPr/>
        </p:nvPicPr>
        <p:blipFill rotWithShape="1">
          <a:blip r:embed="rId2"/>
          <a:srcRect l="29044" t="42484" r="30147" b="25752"/>
          <a:stretch/>
        </p:blipFill>
        <p:spPr>
          <a:xfrm>
            <a:off x="304800" y="197223"/>
            <a:ext cx="5683623" cy="2178424"/>
          </a:xfrm>
          <a:prstGeom prst="rect">
            <a:avLst/>
          </a:prstGeom>
        </p:spPr>
      </p:pic>
      <p:pic>
        <p:nvPicPr>
          <p:cNvPr id="7" name="Picture 6">
            <a:extLst>
              <a:ext uri="{FF2B5EF4-FFF2-40B4-BE49-F238E27FC236}">
                <a16:creationId xmlns:a16="http://schemas.microsoft.com/office/drawing/2014/main" id="{D1A54ECD-F98D-4000-BB65-EBDBFE115B76}"/>
              </a:ext>
            </a:extLst>
          </p:cNvPr>
          <p:cNvPicPr>
            <a:picLocks noChangeAspect="1"/>
          </p:cNvPicPr>
          <p:nvPr/>
        </p:nvPicPr>
        <p:blipFill rotWithShape="1">
          <a:blip r:embed="rId3"/>
          <a:srcRect l="28971" t="14248" r="30219" b="31241"/>
          <a:stretch/>
        </p:blipFill>
        <p:spPr>
          <a:xfrm>
            <a:off x="304800" y="2375647"/>
            <a:ext cx="5683623" cy="4482353"/>
          </a:xfrm>
          <a:prstGeom prst="rect">
            <a:avLst/>
          </a:prstGeom>
        </p:spPr>
      </p:pic>
      <p:pic>
        <p:nvPicPr>
          <p:cNvPr id="9" name="Picture 8">
            <a:extLst>
              <a:ext uri="{FF2B5EF4-FFF2-40B4-BE49-F238E27FC236}">
                <a16:creationId xmlns:a16="http://schemas.microsoft.com/office/drawing/2014/main" id="{788DDDCA-6C1A-46E9-8032-FA7FC53D76DC}"/>
              </a:ext>
            </a:extLst>
          </p:cNvPr>
          <p:cNvPicPr>
            <a:picLocks noChangeAspect="1"/>
          </p:cNvPicPr>
          <p:nvPr/>
        </p:nvPicPr>
        <p:blipFill rotWithShape="1">
          <a:blip r:embed="rId4"/>
          <a:srcRect l="29045" t="27712" r="30294" b="34641"/>
          <a:stretch/>
        </p:blipFill>
        <p:spPr>
          <a:xfrm>
            <a:off x="5988423" y="197223"/>
            <a:ext cx="6096000" cy="3231778"/>
          </a:xfrm>
          <a:prstGeom prst="rect">
            <a:avLst/>
          </a:prstGeom>
        </p:spPr>
      </p:pic>
    </p:spTree>
    <p:extLst>
      <p:ext uri="{BB962C8B-B14F-4D97-AF65-F5344CB8AC3E}">
        <p14:creationId xmlns:p14="http://schemas.microsoft.com/office/powerpoint/2010/main" val="128344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29AA-D7C3-4B6F-AD0B-A190992DCABB}"/>
              </a:ext>
            </a:extLst>
          </p:cNvPr>
          <p:cNvSpPr>
            <a:spLocks noGrp="1"/>
          </p:cNvSpPr>
          <p:nvPr>
            <p:ph type="title"/>
          </p:nvPr>
        </p:nvSpPr>
        <p:spPr/>
        <p:txBody>
          <a:bodyPr/>
          <a:lstStyle/>
          <a:p>
            <a:r>
              <a:rPr lang="en-US" dirty="0"/>
              <a:t>SAMPLE OUTPUT</a:t>
            </a:r>
          </a:p>
        </p:txBody>
      </p:sp>
      <p:pic>
        <p:nvPicPr>
          <p:cNvPr id="7" name="Content Placeholder 6">
            <a:extLst>
              <a:ext uri="{FF2B5EF4-FFF2-40B4-BE49-F238E27FC236}">
                <a16:creationId xmlns:a16="http://schemas.microsoft.com/office/drawing/2014/main" id="{7965BB82-B642-4BB1-8AB1-28AB48814874}"/>
              </a:ext>
            </a:extLst>
          </p:cNvPr>
          <p:cNvPicPr>
            <a:picLocks noGrp="1"/>
          </p:cNvPicPr>
          <p:nvPr>
            <p:ph idx="1"/>
          </p:nvPr>
        </p:nvPicPr>
        <p:blipFill rotWithShape="1">
          <a:blip r:embed="rId2"/>
          <a:srcRect l="5289" t="13368" r="43910" b="8832"/>
          <a:stretch/>
        </p:blipFill>
        <p:spPr bwMode="auto">
          <a:xfrm>
            <a:off x="2256639" y="1778465"/>
            <a:ext cx="6501467" cy="49830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16809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972EE-7FA7-4AB6-B002-5D267FEF50DB}"/>
              </a:ext>
            </a:extLst>
          </p:cNvPr>
          <p:cNvSpPr>
            <a:spLocks noGrp="1"/>
          </p:cNvSpPr>
          <p:nvPr>
            <p:ph type="title"/>
          </p:nvPr>
        </p:nvSpPr>
        <p:spPr/>
        <p:txBody>
          <a:bodyPr/>
          <a:lstStyle/>
          <a:p>
            <a:r>
              <a:rPr lang="en-IN" dirty="0"/>
              <a:t>Introduction To Game</a:t>
            </a:r>
          </a:p>
        </p:txBody>
      </p:sp>
      <p:sp>
        <p:nvSpPr>
          <p:cNvPr id="3" name="Content Placeholder 2">
            <a:extLst>
              <a:ext uri="{FF2B5EF4-FFF2-40B4-BE49-F238E27FC236}">
                <a16:creationId xmlns:a16="http://schemas.microsoft.com/office/drawing/2014/main" id="{4AC715A5-DA48-436D-9E77-F71B2FFA211C}"/>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 this game, there is a list of words present, out of which our interpreter will choose 1 random word. </a:t>
            </a:r>
          </a:p>
          <a:p>
            <a:pPr marL="0" indent="0">
              <a:buNone/>
            </a:pPr>
            <a:r>
              <a:rPr lang="en-US" sz="2400" dirty="0">
                <a:latin typeface="Times New Roman" panose="02020603050405020304" pitchFamily="18" charset="0"/>
                <a:cs typeface="Times New Roman" panose="02020603050405020304" pitchFamily="18" charset="0"/>
              </a:rPr>
              <a:t>Player will be asked to guess any alphabet. If the random word contains that alphabet, it will be shown in the output(with correct placement) else the program will ask you to guess another alphabet. </a:t>
            </a:r>
          </a:p>
          <a:p>
            <a:pPr marL="0" indent="0">
              <a:buNone/>
            </a:pPr>
            <a:r>
              <a:rPr lang="en-US" sz="2400" dirty="0">
                <a:latin typeface="Times New Roman" panose="02020603050405020304" pitchFamily="18" charset="0"/>
                <a:cs typeface="Times New Roman" panose="02020603050405020304" pitchFamily="18" charset="0"/>
              </a:rPr>
              <a:t>User will be given 6 turns(reduction of one try on wrong guess) to guess the complete word.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59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4396-11D5-4429-8895-E5E06CB49A69}"/>
              </a:ext>
            </a:extLst>
          </p:cNvPr>
          <p:cNvSpPr>
            <a:spLocks noGrp="1"/>
          </p:cNvSpPr>
          <p:nvPr>
            <p:ph type="title"/>
          </p:nvPr>
        </p:nvSpPr>
        <p:spPr/>
        <p:txBody>
          <a:bodyPr/>
          <a:lstStyle/>
          <a:p>
            <a:r>
              <a:rPr lang="en-US" dirty="0"/>
              <a:t>RANDOM</a:t>
            </a:r>
          </a:p>
        </p:txBody>
      </p:sp>
      <p:sp>
        <p:nvSpPr>
          <p:cNvPr id="3" name="Content Placeholder 2">
            <a:extLst>
              <a:ext uri="{FF2B5EF4-FFF2-40B4-BE49-F238E27FC236}">
                <a16:creationId xmlns:a16="http://schemas.microsoft.com/office/drawing/2014/main" id="{5196C818-19BE-45A8-B73B-224E09E5CBB9}"/>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Python standard library provides a module called random.</a:t>
            </a:r>
          </a:p>
          <a:p>
            <a:r>
              <a:rPr lang="en-US" sz="2000" dirty="0">
                <a:latin typeface="Times New Roman" panose="02020603050405020304" pitchFamily="18" charset="0"/>
                <a:cs typeface="Times New Roman" panose="02020603050405020304" pitchFamily="18" charset="0"/>
              </a:rPr>
              <a:t>Which allows us to randomly pick words from our words list.</a:t>
            </a:r>
          </a:p>
          <a:p>
            <a:r>
              <a:rPr lang="en-US" sz="2000" dirty="0">
                <a:latin typeface="Times New Roman" panose="02020603050405020304" pitchFamily="18" charset="0"/>
                <a:cs typeface="Times New Roman" panose="02020603050405020304" pitchFamily="18" charset="0"/>
              </a:rPr>
              <a:t>As this game is a paper and pencil guessing game for two or more players. One player thinks of a word, phrase or sentence and the other tries to guess it by suggesting letters within a certain number of guesses.</a:t>
            </a:r>
          </a:p>
        </p:txBody>
      </p:sp>
    </p:spTree>
    <p:extLst>
      <p:ext uri="{BB962C8B-B14F-4D97-AF65-F5344CB8AC3E}">
        <p14:creationId xmlns:p14="http://schemas.microsoft.com/office/powerpoint/2010/main" val="99318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00F9-E3F5-4320-B0E3-E6C24C423A25}"/>
              </a:ext>
            </a:extLst>
          </p:cNvPr>
          <p:cNvSpPr>
            <a:spLocks noGrp="1"/>
          </p:cNvSpPr>
          <p:nvPr>
            <p:ph type="title"/>
          </p:nvPr>
        </p:nvSpPr>
        <p:spPr/>
        <p:txBody>
          <a:bodyPr/>
          <a:lstStyle/>
          <a:p>
            <a:r>
              <a:rPr lang="en-IN" dirty="0"/>
              <a:t>Group members</a:t>
            </a:r>
          </a:p>
        </p:txBody>
      </p:sp>
      <p:sp>
        <p:nvSpPr>
          <p:cNvPr id="3" name="Content Placeholder 2">
            <a:extLst>
              <a:ext uri="{FF2B5EF4-FFF2-40B4-BE49-F238E27FC236}">
                <a16:creationId xmlns:a16="http://schemas.microsoft.com/office/drawing/2014/main" id="{16CAB031-73EC-4035-AD9D-8DD3086A83FF}"/>
              </a:ext>
            </a:extLst>
          </p:cNvPr>
          <p:cNvSpPr>
            <a:spLocks noGrp="1"/>
          </p:cNvSpPr>
          <p:nvPr>
            <p:ph idx="1"/>
          </p:nvPr>
        </p:nvSpPr>
        <p:spPr/>
        <p:txBody>
          <a:bodyPr>
            <a:normAutofit/>
          </a:bodyPr>
          <a:lstStyle/>
          <a:p>
            <a:pPr marL="0" indent="0">
              <a:buNone/>
            </a:pPr>
            <a:r>
              <a:rPr lang="en-IN" sz="2800" b="1" dirty="0"/>
              <a:t>Miss .</a:t>
            </a:r>
            <a:r>
              <a:rPr lang="en-IN" sz="2800" b="1" dirty="0" err="1"/>
              <a:t>Subhana</a:t>
            </a:r>
            <a:r>
              <a:rPr lang="en-IN" sz="2800" b="1" dirty="0"/>
              <a:t> </a:t>
            </a:r>
            <a:r>
              <a:rPr lang="en-IN" sz="2800" b="1" dirty="0" err="1"/>
              <a:t>Ayub</a:t>
            </a:r>
            <a:r>
              <a:rPr lang="en-IN" sz="2800" b="1" dirty="0"/>
              <a:t> Shaikh.	</a:t>
            </a:r>
          </a:p>
          <a:p>
            <a:pPr marL="0" indent="0">
              <a:buNone/>
            </a:pPr>
            <a:r>
              <a:rPr lang="en-IN" sz="2800" b="1" dirty="0"/>
              <a:t>		PRN-19UET042</a:t>
            </a:r>
          </a:p>
          <a:p>
            <a:pPr marL="0" indent="0">
              <a:buNone/>
            </a:pPr>
            <a:r>
              <a:rPr lang="en-IN" sz="2800" b="1" dirty="0"/>
              <a:t>Miss .</a:t>
            </a:r>
            <a:r>
              <a:rPr lang="en-IN" sz="2800" b="1" dirty="0" err="1"/>
              <a:t>Minal</a:t>
            </a:r>
            <a:r>
              <a:rPr lang="en-IN" sz="2800" b="1" dirty="0"/>
              <a:t> Sunil </a:t>
            </a:r>
            <a:r>
              <a:rPr lang="en-IN" sz="2800" b="1" dirty="0" err="1"/>
              <a:t>Upadhye</a:t>
            </a:r>
            <a:r>
              <a:rPr lang="en-IN" sz="2800" b="1" dirty="0"/>
              <a:t>.</a:t>
            </a:r>
          </a:p>
          <a:p>
            <a:pPr marL="0" indent="0">
              <a:buNone/>
            </a:pPr>
            <a:r>
              <a:rPr lang="en-IN" sz="2800" b="1" dirty="0"/>
              <a:t>		PRN-19UET050</a:t>
            </a:r>
          </a:p>
        </p:txBody>
      </p:sp>
    </p:spTree>
    <p:extLst>
      <p:ext uri="{BB962C8B-B14F-4D97-AF65-F5344CB8AC3E}">
        <p14:creationId xmlns:p14="http://schemas.microsoft.com/office/powerpoint/2010/main" val="3419180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Integral</Template>
  <TotalTime>139</TotalTime>
  <Words>431</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Ion Boardroom</vt:lpstr>
      <vt:lpstr>WORD GUESSING GAME</vt:lpstr>
      <vt:lpstr>IMPORTANCE AND OVERVIEW</vt:lpstr>
      <vt:lpstr>PowerPoint Presentation</vt:lpstr>
      <vt:lpstr>PowerPoint Presentation</vt:lpstr>
      <vt:lpstr>PowerPoint Presentation</vt:lpstr>
      <vt:lpstr>SAMPLE OUTPUT</vt:lpstr>
      <vt:lpstr>Introduction To Game</vt:lpstr>
      <vt:lpstr>RANDOM</vt:lpstr>
      <vt:lpstr>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GUESSING GAME</dc:title>
  <dc:creator>minalupadhye123@gmail.com</dc:creator>
  <cp:lastModifiedBy>minalupadhye123@gmail.com</cp:lastModifiedBy>
  <cp:revision>10</cp:revision>
  <dcterms:created xsi:type="dcterms:W3CDTF">2022-04-14T12:57:34Z</dcterms:created>
  <dcterms:modified xsi:type="dcterms:W3CDTF">2022-04-16T09:18:38Z</dcterms:modified>
</cp:coreProperties>
</file>