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virajshetty61@gmail.com" initials="p" lastIdx="1" clrIdx="0">
    <p:extLst>
      <p:ext uri="{19B8F6BF-5375-455C-9EA6-DF929625EA0E}">
        <p15:presenceInfo xmlns:p15="http://schemas.microsoft.com/office/powerpoint/2012/main" userId="cc00549a1a582e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78E524-AE3E-4F6A-A35D-27149940C230}" type="datetimeFigureOut">
              <a:rPr lang="en-IN" smtClean="0"/>
              <a:t>17-04-2022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E47DBC4-4CF8-4FCD-BF43-9FBBCFF13F0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20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8E524-AE3E-4F6A-A35D-27149940C230}"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DBC4-4CF8-4FCD-BF43-9FBBCFF13F0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108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8E524-AE3E-4F6A-A35D-27149940C230}"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DBC4-4CF8-4FCD-BF43-9FBBCFF13F0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30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8E524-AE3E-4F6A-A35D-27149940C230}"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DBC4-4CF8-4FCD-BF43-9FBBCFF13F0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70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8E524-AE3E-4F6A-A35D-27149940C230}"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DBC4-4CF8-4FCD-BF43-9FBBCFF13F0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41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8E524-AE3E-4F6A-A35D-27149940C230}"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7DBC4-4CF8-4FCD-BF43-9FBBCFF13F0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2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78E524-AE3E-4F6A-A35D-27149940C230}" type="datetimeFigureOut">
              <a:rPr lang="en-IN" smtClean="0"/>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7DBC4-4CF8-4FCD-BF43-9FBBCFF13F0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6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78E524-AE3E-4F6A-A35D-27149940C230}" type="datetimeFigureOut">
              <a:rPr lang="en-IN" smtClean="0"/>
              <a:t>17-04-2022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47DBC4-4CF8-4FCD-BF43-9FBBCFF13F0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7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8E524-AE3E-4F6A-A35D-27149940C230}" type="datetimeFigureOut">
              <a:rPr lang="en-IN" smtClean="0"/>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47DBC4-4CF8-4FCD-BF43-9FBBCFF13F0E}" type="slidenum">
              <a:rPr lang="en-IN" smtClean="0"/>
              <a:t>‹#›</a:t>
            </a:fld>
            <a:endParaRPr lang="en-IN"/>
          </a:p>
        </p:txBody>
      </p:sp>
    </p:spTree>
    <p:extLst>
      <p:ext uri="{BB962C8B-B14F-4D97-AF65-F5344CB8AC3E}">
        <p14:creationId xmlns:p14="http://schemas.microsoft.com/office/powerpoint/2010/main" val="383472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8E524-AE3E-4F6A-A35D-27149940C230}"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7DBC4-4CF8-4FCD-BF43-9FBBCFF13F0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70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678E524-AE3E-4F6A-A35D-27149940C230}" type="datetimeFigureOut">
              <a:rPr lang="en-IN" smtClean="0"/>
              <a:t>17-04-2022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E47DBC4-4CF8-4FCD-BF43-9FBBCFF13F0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56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678E524-AE3E-4F6A-A35D-27149940C230}" type="datetimeFigureOut">
              <a:rPr lang="en-IN" smtClean="0"/>
              <a:t>17-04-2022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E47DBC4-4CF8-4FCD-BF43-9FBBCFF13F0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56254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8EFA-F48A-4407-8F7F-0DDF6526034A}"/>
              </a:ext>
            </a:extLst>
          </p:cNvPr>
          <p:cNvSpPr>
            <a:spLocks noGrp="1"/>
          </p:cNvSpPr>
          <p:nvPr>
            <p:ph type="ctrTitle"/>
          </p:nvPr>
        </p:nvSpPr>
        <p:spPr/>
        <p:txBody>
          <a:bodyPr>
            <a:normAutofit fontScale="90000"/>
          </a:bodyPr>
          <a:lstStyle/>
          <a:p>
            <a:pPr algn="ctr"/>
            <a:r>
              <a:rPr lang="en-US" dirty="0"/>
              <a:t>Mini project on</a:t>
            </a:r>
            <a:br>
              <a:rPr lang="en-US" dirty="0"/>
            </a:br>
            <a:r>
              <a:rPr lang="en-US" dirty="0"/>
              <a:t>“WEBSITE BLOCKER USING PYTHON”</a:t>
            </a:r>
            <a:endParaRPr lang="en-IN" dirty="0"/>
          </a:p>
        </p:txBody>
      </p:sp>
      <p:sp>
        <p:nvSpPr>
          <p:cNvPr id="3" name="Subtitle 2">
            <a:extLst>
              <a:ext uri="{FF2B5EF4-FFF2-40B4-BE49-F238E27FC236}">
                <a16:creationId xmlns:a16="http://schemas.microsoft.com/office/drawing/2014/main" id="{62AB3946-8F14-4415-A432-CE0D33459193}"/>
              </a:ext>
            </a:extLst>
          </p:cNvPr>
          <p:cNvSpPr>
            <a:spLocks noGrp="1"/>
          </p:cNvSpPr>
          <p:nvPr>
            <p:ph type="subTitle" idx="1"/>
          </p:nvPr>
        </p:nvSpPr>
        <p:spPr/>
        <p:txBody>
          <a:bodyPr>
            <a:noAutofit/>
          </a:bodyPr>
          <a:lstStyle/>
          <a:p>
            <a:r>
              <a:rPr lang="en-US" dirty="0">
                <a:solidFill>
                  <a:schemeClr val="tx2">
                    <a:lumMod val="75000"/>
                  </a:schemeClr>
                </a:solidFill>
              </a:rPr>
              <a:t>UNDER GUIDANCE of  : PROF. P.C.DHANAWADE.</a:t>
            </a:r>
          </a:p>
          <a:p>
            <a:r>
              <a:rPr lang="en-US" dirty="0">
                <a:solidFill>
                  <a:schemeClr val="tx2">
                    <a:lumMod val="75000"/>
                  </a:schemeClr>
                </a:solidFill>
              </a:rPr>
              <a:t>STUDENT NAMES :   YASH ATUL SHETE [19UET043]</a:t>
            </a:r>
          </a:p>
          <a:p>
            <a:r>
              <a:rPr lang="en-US" dirty="0">
                <a:solidFill>
                  <a:schemeClr val="tx2">
                    <a:lumMod val="75000"/>
                  </a:schemeClr>
                </a:solidFill>
              </a:rPr>
              <a:t>		    PRATIK SATISH SHETTY [19UET044]</a:t>
            </a:r>
            <a:endParaRPr lang="en-IN" dirty="0">
              <a:solidFill>
                <a:schemeClr val="tx2">
                  <a:lumMod val="75000"/>
                </a:schemeClr>
              </a:solidFill>
            </a:endParaRPr>
          </a:p>
        </p:txBody>
      </p:sp>
    </p:spTree>
    <p:extLst>
      <p:ext uri="{BB962C8B-B14F-4D97-AF65-F5344CB8AC3E}">
        <p14:creationId xmlns:p14="http://schemas.microsoft.com/office/powerpoint/2010/main" val="361239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DD42-3A19-4717-BA8C-B0CE71B4223D}"/>
              </a:ext>
            </a:extLst>
          </p:cNvPr>
          <p:cNvSpPr>
            <a:spLocks noGrp="1"/>
          </p:cNvSpPr>
          <p:nvPr>
            <p:ph type="title"/>
          </p:nvPr>
        </p:nvSpPr>
        <p:spPr/>
        <p:txBody>
          <a:bodyPr>
            <a:normAutofit/>
          </a:bodyPr>
          <a:lstStyle/>
          <a:p>
            <a:pPr algn="ctr"/>
            <a:r>
              <a:rPr lang="en-US" sz="4200" dirty="0"/>
              <a:t>OUTLINE</a:t>
            </a:r>
            <a:endParaRPr lang="en-IN" sz="4200" dirty="0"/>
          </a:p>
        </p:txBody>
      </p:sp>
      <p:sp>
        <p:nvSpPr>
          <p:cNvPr id="3" name="Content Placeholder 2">
            <a:extLst>
              <a:ext uri="{FF2B5EF4-FFF2-40B4-BE49-F238E27FC236}">
                <a16:creationId xmlns:a16="http://schemas.microsoft.com/office/drawing/2014/main" id="{E4543FC6-ABF1-4BFE-B36D-D3C4180FCB70}"/>
              </a:ext>
            </a:extLst>
          </p:cNvPr>
          <p:cNvSpPr>
            <a:spLocks noGrp="1"/>
          </p:cNvSpPr>
          <p:nvPr>
            <p:ph idx="1"/>
          </p:nvPr>
        </p:nvSpPr>
        <p:spPr/>
        <p:txBody>
          <a:bodyPr>
            <a:normAutofit/>
          </a:bodyPr>
          <a:lstStyle/>
          <a:p>
            <a:r>
              <a:rPr lang="en-US" sz="2400" dirty="0">
                <a:solidFill>
                  <a:schemeClr val="tx2">
                    <a:lumMod val="75000"/>
                  </a:schemeClr>
                </a:solidFill>
              </a:rPr>
              <a:t>ABOUT PYTHON</a:t>
            </a:r>
          </a:p>
          <a:p>
            <a:r>
              <a:rPr lang="en-US" sz="2400" dirty="0">
                <a:solidFill>
                  <a:schemeClr val="tx2">
                    <a:lumMod val="75000"/>
                  </a:schemeClr>
                </a:solidFill>
              </a:rPr>
              <a:t>ABOUT WEBSITE BLOCKER</a:t>
            </a:r>
          </a:p>
          <a:p>
            <a:r>
              <a:rPr lang="en-US" sz="2400" dirty="0">
                <a:solidFill>
                  <a:schemeClr val="tx2">
                    <a:lumMod val="75000"/>
                  </a:schemeClr>
                </a:solidFill>
              </a:rPr>
              <a:t>MODULES REQUIRED</a:t>
            </a:r>
          </a:p>
          <a:p>
            <a:r>
              <a:rPr lang="en-US" sz="2400" dirty="0">
                <a:solidFill>
                  <a:schemeClr val="tx2">
                    <a:lumMod val="75000"/>
                  </a:schemeClr>
                </a:solidFill>
              </a:rPr>
              <a:t>STEPS</a:t>
            </a:r>
          </a:p>
          <a:p>
            <a:r>
              <a:rPr lang="en-US" sz="2400" dirty="0">
                <a:solidFill>
                  <a:schemeClr val="tx2">
                    <a:lumMod val="75000"/>
                  </a:schemeClr>
                </a:solidFill>
              </a:rPr>
              <a:t>SUMMARY</a:t>
            </a:r>
          </a:p>
        </p:txBody>
      </p:sp>
    </p:spTree>
    <p:extLst>
      <p:ext uri="{BB962C8B-B14F-4D97-AF65-F5344CB8AC3E}">
        <p14:creationId xmlns:p14="http://schemas.microsoft.com/office/powerpoint/2010/main" val="73067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6639-FAC8-47A6-B3C6-4EEFDB417B42}"/>
              </a:ext>
            </a:extLst>
          </p:cNvPr>
          <p:cNvSpPr>
            <a:spLocks noGrp="1"/>
          </p:cNvSpPr>
          <p:nvPr>
            <p:ph type="title"/>
          </p:nvPr>
        </p:nvSpPr>
        <p:spPr/>
        <p:txBody>
          <a:bodyPr>
            <a:normAutofit/>
          </a:bodyPr>
          <a:lstStyle/>
          <a:p>
            <a:pPr algn="ctr"/>
            <a:r>
              <a:rPr lang="en-US" sz="4400" dirty="0"/>
              <a:t>ABOUT PYTHON</a:t>
            </a:r>
            <a:endParaRPr lang="en-IN" sz="4400" dirty="0"/>
          </a:p>
        </p:txBody>
      </p:sp>
      <p:sp>
        <p:nvSpPr>
          <p:cNvPr id="3" name="Content Placeholder 2">
            <a:extLst>
              <a:ext uri="{FF2B5EF4-FFF2-40B4-BE49-F238E27FC236}">
                <a16:creationId xmlns:a16="http://schemas.microsoft.com/office/drawing/2014/main" id="{9D5AA51D-CBD6-4810-BA65-ED1CC316F004}"/>
              </a:ext>
            </a:extLst>
          </p:cNvPr>
          <p:cNvSpPr>
            <a:spLocks noGrp="1"/>
          </p:cNvSpPr>
          <p:nvPr>
            <p:ph idx="1"/>
          </p:nvPr>
        </p:nvSpPr>
        <p:spPr>
          <a:xfrm>
            <a:off x="941034" y="1775534"/>
            <a:ext cx="10422384" cy="4472826"/>
          </a:xfrm>
        </p:spPr>
        <p:txBody>
          <a:bodyPr>
            <a:normAutofit fontScale="92500" lnSpcReduction="20000"/>
          </a:bodyPr>
          <a:lstStyle/>
          <a:p>
            <a:pPr marL="0" indent="0" algn="just">
              <a:buNone/>
            </a:pPr>
            <a:r>
              <a:rPr lang="en-US" dirty="0"/>
              <a:t>	</a:t>
            </a:r>
            <a:r>
              <a:rPr lang="en-US" sz="2600" dirty="0">
                <a:solidFill>
                  <a:schemeClr val="tx2">
                    <a:lumMod val="75000"/>
                  </a:schemeClr>
                </a:solidFill>
              </a:rPr>
              <a:t>Python is a high level, general purpose and a very popular programming language. Python programming language(latest python 3)is being used in web development, machine learning applications, along with all cutting edge technology in software technology in software industry.</a:t>
            </a:r>
          </a:p>
          <a:p>
            <a:pPr marL="0" indent="0" algn="just">
              <a:buNone/>
            </a:pPr>
            <a:r>
              <a:rPr lang="en-US" sz="2600" dirty="0">
                <a:solidFill>
                  <a:schemeClr val="tx2">
                    <a:lumMod val="75000"/>
                  </a:schemeClr>
                </a:solidFill>
              </a:rPr>
              <a:t>Facts about Python Programming language:</a:t>
            </a:r>
          </a:p>
          <a:p>
            <a:pPr marL="457200" indent="-457200" algn="just">
              <a:buFont typeface="+mj-lt"/>
              <a:buAutoNum type="arabicPeriod"/>
            </a:pPr>
            <a:r>
              <a:rPr lang="en-US" sz="2600" dirty="0">
                <a:solidFill>
                  <a:schemeClr val="tx2">
                    <a:lumMod val="75000"/>
                  </a:schemeClr>
                </a:solidFill>
              </a:rPr>
              <a:t>Python allows programming in object-oriented and procedural </a:t>
            </a:r>
            <a:r>
              <a:rPr lang="en-US" sz="2600" dirty="0" err="1">
                <a:solidFill>
                  <a:schemeClr val="tx2">
                    <a:lumMod val="75000"/>
                  </a:schemeClr>
                </a:solidFill>
              </a:rPr>
              <a:t>paradiagms</a:t>
            </a:r>
            <a:r>
              <a:rPr lang="en-US" sz="2600" dirty="0">
                <a:solidFill>
                  <a:schemeClr val="tx2">
                    <a:lumMod val="75000"/>
                  </a:schemeClr>
                </a:solidFill>
              </a:rPr>
              <a:t>.</a:t>
            </a:r>
          </a:p>
          <a:p>
            <a:pPr marL="457200" indent="-457200" algn="just">
              <a:buFont typeface="+mj-lt"/>
              <a:buAutoNum type="arabicPeriod"/>
            </a:pPr>
            <a:r>
              <a:rPr lang="en-IN" sz="2600" dirty="0">
                <a:solidFill>
                  <a:schemeClr val="tx2">
                    <a:lumMod val="75000"/>
                  </a:schemeClr>
                </a:solidFill>
              </a:rPr>
              <a:t>Python program generally are smaller than other programming  languages like java.</a:t>
            </a:r>
          </a:p>
          <a:p>
            <a:pPr marL="457200" indent="-457200" algn="just">
              <a:buFont typeface="+mj-lt"/>
              <a:buAutoNum type="arabicPeriod"/>
            </a:pPr>
            <a:r>
              <a:rPr lang="en-IN" sz="2600" dirty="0">
                <a:solidFill>
                  <a:schemeClr val="tx2">
                    <a:lumMod val="75000"/>
                  </a:schemeClr>
                </a:solidFill>
              </a:rPr>
              <a:t>Python language is being used by almost all tech-giant companies like-Google, Amazon, Facebook, </a:t>
            </a:r>
            <a:r>
              <a:rPr lang="en-IN" sz="2600" dirty="0" err="1">
                <a:solidFill>
                  <a:schemeClr val="tx2">
                    <a:lumMod val="75000"/>
                  </a:schemeClr>
                </a:solidFill>
              </a:rPr>
              <a:t>instagram</a:t>
            </a:r>
            <a:r>
              <a:rPr lang="en-IN" sz="2600" dirty="0">
                <a:solidFill>
                  <a:schemeClr val="tx2">
                    <a:lumMod val="75000"/>
                  </a:schemeClr>
                </a:solidFill>
              </a:rPr>
              <a:t>,….,etc.</a:t>
            </a:r>
          </a:p>
          <a:p>
            <a:pPr marL="0" indent="0" algn="just">
              <a:buNone/>
            </a:pPr>
            <a:endParaRPr lang="en-IN" dirty="0"/>
          </a:p>
        </p:txBody>
      </p:sp>
    </p:spTree>
    <p:extLst>
      <p:ext uri="{BB962C8B-B14F-4D97-AF65-F5344CB8AC3E}">
        <p14:creationId xmlns:p14="http://schemas.microsoft.com/office/powerpoint/2010/main" val="59323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B871-68E6-4512-AD1E-BDD2EDA23956}"/>
              </a:ext>
            </a:extLst>
          </p:cNvPr>
          <p:cNvSpPr>
            <a:spLocks noGrp="1"/>
          </p:cNvSpPr>
          <p:nvPr>
            <p:ph type="title"/>
          </p:nvPr>
        </p:nvSpPr>
        <p:spPr/>
        <p:txBody>
          <a:bodyPr>
            <a:normAutofit/>
          </a:bodyPr>
          <a:lstStyle/>
          <a:p>
            <a:pPr algn="ctr"/>
            <a:r>
              <a:rPr lang="en-US" sz="4400" dirty="0"/>
              <a:t>About website blocker</a:t>
            </a:r>
            <a:endParaRPr lang="en-IN" sz="4400" dirty="0"/>
          </a:p>
        </p:txBody>
      </p:sp>
      <p:sp>
        <p:nvSpPr>
          <p:cNvPr id="3" name="Content Placeholder 2">
            <a:extLst>
              <a:ext uri="{FF2B5EF4-FFF2-40B4-BE49-F238E27FC236}">
                <a16:creationId xmlns:a16="http://schemas.microsoft.com/office/drawing/2014/main" id="{47C0754A-6BF6-419A-98C2-F10CFEE28622}"/>
              </a:ext>
            </a:extLst>
          </p:cNvPr>
          <p:cNvSpPr>
            <a:spLocks noGrp="1"/>
          </p:cNvSpPr>
          <p:nvPr>
            <p:ph idx="1"/>
          </p:nvPr>
        </p:nvSpPr>
        <p:spPr/>
        <p:txBody>
          <a:bodyPr>
            <a:normAutofit fontScale="92500" lnSpcReduction="20000"/>
          </a:bodyPr>
          <a:lstStyle/>
          <a:p>
            <a:pPr marL="0" indent="0" algn="l" fontAlgn="base">
              <a:buNone/>
            </a:pPr>
            <a:r>
              <a:rPr lang="en-US" dirty="0"/>
              <a:t>	</a:t>
            </a:r>
            <a:r>
              <a:rPr lang="en-US" sz="2400" b="0" i="0" dirty="0">
                <a:solidFill>
                  <a:schemeClr val="tx2">
                    <a:lumMod val="75000"/>
                  </a:schemeClr>
                </a:solidFill>
                <a:effectLst/>
                <a:latin typeface="Georgia" panose="02040502050405020303" pitchFamily="18" charset="0"/>
              </a:rPr>
              <a:t>The objective of Website Blocker python project is to block the given websites from any device. This project will help the user to stay away from their distraction by blocking websites from their device so that they can not open them.</a:t>
            </a:r>
          </a:p>
          <a:p>
            <a:pPr marL="0" indent="0" algn="l" fontAlgn="base">
              <a:buNone/>
            </a:pPr>
            <a:r>
              <a:rPr lang="en-US" sz="2400" b="0" i="0" dirty="0">
                <a:solidFill>
                  <a:schemeClr val="tx2">
                    <a:lumMod val="75000"/>
                  </a:schemeClr>
                </a:solidFill>
                <a:effectLst/>
                <a:latin typeface="Georgia" panose="02040502050405020303" pitchFamily="18" charset="0"/>
              </a:rPr>
              <a:t>	In this Python Website Blocker Project, the user can enter multiple websites to block, and then clicking on the block button will check the condition that if the website already blocked then print ‘already blocked’ else blocked all that websites and print ‘blocked’.</a:t>
            </a:r>
          </a:p>
          <a:p>
            <a:pPr marL="0" indent="0">
              <a:buNone/>
            </a:pPr>
            <a:r>
              <a:rPr lang="en-US" dirty="0"/>
              <a:t>	</a:t>
            </a:r>
            <a:endParaRPr lang="en-IN" dirty="0"/>
          </a:p>
        </p:txBody>
      </p:sp>
    </p:spTree>
    <p:extLst>
      <p:ext uri="{BB962C8B-B14F-4D97-AF65-F5344CB8AC3E}">
        <p14:creationId xmlns:p14="http://schemas.microsoft.com/office/powerpoint/2010/main" val="323847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1574-371C-4254-8B28-122559C8598D}"/>
              </a:ext>
            </a:extLst>
          </p:cNvPr>
          <p:cNvSpPr>
            <a:spLocks noGrp="1"/>
          </p:cNvSpPr>
          <p:nvPr>
            <p:ph type="title"/>
          </p:nvPr>
        </p:nvSpPr>
        <p:spPr/>
        <p:txBody>
          <a:bodyPr>
            <a:normAutofit fontScale="90000"/>
          </a:bodyPr>
          <a:lstStyle/>
          <a:p>
            <a:pPr algn="ctr"/>
            <a:r>
              <a:rPr lang="en-US" sz="4400" dirty="0"/>
              <a:t>MODULES </a:t>
            </a:r>
            <a:r>
              <a:rPr lang="en-US" sz="4900" dirty="0"/>
              <a:t>REQUIRED</a:t>
            </a:r>
            <a:br>
              <a:rPr lang="en-US" dirty="0"/>
            </a:br>
            <a:endParaRPr lang="en-IN" dirty="0"/>
          </a:p>
        </p:txBody>
      </p:sp>
      <p:sp>
        <p:nvSpPr>
          <p:cNvPr id="3" name="Content Placeholder 2">
            <a:extLst>
              <a:ext uri="{FF2B5EF4-FFF2-40B4-BE49-F238E27FC236}">
                <a16:creationId xmlns:a16="http://schemas.microsoft.com/office/drawing/2014/main" id="{2AFC8178-BC6B-4FAB-B971-DEDBF218235F}"/>
              </a:ext>
            </a:extLst>
          </p:cNvPr>
          <p:cNvSpPr>
            <a:spLocks noGrp="1"/>
          </p:cNvSpPr>
          <p:nvPr>
            <p:ph idx="1"/>
          </p:nvPr>
        </p:nvSpPr>
        <p:spPr/>
        <p:txBody>
          <a:bodyPr/>
          <a:lstStyle/>
          <a:p>
            <a:pPr marL="0" indent="0" algn="l" fontAlgn="base">
              <a:buNone/>
            </a:pPr>
            <a:r>
              <a:rPr lang="en-US" dirty="0"/>
              <a:t>	</a:t>
            </a:r>
            <a:r>
              <a:rPr lang="en-US" sz="2400" b="0" i="0" dirty="0">
                <a:solidFill>
                  <a:schemeClr val="tx2">
                    <a:lumMod val="75000"/>
                  </a:schemeClr>
                </a:solidFill>
                <a:effectLst/>
                <a:latin typeface="Georgia" panose="02040502050405020303" pitchFamily="18" charset="0"/>
              </a:rPr>
              <a:t>To implement website blocker project, we will use the basic concepts of Python and </a:t>
            </a:r>
            <a:r>
              <a:rPr lang="en-US" sz="2400" b="0" i="0" dirty="0" err="1">
                <a:solidFill>
                  <a:schemeClr val="tx2">
                    <a:lumMod val="75000"/>
                  </a:schemeClr>
                </a:solidFill>
                <a:effectLst/>
                <a:latin typeface="Georgia" panose="02040502050405020303" pitchFamily="18" charset="0"/>
              </a:rPr>
              <a:t>Tkinter</a:t>
            </a:r>
            <a:r>
              <a:rPr lang="en-US" sz="2400" b="0" i="0" dirty="0">
                <a:solidFill>
                  <a:schemeClr val="tx2">
                    <a:lumMod val="75000"/>
                  </a:schemeClr>
                </a:solidFill>
                <a:effectLst/>
                <a:latin typeface="Georgia" panose="02040502050405020303" pitchFamily="18" charset="0"/>
              </a:rPr>
              <a:t> library.</a:t>
            </a:r>
          </a:p>
          <a:p>
            <a:pPr marL="0" indent="0" algn="l" fontAlgn="base">
              <a:buNone/>
            </a:pPr>
            <a:r>
              <a:rPr lang="en-US" sz="2400" b="1" i="0" dirty="0">
                <a:solidFill>
                  <a:schemeClr val="tx2">
                    <a:lumMod val="75000"/>
                  </a:schemeClr>
                </a:solidFill>
                <a:effectLst/>
                <a:latin typeface="inherit"/>
              </a:rPr>
              <a:t>	</a:t>
            </a:r>
            <a:r>
              <a:rPr lang="en-US" sz="2400" b="1" i="0" dirty="0" err="1">
                <a:solidFill>
                  <a:schemeClr val="tx2">
                    <a:lumMod val="75000"/>
                  </a:schemeClr>
                </a:solidFill>
                <a:effectLst/>
                <a:latin typeface="inherit"/>
              </a:rPr>
              <a:t>Tkinter</a:t>
            </a:r>
            <a:r>
              <a:rPr lang="en-US" sz="2400" b="0" i="0" dirty="0">
                <a:solidFill>
                  <a:schemeClr val="tx2">
                    <a:lumMod val="75000"/>
                  </a:schemeClr>
                </a:solidFill>
                <a:effectLst/>
                <a:latin typeface="Georgia" panose="02040502050405020303" pitchFamily="18" charset="0"/>
              </a:rPr>
              <a:t> is a standard GUI Python library. It is one of the fastest and easiest ways to build GUI applications using </a:t>
            </a:r>
            <a:r>
              <a:rPr lang="en-US" sz="2400" b="0" i="0" dirty="0" err="1">
                <a:solidFill>
                  <a:schemeClr val="tx2">
                    <a:lumMod val="75000"/>
                  </a:schemeClr>
                </a:solidFill>
                <a:effectLst/>
                <a:latin typeface="Georgia" panose="02040502050405020303" pitchFamily="18" charset="0"/>
              </a:rPr>
              <a:t>Tkinter</a:t>
            </a:r>
            <a:r>
              <a:rPr lang="en-US" sz="2400" b="0" i="0" dirty="0">
                <a:solidFill>
                  <a:schemeClr val="tx2">
                    <a:lumMod val="75000"/>
                  </a:schemeClr>
                </a:solidFill>
                <a:effectLst/>
                <a:latin typeface="Georgia" panose="02040502050405020303" pitchFamily="18" charset="0"/>
              </a:rPr>
              <a:t>.</a:t>
            </a:r>
          </a:p>
          <a:p>
            <a:pPr marL="0" indent="0">
              <a:buNone/>
            </a:pPr>
            <a:endParaRPr lang="en-IN" dirty="0"/>
          </a:p>
        </p:txBody>
      </p:sp>
    </p:spTree>
    <p:extLst>
      <p:ext uri="{BB962C8B-B14F-4D97-AF65-F5344CB8AC3E}">
        <p14:creationId xmlns:p14="http://schemas.microsoft.com/office/powerpoint/2010/main" val="232303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17E97-5AF9-49E7-901E-D71C73266814}"/>
              </a:ext>
            </a:extLst>
          </p:cNvPr>
          <p:cNvSpPr txBox="1"/>
          <p:nvPr/>
        </p:nvSpPr>
        <p:spPr>
          <a:xfrm>
            <a:off x="1260629" y="1819921"/>
            <a:ext cx="8957569" cy="3785652"/>
          </a:xfrm>
          <a:prstGeom prst="rect">
            <a:avLst/>
          </a:prstGeom>
          <a:noFill/>
        </p:spPr>
        <p:txBody>
          <a:bodyPr wrap="square">
            <a:spAutoFit/>
          </a:bodyPr>
          <a:lstStyle/>
          <a:p>
            <a:pPr algn="ctr"/>
            <a:r>
              <a:rPr lang="en-US" sz="4400" dirty="0"/>
              <a:t>Steps to build Website blocker Python Project:</a:t>
            </a:r>
          </a:p>
          <a:p>
            <a:pPr algn="ctr"/>
            <a:endParaRPr lang="en-US" sz="3200" dirty="0"/>
          </a:p>
          <a:p>
            <a:pPr marL="342900" indent="-342900">
              <a:buFont typeface="Arial" panose="020B0604020202020204" pitchFamily="34" charset="0"/>
              <a:buChar char="•"/>
            </a:pPr>
            <a:r>
              <a:rPr lang="en-US" sz="2400" dirty="0">
                <a:solidFill>
                  <a:schemeClr val="tx2">
                    <a:lumMod val="75000"/>
                  </a:schemeClr>
                </a:solidFill>
              </a:rPr>
              <a:t>Importing the module</a:t>
            </a:r>
          </a:p>
          <a:p>
            <a:pPr marL="342900" indent="-342900">
              <a:buFont typeface="Arial" panose="020B0604020202020204" pitchFamily="34" charset="0"/>
              <a:buChar char="•"/>
            </a:pPr>
            <a:r>
              <a:rPr lang="en-US" sz="2400" dirty="0">
                <a:solidFill>
                  <a:schemeClr val="tx2">
                    <a:lumMod val="75000"/>
                  </a:schemeClr>
                </a:solidFill>
              </a:rPr>
              <a:t>Create the display window</a:t>
            </a:r>
          </a:p>
          <a:p>
            <a:pPr marL="342900" indent="-342900">
              <a:buFont typeface="Arial" panose="020B0604020202020204" pitchFamily="34" charset="0"/>
              <a:buChar char="•"/>
            </a:pPr>
            <a:r>
              <a:rPr lang="en-US" sz="2400" dirty="0">
                <a:solidFill>
                  <a:schemeClr val="tx2">
                    <a:lumMod val="75000"/>
                  </a:schemeClr>
                </a:solidFill>
              </a:rPr>
              <a:t>Create an entry widget</a:t>
            </a:r>
          </a:p>
          <a:p>
            <a:pPr marL="342900" indent="-342900">
              <a:buFont typeface="Arial" panose="020B0604020202020204" pitchFamily="34" charset="0"/>
              <a:buChar char="•"/>
            </a:pPr>
            <a:r>
              <a:rPr lang="en-US" sz="2400" dirty="0">
                <a:solidFill>
                  <a:schemeClr val="tx2">
                    <a:lumMod val="75000"/>
                  </a:schemeClr>
                </a:solidFill>
              </a:rPr>
              <a:t>Define function</a:t>
            </a:r>
          </a:p>
          <a:p>
            <a:pPr marL="342900" indent="-342900">
              <a:buFont typeface="Arial" panose="020B0604020202020204" pitchFamily="34" charset="0"/>
              <a:buChar char="•"/>
            </a:pPr>
            <a:r>
              <a:rPr lang="en-US" sz="2400" dirty="0">
                <a:solidFill>
                  <a:schemeClr val="tx2">
                    <a:lumMod val="75000"/>
                  </a:schemeClr>
                </a:solidFill>
              </a:rPr>
              <a:t>Create a block button</a:t>
            </a:r>
            <a:endParaRPr lang="en-IN" sz="2400" dirty="0">
              <a:solidFill>
                <a:schemeClr val="tx2">
                  <a:lumMod val="75000"/>
                </a:schemeClr>
              </a:solidFill>
            </a:endParaRPr>
          </a:p>
        </p:txBody>
      </p:sp>
    </p:spTree>
    <p:extLst>
      <p:ext uri="{BB962C8B-B14F-4D97-AF65-F5344CB8AC3E}">
        <p14:creationId xmlns:p14="http://schemas.microsoft.com/office/powerpoint/2010/main" val="276509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F607-B0FF-494A-90D9-998396BCF0E0}"/>
              </a:ext>
            </a:extLst>
          </p:cNvPr>
          <p:cNvSpPr>
            <a:spLocks noGrp="1"/>
          </p:cNvSpPr>
          <p:nvPr>
            <p:ph type="title"/>
          </p:nvPr>
        </p:nvSpPr>
        <p:spPr/>
        <p:txBody>
          <a:bodyPr>
            <a:normAutofit/>
          </a:bodyPr>
          <a:lstStyle/>
          <a:p>
            <a:pPr algn="ctr"/>
            <a:r>
              <a:rPr lang="en-US" sz="4400" dirty="0"/>
              <a:t>SUMMARY</a:t>
            </a:r>
            <a:endParaRPr lang="en-IN" sz="4400" dirty="0"/>
          </a:p>
        </p:txBody>
      </p:sp>
      <p:sp>
        <p:nvSpPr>
          <p:cNvPr id="3" name="Content Placeholder 2">
            <a:extLst>
              <a:ext uri="{FF2B5EF4-FFF2-40B4-BE49-F238E27FC236}">
                <a16:creationId xmlns:a16="http://schemas.microsoft.com/office/drawing/2014/main" id="{B33AD289-E769-44D7-B5CF-AB573DE2E95E}"/>
              </a:ext>
            </a:extLst>
          </p:cNvPr>
          <p:cNvSpPr>
            <a:spLocks noGrp="1"/>
          </p:cNvSpPr>
          <p:nvPr>
            <p:ph idx="1"/>
          </p:nvPr>
        </p:nvSpPr>
        <p:spPr/>
        <p:txBody>
          <a:bodyPr/>
          <a:lstStyle/>
          <a:p>
            <a:pPr marL="0" indent="0" fontAlgn="base">
              <a:buNone/>
            </a:pPr>
            <a:r>
              <a:rPr lang="en-US" dirty="0"/>
              <a:t>	</a:t>
            </a:r>
            <a:r>
              <a:rPr lang="en-US" sz="2400" dirty="0">
                <a:solidFill>
                  <a:schemeClr val="tx2">
                    <a:lumMod val="75000"/>
                  </a:schemeClr>
                </a:solidFill>
                <a:effectLst/>
                <a:latin typeface="inherit"/>
              </a:rPr>
              <a:t>We have successfully developed the Website Blocker python project. We used the popular </a:t>
            </a:r>
            <a:r>
              <a:rPr lang="en-US" sz="2400" dirty="0" err="1">
                <a:solidFill>
                  <a:schemeClr val="tx2">
                    <a:lumMod val="75000"/>
                  </a:schemeClr>
                </a:solidFill>
                <a:effectLst/>
                <a:latin typeface="inherit"/>
              </a:rPr>
              <a:t>Tkinter</a:t>
            </a:r>
            <a:r>
              <a:rPr lang="en-US" sz="2400" dirty="0">
                <a:solidFill>
                  <a:schemeClr val="tx2">
                    <a:lumMod val="75000"/>
                  </a:schemeClr>
                </a:solidFill>
                <a:effectLst/>
                <a:latin typeface="inherit"/>
              </a:rPr>
              <a:t> library for rendering graphics on a display window and the basic concept of python programming.</a:t>
            </a:r>
          </a:p>
          <a:p>
            <a:pPr marL="0" indent="0">
              <a:buNone/>
            </a:pPr>
            <a:br>
              <a:rPr lang="en-US" sz="2400" b="0" i="0" dirty="0">
                <a:solidFill>
                  <a:schemeClr val="tx2">
                    <a:lumMod val="75000"/>
                  </a:schemeClr>
                </a:solidFill>
                <a:effectLst/>
                <a:latin typeface="Georgia" panose="02040502050405020303" pitchFamily="18" charset="0"/>
              </a:rPr>
            </a:br>
            <a:endParaRPr lang="en-IN" sz="2400" dirty="0">
              <a:solidFill>
                <a:schemeClr val="tx2">
                  <a:lumMod val="75000"/>
                </a:schemeClr>
              </a:solidFill>
            </a:endParaRPr>
          </a:p>
        </p:txBody>
      </p:sp>
    </p:spTree>
    <p:extLst>
      <p:ext uri="{BB962C8B-B14F-4D97-AF65-F5344CB8AC3E}">
        <p14:creationId xmlns:p14="http://schemas.microsoft.com/office/powerpoint/2010/main" val="94212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BBDD4B-925E-4479-8320-10BE990A6E65}"/>
              </a:ext>
            </a:extLst>
          </p:cNvPr>
          <p:cNvSpPr/>
          <p:nvPr/>
        </p:nvSpPr>
        <p:spPr>
          <a:xfrm>
            <a:off x="5125874" y="4148065"/>
            <a:ext cx="5153976" cy="1015663"/>
          </a:xfrm>
          <a:prstGeom prst="rect">
            <a:avLst/>
          </a:prstGeom>
          <a:noFill/>
        </p:spPr>
        <p:txBody>
          <a:bodyPr wrap="none" lIns="91440" tIns="45720" rIns="91440" bIns="45720">
            <a:spAutoFit/>
          </a:bodyPr>
          <a:lstStyle/>
          <a:p>
            <a:pPr algn="ctr"/>
            <a:r>
              <a:rPr lang="en-US" sz="6000" dirty="0">
                <a:ln w="0"/>
                <a:effectLst>
                  <a:outerShdw blurRad="38100" dist="19050" dir="2700000" algn="tl" rotWithShape="0">
                    <a:schemeClr val="dk1">
                      <a:alpha val="40000"/>
                    </a:schemeClr>
                  </a:outerShdw>
                </a:effectLst>
              </a:rPr>
              <a:t>THANK YOU!!!</a:t>
            </a:r>
            <a:endParaRPr lang="en-US" sz="60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35999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88</TotalTime>
  <Words>354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Georgia</vt:lpstr>
      <vt:lpstr>Gill Sans MT</vt:lpstr>
      <vt:lpstr>inherit</vt:lpstr>
      <vt:lpstr>Gallery</vt:lpstr>
      <vt:lpstr>Mini project on “WEBSITE BLOCKER USING PYTHON”</vt:lpstr>
      <vt:lpstr>OUTLINE</vt:lpstr>
      <vt:lpstr>ABOUT PYTHON</vt:lpstr>
      <vt:lpstr>About website blocker</vt:lpstr>
      <vt:lpstr>MODULES REQUIRED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“WEBSITE BLOCKER USING PYTHON”</dc:title>
  <dc:creator>prithvirajshetty61@gmail.com</dc:creator>
  <cp:lastModifiedBy>prithvirajshetty61@gmail.com</cp:lastModifiedBy>
  <cp:revision>8</cp:revision>
  <dcterms:created xsi:type="dcterms:W3CDTF">2022-04-16T15:26:00Z</dcterms:created>
  <dcterms:modified xsi:type="dcterms:W3CDTF">2022-04-17T04:39:14Z</dcterms:modified>
</cp:coreProperties>
</file>