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0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8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0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6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2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4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0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8984-3181-4FCB-A5EB-85F8F7CF71C1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D3F6E8-B3E7-4CFD-8AD3-C0B4B4806D7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2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A0AE-80D4-4814-815C-CFF4E2E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99495"/>
            <a:ext cx="9603275" cy="126062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 PROJECT REPORT ON</a:t>
            </a:r>
            <a:br>
              <a:rPr lang="en-US" sz="4000" dirty="0"/>
            </a:br>
            <a:r>
              <a:rPr lang="en-US" sz="4000" dirty="0"/>
              <a:t> “WEBSITE BLOCKING USING PYTHON”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CF3F-B69C-4D42-A276-E02C2276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39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Submitted to DKTE’S TEXTILE &amp; ENGINEERING INSTITUTE ,ICHALKARANJI.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Submitted by : MR.YASH ATUL SHETE [19UET043]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	                   MR.PRATIK SATISH SHETTY [19UET044]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Under the guidance of : PROF.  P. C. DHANAWADE.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Through DKTE’S TEXTILE &amp; ENGINEERING INSTITUTE , ICHALKARANJI.     2021-2022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704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66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A PROJECT REPORT ON  “WEBSITE BLOCKING USING PYTHON”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REPORT ON  “WEBSITE BLOCKING USING PYTHON”</dc:title>
  <dc:creator>prithvirajshetty61@gmail.com</dc:creator>
  <cp:lastModifiedBy>prithvirajshetty61@gmail.com</cp:lastModifiedBy>
  <cp:revision>4</cp:revision>
  <dcterms:created xsi:type="dcterms:W3CDTF">2022-04-16T16:48:00Z</dcterms:created>
  <dcterms:modified xsi:type="dcterms:W3CDTF">2022-04-17T04:47:14Z</dcterms:modified>
</cp:coreProperties>
</file>