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75" r:id="rId5"/>
    <p:sldId id="277" r:id="rId6"/>
    <p:sldId id="273" r:id="rId7"/>
    <p:sldId id="262" r:id="rId8"/>
    <p:sldId id="280" r:id="rId9"/>
    <p:sldId id="281" r:id="rId10"/>
    <p:sldId id="271" r:id="rId11"/>
    <p:sldId id="276" r:id="rId12"/>
    <p:sldId id="278" r:id="rId13"/>
    <p:sldId id="279" r:id="rId14"/>
    <p:sldId id="26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32FD-A09C-A64A-AE4A-2C13853F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328" y="841208"/>
            <a:ext cx="8637073" cy="2541431"/>
          </a:xfrm>
        </p:spPr>
        <p:txBody>
          <a:bodyPr/>
          <a:lstStyle/>
          <a:p>
            <a:r>
              <a:rPr lang="en-US" dirty="0">
                <a:latin typeface="Amasis MT Pro" panose="02040504050005020304" pitchFamily="18" charset="0"/>
                <a:ea typeface="Amasis MT Pro Light" panose="02000000000000000000" pitchFamily="2" charset="0"/>
              </a:rPr>
              <a:t>Image to sketch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C157E-004B-134A-AC53-97F39A472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/>
              <a:t>Using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75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572" y="1973787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import cv2 inside our code, after that, we will use some of the following functions:</a:t>
            </a:r>
          </a:p>
          <a:p>
            <a:r>
              <a:rPr lang="en-US" b="1" dirty="0"/>
              <a:t>imread()- </a:t>
            </a:r>
            <a:r>
              <a:rPr lang="en-US" dirty="0"/>
              <a:t>This function will load the image </a:t>
            </a:r>
            <a:r>
              <a:rPr lang="en-US" dirty="0" err="1"/>
              <a:t>i.e</a:t>
            </a:r>
            <a:r>
              <a:rPr lang="en-US" dirty="0"/>
              <a:t> in the specified folder. </a:t>
            </a:r>
          </a:p>
          <a:p>
            <a:r>
              <a:rPr lang="en-US" b="1" dirty="0"/>
              <a:t>cvtColor()- </a:t>
            </a:r>
            <a:r>
              <a:rPr lang="en-US" dirty="0"/>
              <a:t>This function takes color as an argument and then changes the source image color into that color.</a:t>
            </a:r>
            <a:r>
              <a:rPr lang="en-US" b="1" dirty="0"/>
              <a:t> </a:t>
            </a:r>
          </a:p>
          <a:p>
            <a:r>
              <a:rPr lang="en-US" b="1" dirty="0"/>
              <a:t>Greyscale()-</a:t>
            </a:r>
            <a:r>
              <a:rPr lang="en-US" dirty="0"/>
              <a:t>We then make the image black and white.</a:t>
            </a:r>
          </a:p>
          <a:p>
            <a:r>
              <a:rPr lang="en-US" b="1" dirty="0"/>
              <a:t>bitwise_not()-</a:t>
            </a:r>
            <a:r>
              <a:rPr lang="en-US" dirty="0"/>
              <a:t> This function will help the image to keep the properties as same by providing the masking to it.</a:t>
            </a:r>
          </a:p>
        </p:txBody>
      </p:sp>
    </p:spTree>
    <p:extLst>
      <p:ext uri="{BB962C8B-B14F-4D97-AF65-F5344CB8AC3E}">
        <p14:creationId xmlns:p14="http://schemas.microsoft.com/office/powerpoint/2010/main" val="317369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GaussianBlur()- </a:t>
            </a:r>
            <a:r>
              <a:rPr lang="en-US" dirty="0"/>
              <a:t>This function is used to modify the image by sharpening the edges of the image, smoothen the image, and will minimize the blurring property.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63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2C23-6300-4F06-8607-FE2C949F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50143CC-26EA-4BE0-9CE7-B2109081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093" y="1944069"/>
            <a:ext cx="4922947" cy="253005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1EE547-87B2-4C88-8432-984C9FCE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08" y="1853754"/>
            <a:ext cx="5095302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1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28736-84E6-468A-A5BA-99D842061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54" y="1992084"/>
            <a:ext cx="3968619" cy="2598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8F1E44-3341-41F9-9409-B7FCC9AAF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61" y="2060635"/>
            <a:ext cx="4155917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3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296C-07D2-A543-8450-A0E9400F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F36A-4B45-DA43-890F-F75A6B561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ANKITA ASHOK HULLE (20UET302)</a:t>
            </a:r>
          </a:p>
          <a:p>
            <a:r>
              <a:rPr lang="en-US" dirty="0"/>
              <a:t>SANIKA NITIN KADAM (20UET304)</a:t>
            </a:r>
          </a:p>
          <a:p>
            <a:r>
              <a:rPr lang="en-US" dirty="0"/>
              <a:t>PRAJAKTA NEMINATH PATIL(20UET307)</a:t>
            </a:r>
          </a:p>
        </p:txBody>
      </p:sp>
    </p:spTree>
    <p:extLst>
      <p:ext uri="{BB962C8B-B14F-4D97-AF65-F5344CB8AC3E}">
        <p14:creationId xmlns:p14="http://schemas.microsoft.com/office/powerpoint/2010/main" val="335517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BA8DB3-FCEB-464B-AE33-14B80203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x-none" sz="3600"/>
              <a:t>THANK YOU</a:t>
            </a:r>
            <a:r>
              <a:rPr lang="en-IN" sz="3600" dirty="0"/>
              <a:t>……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079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241" y="2015732"/>
            <a:ext cx="9603275" cy="3450613"/>
          </a:xfrm>
        </p:spPr>
        <p:txBody>
          <a:bodyPr/>
          <a:lstStyle/>
          <a:p>
            <a:r>
              <a:rPr lang="en-US" dirty="0"/>
              <a:t>In Python, an image is just a two-dimensional array of integers. So one can do a couple of matrix manipulations using various python modules in order to get some very interesting effects. In order to convert the normal image to a sketch, we will change its original values and assign its values similar to grey, in this way a sketch of the input image will be generated.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69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4524-B041-1B4A-92E9-7A4E6BD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048" y="338667"/>
            <a:ext cx="10232314" cy="481320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Arial Black" pitchFamily="34" charset="0"/>
                <a:ea typeface="Amasis MT Pro Light" panose="02000000000000000000" pitchFamily="2" charset="0"/>
              </a:rPr>
              <a:t>IMPORTANCE OF IMAGE TO SKETCH CONVERTER</a:t>
            </a:r>
          </a:p>
          <a:p>
            <a:pPr marL="0" indent="0">
              <a:buNone/>
            </a:pPr>
            <a:endParaRPr lang="en-US" sz="2400" b="1" dirty="0">
              <a:latin typeface="Arial Black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Arial Black" pitchFamily="34" charset="0"/>
            </a:endParaRPr>
          </a:p>
          <a:p>
            <a:r>
              <a:rPr lang="en-US" sz="2400" dirty="0"/>
              <a:t>Create beautiful realistic pencil sketches with the package </a:t>
            </a:r>
            <a:r>
              <a:rPr lang="en-US" sz="2400" dirty="0" err="1"/>
              <a:t>sketchify</a:t>
            </a:r>
            <a:r>
              <a:rPr lang="en-US" sz="2400" dirty="0"/>
              <a:t> in Python.</a:t>
            </a:r>
          </a:p>
          <a:p>
            <a:r>
              <a:rPr lang="en-US" sz="2400" dirty="0"/>
              <a:t>Creating a realistic pencil sketch by hand requires hours of agonizing work: from converting textures, perfecting shadows, to the tiniest of details. Now, we can create realistic pencil sketches in Python </a:t>
            </a:r>
            <a:endParaRPr lang="en-I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1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74D429-3BA7-D64E-9152-119CA31659A5}"/>
              </a:ext>
            </a:extLst>
          </p:cNvPr>
          <p:cNvSpPr txBox="1"/>
          <p:nvPr/>
        </p:nvSpPr>
        <p:spPr>
          <a:xfrm>
            <a:off x="329682" y="-74645"/>
            <a:ext cx="11018520" cy="834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b="1" dirty="0"/>
          </a:p>
          <a:p>
            <a:r>
              <a:rPr lang="en-IN" sz="2000" b="1" dirty="0"/>
              <a:t>Code</a:t>
            </a:r>
          </a:p>
          <a:p>
            <a:endParaRPr lang="en-IN" sz="1200" b="1" dirty="0"/>
          </a:p>
          <a:p>
            <a:r>
              <a:rPr lang="en-IN" sz="1200" dirty="0"/>
              <a:t>from tkinter import *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tkinter.filedialog</a:t>
            </a:r>
            <a:r>
              <a:rPr lang="en-IN" sz="1200" dirty="0"/>
              <a:t> as </a:t>
            </a:r>
            <a:r>
              <a:rPr lang="en-IN" sz="1200" dirty="0" err="1"/>
              <a:t>tk</a:t>
            </a:r>
            <a:endParaRPr lang="en-IN" sz="1200" dirty="0"/>
          </a:p>
          <a:p>
            <a:r>
              <a:rPr lang="en-IN" sz="1200" dirty="0"/>
              <a:t>import </a:t>
            </a:r>
            <a:r>
              <a:rPr lang="en-IN" sz="1200" dirty="0" err="1"/>
              <a:t>tkinter.messagebox</a:t>
            </a:r>
            <a:r>
              <a:rPr lang="en-IN" sz="1200" dirty="0"/>
              <a:t> as tk2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numpy</a:t>
            </a:r>
            <a:r>
              <a:rPr lang="en-IN" sz="1200" dirty="0"/>
              <a:t> as np</a:t>
            </a:r>
          </a:p>
          <a:p>
            <a:r>
              <a:rPr lang="en-IN" sz="1200" dirty="0"/>
              <a:t>import cv2</a:t>
            </a:r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class Application(Frame):</a:t>
            </a:r>
          </a:p>
          <a:p>
            <a:endParaRPr lang="en-IN" sz="1200" dirty="0"/>
          </a:p>
          <a:p>
            <a:r>
              <a:rPr lang="en-IN" sz="1200" dirty="0"/>
              <a:t>    def __</a:t>
            </a:r>
            <a:r>
              <a:rPr lang="en-IN" sz="1200" dirty="0" err="1"/>
              <a:t>init</a:t>
            </a:r>
            <a:r>
              <a:rPr lang="en-IN" sz="1200" dirty="0"/>
              <a:t>__(self, master):</a:t>
            </a:r>
          </a:p>
          <a:p>
            <a:r>
              <a:rPr lang="en-IN" sz="1200" dirty="0"/>
              <a:t>        super(Application, self).__</a:t>
            </a:r>
            <a:r>
              <a:rPr lang="en-IN" sz="1200" dirty="0" err="1"/>
              <a:t>init</a:t>
            </a:r>
            <a:r>
              <a:rPr lang="en-IN" sz="1200" dirty="0"/>
              <a:t>__(master)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self.img</a:t>
            </a:r>
            <a:r>
              <a:rPr lang="en-IN" sz="1200" dirty="0"/>
              <a:t> = ""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self.grid</a:t>
            </a:r>
            <a:r>
              <a:rPr lang="en-IN" sz="1200" dirty="0"/>
              <a:t>(</a:t>
            </a:r>
            <a:r>
              <a:rPr lang="en-IN" sz="1200" dirty="0" err="1"/>
              <a:t>rowspan</a:t>
            </a:r>
            <a:r>
              <a:rPr lang="en-IN" sz="1200" dirty="0"/>
              <a:t>=5, </a:t>
            </a:r>
            <a:r>
              <a:rPr lang="en-IN" sz="1200" dirty="0" err="1"/>
              <a:t>columnspan</a:t>
            </a:r>
            <a:r>
              <a:rPr lang="en-IN" sz="1200" dirty="0"/>
              <a:t>=4)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self.addButton</a:t>
            </a:r>
            <a:r>
              <a:rPr lang="en-IN" sz="1200" dirty="0"/>
              <a:t> = Button(self, text='Add', command=</a:t>
            </a:r>
            <a:r>
              <a:rPr lang="en-IN" sz="1200" dirty="0" err="1"/>
              <a:t>self.add</a:t>
            </a:r>
            <a:r>
              <a:rPr lang="en-IN" sz="1200" dirty="0"/>
              <a:t>)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self.generateButton</a:t>
            </a:r>
            <a:r>
              <a:rPr lang="en-IN" sz="1200" dirty="0"/>
              <a:t> = Button(self, text='Generate', command=</a:t>
            </a:r>
            <a:r>
              <a:rPr lang="en-IN" sz="1200" dirty="0" err="1"/>
              <a:t>self.generate</a:t>
            </a:r>
            <a:r>
              <a:rPr lang="en-IN" sz="1200" dirty="0"/>
              <a:t>)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self.generateButton.grid</a:t>
            </a:r>
            <a:r>
              <a:rPr lang="en-IN" sz="1200" dirty="0"/>
              <a:t>(row=4, column=0)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self.addButton.grid</a:t>
            </a:r>
            <a:r>
              <a:rPr lang="en-IN" sz="1200" dirty="0"/>
              <a:t>(row=4, column=2)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self.pack</a:t>
            </a:r>
            <a:r>
              <a:rPr lang="en-IN" sz="1200" dirty="0"/>
              <a:t>() def add(self):</a:t>
            </a:r>
          </a:p>
          <a:p>
            <a:r>
              <a:rPr lang="en-IN" sz="1200" dirty="0"/>
              <a:t>        file = </a:t>
            </a:r>
            <a:r>
              <a:rPr lang="en-IN" sz="1200" dirty="0" err="1"/>
              <a:t>tk.askopenfilenames</a:t>
            </a:r>
            <a:r>
              <a:rPr lang="en-IN" sz="1200" dirty="0"/>
              <a:t>(</a:t>
            </a:r>
            <a:r>
              <a:rPr lang="en-IN" sz="1200" dirty="0" err="1"/>
              <a:t>initialdir</a:t>
            </a:r>
            <a:r>
              <a:rPr lang="en-IN" sz="1200" dirty="0"/>
              <a:t>='C:/Users/</a:t>
            </a:r>
            <a:r>
              <a:rPr lang="en-IN" sz="1200" dirty="0" err="1"/>
              <a:t>babbu</a:t>
            </a:r>
            <a:r>
              <a:rPr lang="en-IN" sz="1200" dirty="0"/>
              <a:t>/Downloads')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imgTuple</a:t>
            </a:r>
            <a:r>
              <a:rPr lang="en-IN" sz="1200" dirty="0"/>
              <a:t> = </a:t>
            </a:r>
            <a:r>
              <a:rPr lang="en-IN" sz="1200" dirty="0" err="1"/>
              <a:t>root.splitlist</a:t>
            </a:r>
            <a:r>
              <a:rPr lang="en-IN" sz="1200" dirty="0"/>
              <a:t>(file)  # turn user's opened filenames into tuple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self.img</a:t>
            </a:r>
            <a:r>
              <a:rPr lang="en-IN" sz="1200" dirty="0"/>
              <a:t> = "".join(list(</a:t>
            </a:r>
            <a:r>
              <a:rPr lang="en-IN" sz="1200" dirty="0" err="1"/>
              <a:t>imgTuple</a:t>
            </a:r>
            <a:r>
              <a:rPr lang="en-IN" sz="1200" dirty="0"/>
              <a:t>))</a:t>
            </a:r>
          </a:p>
          <a:p>
            <a:endParaRPr lang="en-IN" sz="1200" dirty="0"/>
          </a:p>
          <a:p>
            <a:r>
              <a:rPr lang="en-IN" sz="1200" dirty="0"/>
              <a:t>    def generate(self):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img_obj</a:t>
            </a:r>
            <a:r>
              <a:rPr lang="en-IN" sz="1200" dirty="0"/>
              <a:t> = cv2.imread(</a:t>
            </a:r>
            <a:r>
              <a:rPr lang="en-IN" sz="1200" dirty="0" err="1"/>
              <a:t>self.img</a:t>
            </a:r>
            <a:r>
              <a:rPr lang="en-IN" sz="1200" dirty="0"/>
              <a:t>)</a:t>
            </a:r>
          </a:p>
          <a:p>
            <a:endParaRPr lang="en-IN" sz="1200" dirty="0"/>
          </a:p>
          <a:p>
            <a:r>
              <a:rPr lang="en-IN" sz="1200" dirty="0"/>
              <a:t>        # </a:t>
            </a:r>
            <a:r>
              <a:rPr lang="en-IN" sz="1200" dirty="0" err="1"/>
              <a:t>img_obj.shape</a:t>
            </a:r>
            <a:r>
              <a:rPr lang="en-IN" sz="1200" dirty="0"/>
              <a:t>   -- to check the shape of image</a:t>
            </a:r>
          </a:p>
          <a:p>
            <a:endParaRPr lang="en-IN" sz="1200" dirty="0"/>
          </a:p>
          <a:p>
            <a:r>
              <a:rPr lang="en-IN" sz="1200" dirty="0"/>
              <a:t>        </a:t>
            </a:r>
            <a:r>
              <a:rPr lang="en-IN" sz="1200" dirty="0" err="1"/>
              <a:t>scale_percent</a:t>
            </a:r>
            <a:r>
              <a:rPr lang="en-IN" sz="1200" dirty="0"/>
              <a:t> = 0.60</a:t>
            </a:r>
          </a:p>
          <a:p>
            <a:r>
              <a:rPr lang="en-IN" sz="1200" dirty="0"/>
              <a:t>        width = int(</a:t>
            </a:r>
            <a:r>
              <a:rPr lang="en-IN" sz="1200" dirty="0" err="1"/>
              <a:t>img_obj.shape</a:t>
            </a:r>
            <a:r>
              <a:rPr lang="en-IN" sz="1200" dirty="0"/>
              <a:t>[1] * </a:t>
            </a:r>
            <a:r>
              <a:rPr lang="en-IN" sz="1200" dirty="0" err="1"/>
              <a:t>scale_percent</a:t>
            </a:r>
            <a:r>
              <a:rPr lang="en-IN" sz="1200" dirty="0"/>
              <a:t>)</a:t>
            </a:r>
          </a:p>
          <a:p>
            <a:r>
              <a:rPr lang="en-IN" sz="1200" dirty="0"/>
              <a:t>        height = int(</a:t>
            </a:r>
            <a:r>
              <a:rPr lang="en-IN" sz="1200" dirty="0" err="1"/>
              <a:t>img_obj.shape</a:t>
            </a:r>
            <a:r>
              <a:rPr lang="en-IN" sz="1200" dirty="0"/>
              <a:t>[0] * </a:t>
            </a:r>
            <a:r>
              <a:rPr lang="en-IN" sz="1200" dirty="0" err="1"/>
              <a:t>scale_percent</a:t>
            </a:r>
            <a:r>
              <a:rPr lang="en-IN" sz="1200" dirty="0"/>
              <a:t>)</a:t>
            </a:r>
          </a:p>
          <a:p>
            <a:endParaRPr lang="en-IN" sz="1200" b="1" dirty="0"/>
          </a:p>
          <a:p>
            <a:endParaRPr lang="en-IN" sz="1200" b="1" dirty="0"/>
          </a:p>
          <a:p>
            <a:endParaRPr lang="en-IN" sz="1200" b="1" dirty="0"/>
          </a:p>
          <a:p>
            <a:endParaRPr lang="en-IN" sz="1200" b="1" dirty="0"/>
          </a:p>
          <a:p>
            <a:endParaRPr lang="en-IN" sz="1200" b="1" dirty="0"/>
          </a:p>
          <a:p>
            <a:endParaRPr lang="en-IN" sz="1200" b="1" dirty="0"/>
          </a:p>
          <a:p>
            <a:endParaRPr lang="en-IN" sz="1200" b="1" dirty="0"/>
          </a:p>
          <a:p>
            <a:endParaRPr lang="en-IN" sz="1200" b="1" dirty="0"/>
          </a:p>
          <a:p>
            <a:endParaRPr lang="en-IN" sz="1200" b="1" dirty="0"/>
          </a:p>
          <a:p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88702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B43699-0AE2-453B-99E3-1A59F852B38C}"/>
              </a:ext>
            </a:extLst>
          </p:cNvPr>
          <p:cNvSpPr txBox="1"/>
          <p:nvPr/>
        </p:nvSpPr>
        <p:spPr>
          <a:xfrm>
            <a:off x="195943" y="149290"/>
            <a:ext cx="8957387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1200" dirty="0"/>
              <a:t>dim = (width, height)</a:t>
            </a:r>
          </a:p>
          <a:p>
            <a:r>
              <a:rPr lang="en-IN" sz="1200" dirty="0"/>
              <a:t>        resized = cv2.resize(</a:t>
            </a:r>
            <a:r>
              <a:rPr lang="en-IN" sz="1200" dirty="0" err="1"/>
              <a:t>img_obj</a:t>
            </a:r>
            <a:r>
              <a:rPr lang="en-IN" sz="1200" dirty="0"/>
              <a:t>, dim, interpolation=cv2.INTER_AREA)  # resizing the image</a:t>
            </a:r>
          </a:p>
          <a:p>
            <a:endParaRPr lang="en-IN" sz="1200" dirty="0"/>
          </a:p>
          <a:p>
            <a:r>
              <a:rPr lang="en-IN" sz="1200" dirty="0"/>
              <a:t>        </a:t>
            </a:r>
            <a:r>
              <a:rPr lang="en-IN" sz="1200" dirty="0" err="1"/>
              <a:t>kernel_sharpening</a:t>
            </a:r>
            <a:r>
              <a:rPr lang="en-IN" sz="1200" dirty="0"/>
              <a:t> = </a:t>
            </a:r>
            <a:r>
              <a:rPr lang="en-IN" sz="1200" dirty="0" err="1"/>
              <a:t>np.array</a:t>
            </a:r>
            <a:r>
              <a:rPr lang="en-IN" sz="1200" dirty="0"/>
              <a:t>([[-1, -1, -1],</a:t>
            </a:r>
          </a:p>
          <a:p>
            <a:r>
              <a:rPr lang="en-IN" sz="1200" dirty="0"/>
              <a:t>                                      [-1, 9, -1],</a:t>
            </a:r>
          </a:p>
          <a:p>
            <a:r>
              <a:rPr lang="en-IN" sz="1200" dirty="0"/>
              <a:t>                                      [-1, -1, -1]])</a:t>
            </a:r>
          </a:p>
          <a:p>
            <a:r>
              <a:rPr lang="en-IN" sz="1200" dirty="0"/>
              <a:t>        sharpened = cv2.filter2D(resized, -1, </a:t>
            </a:r>
            <a:r>
              <a:rPr lang="en-IN" sz="1200" dirty="0" err="1"/>
              <a:t>kernel_sharpening</a:t>
            </a:r>
            <a:r>
              <a:rPr lang="en-IN" sz="1200" dirty="0"/>
              <a:t>)  # shape the image</a:t>
            </a:r>
          </a:p>
          <a:p>
            <a:endParaRPr lang="en-IN" sz="1200" dirty="0"/>
          </a:p>
          <a:p>
            <a:r>
              <a:rPr lang="en-IN" sz="1200" dirty="0"/>
              <a:t>        </a:t>
            </a:r>
            <a:r>
              <a:rPr lang="en-IN" sz="1200" dirty="0" err="1"/>
              <a:t>gray</a:t>
            </a:r>
            <a:r>
              <a:rPr lang="en-IN" sz="1200" dirty="0"/>
              <a:t> = cv2.cvtColor(sharpened, cv2.COLOR_BGR2GRAY)  # convert in black and white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object_detection</a:t>
            </a:r>
            <a:r>
              <a:rPr lang="en-IN" sz="1200" dirty="0"/>
              <a:t> = cv2.cvtColor(sharpened, cv2.COLOR_BGR2HSV)  # convert in image detection </a:t>
            </a:r>
            <a:r>
              <a:rPr lang="en-IN" sz="1200" dirty="0" err="1"/>
              <a:t>formate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        </a:t>
            </a:r>
            <a:r>
              <a:rPr lang="en-IN" sz="1200" dirty="0" err="1"/>
              <a:t>inv</a:t>
            </a:r>
            <a:r>
              <a:rPr lang="en-IN" sz="1200" dirty="0"/>
              <a:t> = 255 - </a:t>
            </a:r>
            <a:r>
              <a:rPr lang="en-IN" sz="1200" dirty="0" err="1"/>
              <a:t>gray</a:t>
            </a:r>
            <a:r>
              <a:rPr lang="en-IN" sz="1200" dirty="0"/>
              <a:t>  # convert in inverse form</a:t>
            </a:r>
          </a:p>
          <a:p>
            <a:r>
              <a:rPr lang="en-IN" sz="1200" dirty="0"/>
              <a:t>        gauss = cv2.GaussianBlur(</a:t>
            </a:r>
            <a:r>
              <a:rPr lang="en-IN" sz="1200" dirty="0" err="1"/>
              <a:t>inv</a:t>
            </a:r>
            <a:r>
              <a:rPr lang="en-IN" sz="1200" dirty="0"/>
              <a:t>, </a:t>
            </a:r>
            <a:r>
              <a:rPr lang="en-IN" sz="1200" dirty="0" err="1"/>
              <a:t>ksize</a:t>
            </a:r>
            <a:r>
              <a:rPr lang="en-IN" sz="1200" dirty="0"/>
              <a:t>=(15, 15), </a:t>
            </a:r>
            <a:r>
              <a:rPr lang="en-IN" sz="1200" dirty="0" err="1"/>
              <a:t>sigmaX</a:t>
            </a:r>
            <a:r>
              <a:rPr lang="en-IN" sz="1200" dirty="0"/>
              <a:t>=0, </a:t>
            </a:r>
            <a:r>
              <a:rPr lang="en-IN" sz="1200" dirty="0" err="1"/>
              <a:t>sigmaY</a:t>
            </a:r>
            <a:r>
              <a:rPr lang="en-IN" sz="1200" dirty="0"/>
              <a:t>=0)  # convert in gauss form</a:t>
            </a:r>
          </a:p>
          <a:p>
            <a:endParaRPr lang="en-IN" sz="1200" dirty="0"/>
          </a:p>
          <a:p>
            <a:r>
              <a:rPr lang="en-IN" sz="1200" dirty="0"/>
              <a:t>        pencil = cv2.divide(</a:t>
            </a:r>
            <a:r>
              <a:rPr lang="en-IN" sz="1200" dirty="0" err="1"/>
              <a:t>gray</a:t>
            </a:r>
            <a:r>
              <a:rPr lang="en-IN" sz="1200" dirty="0"/>
              <a:t>, 255 - gauss, scale=256)</a:t>
            </a:r>
          </a:p>
          <a:p>
            <a:endParaRPr lang="en-IN" sz="1200" dirty="0"/>
          </a:p>
          <a:p>
            <a:r>
              <a:rPr lang="en-IN" sz="1200" dirty="0"/>
              <a:t>        # to </a:t>
            </a:r>
            <a:r>
              <a:rPr lang="en-IN" sz="1200" dirty="0" err="1"/>
              <a:t>displa</a:t>
            </a:r>
            <a:r>
              <a:rPr lang="en-IN" sz="1200" dirty="0"/>
              <a:t>        # cv2.imshow("</a:t>
            </a:r>
            <a:r>
              <a:rPr lang="en-IN" sz="1200" dirty="0" err="1"/>
              <a:t>gray</a:t>
            </a:r>
            <a:r>
              <a:rPr lang="en-IN" sz="1200" dirty="0"/>
              <a:t>", </a:t>
            </a:r>
            <a:r>
              <a:rPr lang="en-IN" sz="1200" dirty="0" err="1"/>
              <a:t>gray</a:t>
            </a:r>
            <a:r>
              <a:rPr lang="en-IN" sz="1200" dirty="0"/>
              <a:t>)</a:t>
            </a:r>
          </a:p>
          <a:p>
            <a:r>
              <a:rPr lang="en-IN" sz="1200" dirty="0"/>
              <a:t>        cv2.imshow('</a:t>
            </a:r>
            <a:r>
              <a:rPr lang="en-IN" sz="1200" dirty="0" err="1"/>
              <a:t>pencile</a:t>
            </a:r>
            <a:r>
              <a:rPr lang="en-IN" sz="1200" dirty="0"/>
              <a:t>', pencil)</a:t>
            </a:r>
          </a:p>
          <a:p>
            <a:r>
              <a:rPr lang="en-IN" sz="1200" dirty="0"/>
              <a:t>        cv2.waitKey(0)</a:t>
            </a:r>
          </a:p>
          <a:p>
            <a:r>
              <a:rPr lang="en-IN" sz="1200" dirty="0"/>
              <a:t>        cv2.destroyAllWindows()</a:t>
            </a:r>
          </a:p>
          <a:p>
            <a:endParaRPr lang="en-IN" sz="1200" dirty="0"/>
          </a:p>
          <a:p>
            <a:r>
              <a:rPr lang="en-IN" sz="1200" dirty="0"/>
              <a:t>y these four images</a:t>
            </a:r>
          </a:p>
          <a:p>
            <a:r>
              <a:rPr lang="en-IN" sz="1200" dirty="0"/>
              <a:t>        cv2.imshow('resized', resized)</a:t>
            </a:r>
          </a:p>
          <a:p>
            <a:r>
              <a:rPr lang="en-IN" sz="1200" dirty="0"/>
              <a:t>        # cv2.imshow('</a:t>
            </a:r>
            <a:r>
              <a:rPr lang="en-IN" sz="1200" dirty="0" err="1"/>
              <a:t>sharp',sharpened</a:t>
            </a:r>
            <a:r>
              <a:rPr lang="en-IN" sz="1200" dirty="0"/>
              <a:t>)</a:t>
            </a:r>
          </a:p>
          <a:p>
            <a:endParaRPr lang="en-IN" sz="1200" dirty="0"/>
          </a:p>
          <a:p>
            <a:r>
              <a:rPr lang="en-IN" sz="1200" dirty="0"/>
              <a:t>root = Tk()</a:t>
            </a:r>
          </a:p>
          <a:p>
            <a:r>
              <a:rPr lang="en-IN" sz="1200" dirty="0" err="1"/>
              <a:t>root.title</a:t>
            </a:r>
            <a:r>
              <a:rPr lang="en-IN" sz="1200" dirty="0"/>
              <a:t>('Sketch-Maker')</a:t>
            </a:r>
          </a:p>
          <a:p>
            <a:r>
              <a:rPr lang="en-IN" sz="1200" dirty="0"/>
              <a:t>root.geometry('500x200')</a:t>
            </a:r>
          </a:p>
          <a:p>
            <a:r>
              <a:rPr lang="en-IN" sz="1200" dirty="0"/>
              <a:t>app = Application(root)</a:t>
            </a:r>
          </a:p>
          <a:p>
            <a:r>
              <a:rPr lang="en-IN" sz="1200" dirty="0" err="1"/>
              <a:t>app.mainloop</a:t>
            </a:r>
            <a:r>
              <a:rPr lang="en-IN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3434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EF48-1056-7748-BE15-56E0DD2E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F58D-B9DA-4543-90CD-9B50E110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/>
              <a:t>Import all required modules (</a:t>
            </a:r>
            <a:r>
              <a:rPr lang="en-US" sz="4000" i="1" dirty="0" err="1"/>
              <a:t>numpy</a:t>
            </a:r>
            <a:r>
              <a:rPr lang="en-US" sz="4000" dirty="0"/>
              <a:t>, </a:t>
            </a:r>
            <a:r>
              <a:rPr lang="en-US" sz="4000" i="1" dirty="0" err="1"/>
              <a:t>tkinter,OpenCV</a:t>
            </a:r>
            <a:r>
              <a:rPr lang="en-US" sz="4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 Open the message box and add Image  as input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Then check the shape of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Convert image in black and white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Convert in image detection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Convert in inverse 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Convert in gaussian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Convert in gray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Display sketch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8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C500BD-DB2C-CA46-8EEF-4E36DE56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33C30-10C8-C044-AB5A-BFFB7180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u="sng" dirty="0"/>
              <a:t>Import </a:t>
            </a:r>
            <a:r>
              <a:rPr lang="en-IN" sz="2400" b="1" u="sng" dirty="0" err="1"/>
              <a:t>opencv</a:t>
            </a:r>
            <a:r>
              <a:rPr lang="en-IN" sz="2400" b="1" u="sng" dirty="0"/>
              <a:t>-python:</a:t>
            </a:r>
          </a:p>
          <a:p>
            <a:r>
              <a:rPr lang="en-US" dirty="0"/>
              <a:t>OpenCV is the huge open-source library for computer vision, machine learning, and image processing. By using it, one can process images and videos to identify objects, faces, or even the handwriting of a human. </a:t>
            </a:r>
          </a:p>
          <a:p>
            <a:r>
              <a:rPr lang="en-US" dirty="0"/>
              <a:t>To Identify image patterns and its various features we use vector space and perform mathematical operations on these features.</a:t>
            </a:r>
            <a:endParaRPr lang="en-IN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84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9818-3BD2-4A4C-9C8C-E55FE793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Tkinter:</a:t>
            </a:r>
          </a:p>
          <a:p>
            <a:r>
              <a:rPr lang="en-US" dirty="0"/>
              <a:t>Tkinter provides various controls, such as buttons, labels and text boxes used in a GUI application. These controls are commonly called widgets.</a:t>
            </a:r>
          </a:p>
          <a:p>
            <a:r>
              <a:rPr lang="en-US" dirty="0"/>
              <a:t>Tkinter is the standard GUI library for Python. Python when combined with Tkinter provides a fast and easy way to create GUI applications. Tkinter provides a powerful object-oriented interface to the Tk GUI </a:t>
            </a:r>
            <a:r>
              <a:rPr lang="en-US" dirty="0" err="1"/>
              <a:t>toolki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0E1D-9BD9-4428-AB42-F01C2A98E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NumPy is a Python library used for working with arrays.</a:t>
            </a:r>
          </a:p>
          <a:p>
            <a:r>
              <a:rPr lang="en-US" dirty="0"/>
              <a:t>It also has functions for working in domain of linear algebra, </a:t>
            </a:r>
            <a:r>
              <a:rPr lang="en-US" dirty="0" err="1"/>
              <a:t>fourier</a:t>
            </a:r>
            <a:r>
              <a:rPr lang="en-US" dirty="0"/>
              <a:t> transform, and matrices.</a:t>
            </a:r>
          </a:p>
          <a:p>
            <a:r>
              <a:rPr lang="en-US"/>
              <a:t>NumPy stands for Numerical 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8688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1037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Amasis MT Pro</vt:lpstr>
      <vt:lpstr>Arial</vt:lpstr>
      <vt:lpstr>Arial Black</vt:lpstr>
      <vt:lpstr>Gill Sans MT</vt:lpstr>
      <vt:lpstr>Gallery</vt:lpstr>
      <vt:lpstr>Image to sketch converter</vt:lpstr>
      <vt:lpstr>introduction</vt:lpstr>
      <vt:lpstr>PowerPoint Presentation</vt:lpstr>
      <vt:lpstr>PowerPoint Presentation</vt:lpstr>
      <vt:lpstr>PowerPoint Presentation</vt:lpstr>
      <vt:lpstr>steps</vt:lpstr>
      <vt:lpstr>package</vt:lpstr>
      <vt:lpstr>PowerPoint Presentation</vt:lpstr>
      <vt:lpstr>PowerPoint Presentation</vt:lpstr>
      <vt:lpstr>functions</vt:lpstr>
      <vt:lpstr>PowerPoint Presentation</vt:lpstr>
      <vt:lpstr>output</vt:lpstr>
      <vt:lpstr>PowerPoint Presentation</vt:lpstr>
      <vt:lpstr>By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WEATHER FORECASTING</dc:title>
  <dc:creator>Prajwal Pataki</dc:creator>
  <cp:lastModifiedBy>Prajkta Patil</cp:lastModifiedBy>
  <cp:revision>33</cp:revision>
  <dcterms:created xsi:type="dcterms:W3CDTF">2022-04-03T16:33:05Z</dcterms:created>
  <dcterms:modified xsi:type="dcterms:W3CDTF">2022-04-17T07:10:16Z</dcterms:modified>
</cp:coreProperties>
</file>