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055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60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103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87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811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664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14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311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05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00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57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93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2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4627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54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861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87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1A1926-1F4B-467D-BF09-71B4D8ED74E4}" type="datetimeFigureOut">
              <a:rPr lang="en-IN" smtClean="0"/>
              <a:t>17-04-2022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C2CD4C-0CAE-4FDB-8F72-DCAB6276B1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5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E36C-0909-4B4C-B496-28EA87002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7064161" cy="2514438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OTP Verification 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System using Python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99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8C64-3276-4C83-9D8E-E857E498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DKTE’s TEXTILE AND ENGINEERING INSTITUTE, ICHALKARANJI.</a:t>
            </a:r>
            <a:endParaRPr lang="en-IN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B1ED-C7C6-4DE5-B67D-AC99F4C80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3"/>
            <a:ext cx="9517601" cy="13936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Team members </a:t>
            </a: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Priyanka Shivanand Jotawar (20UET303)</a:t>
            </a:r>
          </a:p>
          <a:p>
            <a:pPr lvl="2"/>
            <a:r>
              <a:rPr lang="en-US" sz="2000" b="1" dirty="0">
                <a:solidFill>
                  <a:srgbClr val="C00000"/>
                </a:solidFill>
              </a:rPr>
              <a:t>Gayatri Arun Patil (20UET306)</a:t>
            </a:r>
            <a:endParaRPr lang="en-US" sz="2000" dirty="0">
              <a:solidFill>
                <a:srgbClr val="C00000"/>
              </a:solidFill>
            </a:endParaRP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8047E-9E6A-4305-A934-CDC6657D8689}"/>
              </a:ext>
            </a:extLst>
          </p:cNvPr>
          <p:cNvSpPr txBox="1"/>
          <p:nvPr/>
        </p:nvSpPr>
        <p:spPr>
          <a:xfrm>
            <a:off x="346230" y="4221497"/>
            <a:ext cx="98453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Guided by</a:t>
            </a:r>
          </a:p>
          <a:p>
            <a:pPr marL="914400" lvl="2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	Prof. P C Dhanawade</a:t>
            </a:r>
            <a:endParaRPr lang="en-US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E34C-CB73-43FB-93A8-3B7CB700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</a:rPr>
              <a:t>INTRODUCTION</a:t>
            </a:r>
            <a:endParaRPr lang="en-IN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1F8D-B6EC-4BD1-8BBC-D41C7ED6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>
                <a:solidFill>
                  <a:schemeClr val="tx1"/>
                </a:solidFill>
              </a:rPr>
              <a:t>Used to </a:t>
            </a:r>
            <a:r>
              <a:rPr lang="en-US" sz="2800" i="0" dirty="0">
                <a:solidFill>
                  <a:schemeClr val="tx1"/>
                </a:solidFill>
                <a:effectLst/>
              </a:rPr>
              <a:t>verify a user by sending a unique password.</a:t>
            </a:r>
          </a:p>
          <a:p>
            <a:pPr algn="just"/>
            <a:r>
              <a:rPr lang="en-US" sz="2800" i="0" dirty="0">
                <a:solidFill>
                  <a:schemeClr val="tx1"/>
                </a:solidFill>
                <a:effectLst/>
              </a:rPr>
              <a:t>It removes the possibility of a user registering with a fake Mobile Number.</a:t>
            </a:r>
          </a:p>
          <a:p>
            <a:pPr algn="just"/>
            <a:r>
              <a:rPr lang="en-US" sz="2800" i="0" dirty="0">
                <a:solidFill>
                  <a:schemeClr val="tx1"/>
                </a:solidFill>
                <a:effectLst/>
              </a:rPr>
              <a:t>The plugin also checks if the Mobile Number of a user already exists.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36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87D6-57E1-4CBE-8A5A-27BCF070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DESCRIPTION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7C9E4-A1CB-49F6-938F-921839F32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IN" dirty="0"/>
              <a:t>By running the code GUI window opens where user should enter the mobile no.</a:t>
            </a:r>
          </a:p>
          <a:p>
            <a:r>
              <a:rPr lang="en-IN" dirty="0"/>
              <a:t>The OTP sent to the entered mobile no. then enter the OTP sent on users mobile and verify the output.</a:t>
            </a:r>
          </a:p>
          <a:p>
            <a:r>
              <a:rPr lang="en-IN" dirty="0"/>
              <a:t>If the OTP is correct then Login of user is ‘Success’ else it says ‘Wrong OTP’. Then user may resend the OTP by selecting ‘Resend OTP’.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11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CD73D-B280-4043-953B-79470612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 OF CODE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1C303-3F10-4E59-B628-A91459764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757" y="2548370"/>
            <a:ext cx="4625443" cy="440696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1AAF26-9895-49CE-A764-059987CAA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65" y="2543754"/>
            <a:ext cx="3334435" cy="430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3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4CC1-5765-4CE8-AB96-E6CE697A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OTP Verification System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544F-EDC7-4DFB-96AD-526F3C16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Cost Effective.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Cannot be reused.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Avoids Expensive Hardware token.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Time limited.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14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B594-4806-4191-95E8-0446EEDEB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4F0A2-DE9A-4301-8FFB-41F671A2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Web applications.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Used over untrusted communication paths.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Can used with compromised user password.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Multiple generation mechanism.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82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A63E-B28D-4F19-9AF5-887512CA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6133-52CF-4655-B506-BEB4A0718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i="0" dirty="0">
                <a:solidFill>
                  <a:schemeClr val="accent6">
                    <a:lumMod val="50000"/>
                  </a:schemeClr>
                </a:solidFill>
                <a:effectLst/>
                <a:latin typeface="+mj-lt"/>
              </a:rPr>
              <a:t>	A one-time password (OTP) is an automatically generated numeric or alphanumeric string of characters. It is used to authenticate and verify users before a transaction or a session in an app/website.</a:t>
            </a:r>
            <a:endParaRPr lang="en-IN" sz="28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3961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107</TotalTime>
  <Words>230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OTP Verification  System using Python</vt:lpstr>
      <vt:lpstr>DKTE’s TEXTILE AND ENGINEERING INSTITUTE, ICHALKARANJI.</vt:lpstr>
      <vt:lpstr>INTRODUCTION</vt:lpstr>
      <vt:lpstr>DESCRIPTION</vt:lpstr>
      <vt:lpstr>OUTPUT OF CODE</vt:lpstr>
      <vt:lpstr>Benefits of OTP Verification System.</vt:lpstr>
      <vt:lpstr>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OTP Verification System using Python</dc:title>
  <dc:creator>priyanka jotawar</dc:creator>
  <cp:lastModifiedBy>priyanka jotawar</cp:lastModifiedBy>
  <cp:revision>6</cp:revision>
  <dcterms:created xsi:type="dcterms:W3CDTF">2022-04-05T09:58:27Z</dcterms:created>
  <dcterms:modified xsi:type="dcterms:W3CDTF">2022-04-17T12:09:13Z</dcterms:modified>
</cp:coreProperties>
</file>