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84" r:id="rId3"/>
    <p:sldId id="257" r:id="rId4"/>
    <p:sldId id="258" r:id="rId6"/>
    <p:sldId id="283" r:id="rId7"/>
    <p:sldId id="288" r:id="rId8"/>
    <p:sldId id="268" r:id="rId9"/>
    <p:sldId id="286" r:id="rId10"/>
    <p:sldId id="287" r:id="rId11"/>
    <p:sldId id="266" r:id="rId12"/>
    <p:sldId id="272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E606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552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cd38fd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cd38fd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cd38fd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cd38fd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cd38fd96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1cd38fd96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6399" y="169069"/>
            <a:ext cx="936779" cy="395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96399" y="169069"/>
            <a:ext cx="936779" cy="3952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34" y="604050"/>
            <a:ext cx="7785379" cy="1860853"/>
          </a:xfrm>
        </p:spPr>
        <p:txBody>
          <a:bodyPr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b="1" cap="none" dirty="0">
                <a:solidFill>
                  <a:srgbClr val="FFE599"/>
                </a:solidFill>
                <a:cs typeface="Times New Roman" panose="02020603050405020304"/>
              </a:rPr>
              <a:t>DKTE Society's Textile &amp; Engineering Institute </a:t>
            </a:r>
            <a:br>
              <a:rPr lang="en-US" sz="2200" b="1" cap="none" dirty="0">
                <a:solidFill>
                  <a:srgbClr val="FFE599"/>
                </a:solidFill>
                <a:cs typeface="Times New Roman" panose="02020603050405020304"/>
              </a:rPr>
            </a:br>
            <a:r>
              <a:rPr lang="en-US" sz="2200" b="1" cap="none" dirty="0">
                <a:solidFill>
                  <a:srgbClr val="FFE599"/>
                </a:solidFill>
                <a:cs typeface="Times New Roman" panose="02020603050405020304"/>
              </a:rPr>
              <a:t>(An Autonomous Institute)</a:t>
            </a:r>
            <a:br>
              <a:rPr lang="en-IN" sz="2800" b="1" cap="none" dirty="0">
                <a:solidFill>
                  <a:srgbClr val="FFE599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b="1" dirty="0">
                <a:ln>
                  <a:solidFill>
                    <a:srgbClr val="FFC000"/>
                  </a:solidFill>
                </a:ln>
                <a:solidFill>
                  <a:srgbClr val="FF99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b="1" dirty="0">
                <a:ln>
                  <a:solidFill>
                    <a:srgbClr val="FFC000"/>
                  </a:solidFill>
                </a:ln>
                <a:solidFill>
                  <a:srgbClr val="FF99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Countdown Timer using Python</a:t>
            </a:r>
            <a:br>
              <a:rPr lang="en-US" sz="4800" b="1" dirty="0">
                <a:solidFill>
                  <a:srgbClr val="FF99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sz="2000" b="1" cap="none" dirty="0">
                <a:solidFill>
                  <a:srgbClr val="FF99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2200" cap="none" dirty="0">
                <a:solidFill>
                  <a:srgbClr val="FFE599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Electronics and Telecommunications</a:t>
            </a:r>
            <a:br>
              <a:rPr lang="en-GB" sz="2200" cap="none" dirty="0">
                <a:solidFill>
                  <a:srgbClr val="FFE599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2200" cap="none" dirty="0">
                <a:solidFill>
                  <a:srgbClr val="FFE599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B. Tech. Third Year </a:t>
            </a:r>
            <a:br>
              <a:rPr lang="en-GB" sz="2200" cap="none" dirty="0">
                <a:solidFill>
                  <a:srgbClr val="FFE599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GB" sz="2200" cap="none" dirty="0">
                <a:solidFill>
                  <a:srgbClr val="FFE599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1740" y="2889250"/>
            <a:ext cx="4199890" cy="915670"/>
          </a:xfrm>
        </p:spPr>
        <p:txBody>
          <a:bodyPr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F3F3F3"/>
                </a:solidFill>
              </a:rPr>
              <a:t>Sourabh Jaykumar Patil</a:t>
            </a:r>
            <a:endParaRPr lang="en-US" sz="2400" b="1" dirty="0">
              <a:solidFill>
                <a:srgbClr val="F3F3F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24496" y="4651198"/>
            <a:ext cx="545163" cy="43375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263097" y="1176004"/>
            <a:ext cx="4617805" cy="125259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2800"/>
            </a:pPr>
            <a:r>
              <a:rPr lang="en-US" sz="6000" b="1" dirty="0">
                <a:solidFill>
                  <a:srgbClr val="FF9900"/>
                </a:solidFill>
                <a:cs typeface="Times New Roman" panose="02020603050405020304"/>
              </a:rPr>
              <a:t>THANK YOU!</a:t>
            </a:r>
            <a:endParaRPr lang="en-IN" sz="6000" b="1" dirty="0">
              <a:solidFill>
                <a:srgbClr val="FF9900"/>
              </a:solidFill>
              <a:cs typeface="Times New Roman" panose="020206030504050203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5260" y="4732123"/>
            <a:ext cx="596701" cy="2859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07" y="2023526"/>
            <a:ext cx="2160183" cy="216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17713" y="1727421"/>
            <a:ext cx="6592887" cy="17907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2800"/>
            </a:pPr>
            <a:r>
              <a:rPr lang="en-US" sz="4400" b="1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ANY </a:t>
            </a:r>
            <a:br>
              <a:rPr lang="en-US" sz="4400" b="1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</a:br>
            <a:r>
              <a:rPr lang="en-US" sz="4400" b="1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QUESTIONS</a:t>
            </a:r>
            <a:endParaRPr lang="en-IN" sz="4400" b="1" dirty="0">
              <a:solidFill>
                <a:srgbClr val="FF99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2873" y="490006"/>
            <a:ext cx="457200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IN" sz="199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21441" y="4653494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366650" y="152371"/>
            <a:ext cx="641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9900"/>
                </a:solidFill>
              </a:rPr>
              <a:t>CONTENT</a:t>
            </a:r>
            <a:endParaRPr b="1" dirty="0">
              <a:solidFill>
                <a:srgbClr val="FF99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14376" y="1063163"/>
            <a:ext cx="6223067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Introduction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Requirements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Flow Chart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Advantages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Disadvantages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Applications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Conclusion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cxnSp>
        <p:nvCxnSpPr>
          <p:cNvPr id="34" name="Google Shape;88;p16"/>
          <p:cNvCxnSpPr/>
          <p:nvPr/>
        </p:nvCxnSpPr>
        <p:spPr>
          <a:xfrm>
            <a:off x="0" y="783522"/>
            <a:ext cx="9145200" cy="198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7" y="4663217"/>
            <a:ext cx="597201" cy="42088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181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9900"/>
                </a:solidFill>
              </a:rPr>
              <a:t>INTRODUCTION</a:t>
            </a:r>
            <a:endParaRPr b="1" dirty="0">
              <a:solidFill>
                <a:srgbClr val="FF9900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785850" y="1354359"/>
            <a:ext cx="7572300" cy="3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US" altLang="en-GB" dirty="0">
                <a:solidFill>
                  <a:schemeClr val="lt1"/>
                </a:solidFill>
              </a:rPr>
              <a:t>This </a:t>
            </a:r>
            <a:r>
              <a:rPr lang="en-GB" dirty="0">
                <a:solidFill>
                  <a:schemeClr val="lt1"/>
                </a:solidFill>
              </a:rPr>
              <a:t>Python project is used to set a countdown timer. </a:t>
            </a:r>
            <a:endParaRPr lang="en-GB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GB" dirty="0">
                <a:solidFill>
                  <a:schemeClr val="lt1"/>
                </a:solidFill>
              </a:rPr>
              <a:t>It displays how much time is left in your set time. </a:t>
            </a:r>
            <a:endParaRPr lang="en-GB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GB" dirty="0">
                <a:solidFill>
                  <a:schemeClr val="lt1"/>
                </a:solidFill>
              </a:rPr>
              <a:t>It is like an alarm that will give the user options to set the time and </a:t>
            </a:r>
            <a:endParaRPr lang="en-GB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GB" dirty="0">
                <a:solidFill>
                  <a:schemeClr val="lt1"/>
                </a:solidFill>
              </a:rPr>
              <a:t>when that time will over it will notify the user.</a:t>
            </a:r>
            <a:endParaRPr lang="en-GB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endParaRPr dirty="0">
              <a:solidFill>
                <a:srgbClr val="D9D9D9"/>
              </a:solidFill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0" y="754575"/>
            <a:ext cx="9145200" cy="198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7" y="4663217"/>
            <a:ext cx="604635" cy="44068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9886"/>
            <a:ext cx="8520600" cy="572700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9900"/>
                </a:solidFill>
              </a:rPr>
              <a:t>Requirements</a:t>
            </a:r>
            <a:endParaRPr lang="en-IN" dirty="0"/>
          </a:p>
        </p:txBody>
      </p:sp>
      <p:cxnSp>
        <p:nvCxnSpPr>
          <p:cNvPr id="4" name="Google Shape;88;p16"/>
          <p:cNvCxnSpPr/>
          <p:nvPr/>
        </p:nvCxnSpPr>
        <p:spPr>
          <a:xfrm>
            <a:off x="0" y="744422"/>
            <a:ext cx="9145200" cy="198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lide Number Placeholder 29"/>
          <p:cNvSpPr>
            <a:spLocks noGrp="1"/>
          </p:cNvSpPr>
          <p:nvPr>
            <p:ph type="sldNum" idx="12"/>
          </p:nvPr>
        </p:nvSpPr>
        <p:spPr>
          <a:xfrm>
            <a:off x="8472457" y="4663217"/>
            <a:ext cx="597201" cy="42088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 Box 2"/>
          <p:cNvSpPr txBox="1"/>
          <p:nvPr/>
        </p:nvSpPr>
        <p:spPr>
          <a:xfrm>
            <a:off x="1021715" y="941070"/>
            <a:ext cx="62852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dirty="0">
                <a:solidFill>
                  <a:schemeClr val="lt1"/>
                </a:solidFill>
                <a:sym typeface="+mn-ea"/>
              </a:rPr>
              <a:t>Importing Required Module</a:t>
            </a:r>
            <a:r>
              <a:rPr lang="en-GB" dirty="0">
                <a:solidFill>
                  <a:schemeClr val="lt1"/>
                </a:solidFill>
                <a:sym typeface="+mn-ea"/>
              </a:rPr>
              <a:t> </a:t>
            </a:r>
            <a:endParaRPr lang="en-GB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GB" dirty="0">
                <a:solidFill>
                  <a:schemeClr val="lt1"/>
                </a:solidFill>
                <a:sym typeface="+mn-ea"/>
              </a:rPr>
              <a:t>Create a Display Window</a:t>
            </a:r>
            <a:endParaRPr lang="en-GB" dirty="0">
              <a:solidFill>
                <a:schemeClr val="lt1"/>
              </a:solidFill>
              <a:sym typeface="+mn-e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US"/>
              <a:t>Create Function to Start Timer</a:t>
            </a:r>
            <a:endParaRPr lang="en-US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US"/>
              <a:t>Create Button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-99647"/>
            <a:ext cx="7429499" cy="1108928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9900"/>
                </a:solidFill>
              </a:rPr>
              <a:t>Flow Chart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0128" y="4739559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pic>
        <p:nvPicPr>
          <p:cNvPr id="5" name="Picture 4" descr="D:\1sjp\MP\flowchart-chronometer.pngflowchart-chronometer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604452" y="1078992"/>
            <a:ext cx="3935095" cy="3539392"/>
          </a:xfrm>
          <a:prstGeom prst="rect">
            <a:avLst/>
          </a:prstGeom>
        </p:spPr>
      </p:pic>
      <p:cxnSp>
        <p:nvCxnSpPr>
          <p:cNvPr id="6" name="Google Shape;138;p21"/>
          <p:cNvCxnSpPr/>
          <p:nvPr/>
        </p:nvCxnSpPr>
        <p:spPr>
          <a:xfrm>
            <a:off x="106203" y="807047"/>
            <a:ext cx="9037797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134" y="-53009"/>
            <a:ext cx="4264135" cy="1108471"/>
          </a:xfrm>
        </p:spPr>
        <p:txBody>
          <a:bodyPr/>
          <a:lstStyle/>
          <a:p>
            <a:r>
              <a:rPr lang="en-GB" b="1" dirty="0">
                <a:solidFill>
                  <a:srgbClr val="FF9900"/>
                </a:solidFill>
              </a:rPr>
              <a:t>Advantages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050" y="1004920"/>
            <a:ext cx="6028705" cy="3240824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It Creates a Sense of Urgency</a:t>
            </a:r>
            <a:endParaRPr lang="en-US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Pushes Users to Make there work</a:t>
            </a:r>
            <a:endParaRPr lang="en-US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Highlights a available time</a:t>
            </a:r>
            <a:endParaRPr lang="en-US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9" name="Google Shape;138;p21"/>
          <p:cNvCxnSpPr/>
          <p:nvPr/>
        </p:nvCxnSpPr>
        <p:spPr>
          <a:xfrm>
            <a:off x="106203" y="939569"/>
            <a:ext cx="9037797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591906" y="4680084"/>
            <a:ext cx="492622" cy="37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316" y="1740546"/>
            <a:ext cx="2027901" cy="1662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817"/>
            <a:ext cx="8520600" cy="572700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9900"/>
                </a:solidFill>
              </a:rPr>
              <a:t>Disadvantages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213" y="1453968"/>
            <a:ext cx="5425036" cy="3416400"/>
          </a:xfrm>
        </p:spPr>
        <p:txBody>
          <a:bodyPr/>
          <a:lstStyle/>
          <a:p>
            <a:r>
              <a:rPr lang="en-US" dirty="0"/>
              <a:t>not conscious about the year , month, week days.</a:t>
            </a:r>
            <a:endParaRPr lang="en-US" dirty="0"/>
          </a:p>
          <a:p>
            <a:endParaRPr lang="en-US" dirty="0"/>
          </a:p>
          <a:p>
            <a:r>
              <a:rPr lang="en-IN" dirty="0"/>
              <a:t>not conscious about day time and night time</a:t>
            </a:r>
            <a:r>
              <a:rPr lang="en-US" altLang="en-IN" dirty="0"/>
              <a:t>.</a:t>
            </a:r>
            <a:endParaRPr lang="en-US" altLang="en-IN" dirty="0"/>
          </a:p>
          <a:p>
            <a:endParaRPr lang="en-US" altLang="en-IN" dirty="0"/>
          </a:p>
        </p:txBody>
      </p:sp>
      <p:cxnSp>
        <p:nvCxnSpPr>
          <p:cNvPr id="5" name="Google Shape;138;p21"/>
          <p:cNvCxnSpPr/>
          <p:nvPr/>
        </p:nvCxnSpPr>
        <p:spPr>
          <a:xfrm>
            <a:off x="106203" y="939569"/>
            <a:ext cx="9145200" cy="198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619503" cy="41430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762" y="1761753"/>
            <a:ext cx="2094538" cy="1619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9900"/>
                </a:solidFill>
              </a:rPr>
              <a:t>Applications</a:t>
            </a:r>
            <a:endParaRPr lang="en-IN" dirty="0"/>
          </a:p>
        </p:txBody>
      </p:sp>
      <p:cxnSp>
        <p:nvCxnSpPr>
          <p:cNvPr id="3" name="Google Shape;138;p21"/>
          <p:cNvCxnSpPr/>
          <p:nvPr/>
        </p:nvCxnSpPr>
        <p:spPr>
          <a:xfrm>
            <a:off x="106203" y="642389"/>
            <a:ext cx="9037797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44032" y="748980"/>
            <a:ext cx="2223484" cy="39560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57250" y="771840"/>
            <a:ext cx="22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578" y="3091828"/>
            <a:ext cx="256591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  <a:sym typeface="+mn-ea"/>
              </a:rPr>
              <a:t>In Email Marketing</a:t>
            </a:r>
            <a:endParaRPr lang="en-US" sz="1400" dirty="0">
              <a:solidFill>
                <a:schemeClr val="lt1"/>
              </a:solidFill>
            </a:endParaRPr>
          </a:p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447040" y="1149030"/>
            <a:ext cx="2223484" cy="39560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5" name="Picture 34" descr="D:\1sjp\MP\myntra.jpgmyntr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89045" y="1514475"/>
            <a:ext cx="1467485" cy="17926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460258" y="1149030"/>
            <a:ext cx="22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081655" y="3091815"/>
            <a:ext cx="29718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lt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sym typeface="+mn-ea"/>
              </a:rPr>
              <a:t>Use to Website Pages</a:t>
            </a:r>
            <a:endParaRPr lang="en-US" dirty="0">
              <a:solidFill>
                <a:schemeClr val="lt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sym typeface="+mn-ea"/>
              </a:rPr>
              <a:t>Myntra</a:t>
            </a:r>
            <a:endParaRPr lang="en-US" dirty="0">
              <a:solidFill>
                <a:schemeClr val="lt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Amazon</a:t>
            </a:r>
            <a:endParaRPr lang="en-US" dirty="0">
              <a:solidFill>
                <a:schemeClr val="l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Flipkart</a:t>
            </a:r>
            <a:endParaRPr lang="en-US" dirty="0">
              <a:solidFill>
                <a:schemeClr val="l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Ajio</a:t>
            </a:r>
            <a:endParaRPr lang="en-US" dirty="0">
              <a:solidFill>
                <a:schemeClr val="l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127430" y="703260"/>
            <a:ext cx="2223484" cy="39560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rcRect l="5206" r="5206"/>
          <a:stretch>
            <a:fillRect/>
          </a:stretch>
        </p:blipFill>
        <p:spPr>
          <a:xfrm>
            <a:off x="6717578" y="1622973"/>
            <a:ext cx="1156640" cy="129106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140648" y="714690"/>
            <a:ext cx="22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3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140450" y="3091815"/>
            <a:ext cx="220980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  <a:sym typeface="+mn-ea"/>
              </a:rPr>
              <a:t>Before Starting Sports</a:t>
            </a:r>
            <a:endParaRPr lang="en-US" sz="1400" dirty="0">
              <a:solidFill>
                <a:schemeClr val="l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Content Placeholder 3" descr="Countdown-in-emails-featured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250" y="1623695"/>
            <a:ext cx="2189480" cy="116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25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9900"/>
                </a:solidFill>
              </a:rPr>
              <a:t>Conclusion</a:t>
            </a:r>
            <a:endParaRPr b="1" dirty="0">
              <a:solidFill>
                <a:srgbClr val="FF9900"/>
              </a:solidFill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438631" y="1393340"/>
            <a:ext cx="6016635" cy="317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dirty="0">
                <a:solidFill>
                  <a:srgbClr val="F3F3F3"/>
                </a:solidFill>
              </a:rPr>
              <a:t>Python Countdown Timer can be utilized to wait for a certain duration of time in the idle state before reiterating the same piece of code in the loop again as required. 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dirty="0">
                <a:solidFill>
                  <a:srgbClr val="F3F3F3"/>
                </a:solidFill>
              </a:rPr>
              <a:t>Python’s time library contains a predefined sleep() function.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dirty="0">
                <a:solidFill>
                  <a:srgbClr val="F3F3F3"/>
                </a:solidFill>
              </a:rPr>
              <a:t>The “duration” for which we want to delay the execution is passed as an argument to the sleep() function in seconds. 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dirty="0">
                <a:solidFill>
                  <a:srgbClr val="F3F3F3"/>
                </a:solidFill>
              </a:rPr>
              <a:t>This function, in combination with a loop, serves as the Python countdown timer.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endParaRPr dirty="0">
              <a:solidFill>
                <a:srgbClr val="F3F3F3"/>
              </a:solidFill>
            </a:endParaRPr>
          </a:p>
        </p:txBody>
      </p:sp>
      <p:cxnSp>
        <p:nvCxnSpPr>
          <p:cNvPr id="154" name="Google Shape;154;p23"/>
          <p:cNvCxnSpPr/>
          <p:nvPr/>
        </p:nvCxnSpPr>
        <p:spPr>
          <a:xfrm>
            <a:off x="-600" y="923387"/>
            <a:ext cx="9145200" cy="198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backgroundMark x1="11889" y1="22693" x2="44778" y2="8603"/>
                        <a14:backgroundMark x1="44778" y1="8603" x2="69556" y2="12219"/>
                        <a14:backgroundMark x1="69556" y1="12219" x2="84222" y2="2494"/>
                        <a14:backgroundMark x1="84222" y1="2494" x2="94889" y2="10848"/>
                        <a14:backgroundMark x1="90889" y1="8354" x2="90889" y2="8354"/>
                        <a14:backgroundMark x1="14222" y1="13840" x2="889" y2="4988"/>
                        <a14:backgroundMark x1="889" y1="4988" x2="9444" y2="16459"/>
                        <a14:backgroundMark x1="9444" y1="16459" x2="16556" y2="12344"/>
                        <a14:backgroundMark x1="3667" y1="5611" x2="3667" y2="5611"/>
                        <a14:backgroundMark x1="3667" y1="5611" x2="4222" y2="5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52" y="942725"/>
            <a:ext cx="2640007" cy="2352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7" y="4663217"/>
            <a:ext cx="619503" cy="42088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1435</Words>
  <Application>WPS Presentation</Application>
  <PresentationFormat>On-screen Show (16:9)</PresentationFormat>
  <Paragraphs>108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Arial</vt:lpstr>
      <vt:lpstr>Times New Roman</vt:lpstr>
      <vt:lpstr>Calibri</vt:lpstr>
      <vt:lpstr>Tw Cen MT</vt:lpstr>
      <vt:lpstr>Microsoft YaHei</vt:lpstr>
      <vt:lpstr>Arial Unicode MS</vt:lpstr>
      <vt:lpstr>Circuit</vt:lpstr>
      <vt:lpstr>DKTE Society's Textile &amp; Engineering Institute  (An Autonomous Institute)  Countdown Timer using Python  Electronics and Telecommunications B. Tech. Third Year   </vt:lpstr>
      <vt:lpstr>CONTENT</vt:lpstr>
      <vt:lpstr>INTRODUCTION</vt:lpstr>
      <vt:lpstr>Requirements</vt:lpstr>
      <vt:lpstr>Flow Chart</vt:lpstr>
      <vt:lpstr>Advantages</vt:lpstr>
      <vt:lpstr>Disadvantages</vt:lpstr>
      <vt:lpstr>Applications</vt:lpstr>
      <vt:lpstr>Conclusion</vt:lpstr>
      <vt:lpstr>PowerPoint 演示文稿</vt:lpstr>
      <vt:lpstr>ANY 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Inverter (DC to AC)  Mini-Project-1  Third Year B. Tech.</dc:title>
  <dc:creator>Amol Kadam</dc:creator>
  <cp:lastModifiedBy>Jaykumar Patil</cp:lastModifiedBy>
  <cp:revision>32</cp:revision>
  <dcterms:created xsi:type="dcterms:W3CDTF">2022-04-12T04:37:00Z</dcterms:created>
  <dcterms:modified xsi:type="dcterms:W3CDTF">2022-04-17T06:08:24Z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CAEBD4749552409E970971A83A5FB345</vt:lpwstr>
  </property>
  <property fmtid="{D5CDD505-2E9C-101B-9397-08002B2CF9AE}" pid="3" name="KSOProductBuildVer">
    <vt:lpwstr>1033-11.2.0.10351</vt:lpwstr>
  </property>
</Properties>
</file>