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nt" initials="S" lastIdx="1" clrIdx="0">
    <p:extLst>
      <p:ext uri="{19B8F6BF-5375-455C-9EA6-DF929625EA0E}">
        <p15:presenceInfo xmlns:p15="http://schemas.microsoft.com/office/powerpoint/2012/main" userId="dc805ce60881f5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0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8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9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18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9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C476-7908-455E-A3DD-C8FB1C7AB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PDF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READER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6692-1F7D-43E9-90E0-9806A1132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0980-DC18-4856-9A46-6662C886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E2F8-CBE5-4431-B4CD-F76EB5791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5417-90AD-4A70-92FD-4CA2743F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50" dirty="0">
                <a:solidFill>
                  <a:schemeClr val="tx1"/>
                </a:solidFill>
                <a:latin typeface="Arial Black" panose="020B0A04020102020204" pitchFamily="34" charset="0"/>
              </a:rPr>
              <a:t>IMPORTANT OF PDF READER</a:t>
            </a:r>
            <a:endParaRPr lang="en-IN" sz="13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42F7-A43D-422C-98AB-D2D23C97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intriguing benefit of using the PDF format is the user can rest assured that everyone with whom the file is shared will easily see its content </a:t>
            </a:r>
            <a:r>
              <a:rPr lang="en-IN" dirty="0"/>
              <a:t>without any distortion.</a:t>
            </a:r>
          </a:p>
          <a:p>
            <a:r>
              <a:rPr lang="en-IN" dirty="0"/>
              <a:t>Even the PDF creator is easy to use and shouldn’t take you more than a few minutes to convert different files.</a:t>
            </a:r>
          </a:p>
          <a:p>
            <a:r>
              <a:rPr lang="en-IN" dirty="0"/>
              <a:t>The PDF format allow you to integrate various types of content 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01D238-B91A-4BE8-B93A-D32CCC901AEC}"/>
              </a:ext>
            </a:extLst>
          </p:cNvPr>
          <p:cNvCxnSpPr>
            <a:cxnSpLocks/>
          </p:cNvCxnSpPr>
          <p:nvPr/>
        </p:nvCxnSpPr>
        <p:spPr>
          <a:xfrm flipV="1">
            <a:off x="2599432" y="2233695"/>
            <a:ext cx="2908835" cy="4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BC91AD8-E595-48BB-B7D0-6C5ABE41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34" y="754762"/>
            <a:ext cx="5693020" cy="6025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576" tIns="19289" rIns="38576" bIns="19289" numCol="1" anchor="ctr" anchorCtr="0" compatLnSpc="1">
            <a:prstTxWarp prst="textNoShape">
              <a:avLst/>
            </a:prstTxWarp>
            <a:spAutoFit/>
          </a:bodyPr>
          <a:lstStyle/>
          <a:p>
            <a:pPr defTabSz="3857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 Black" panose="020B0A04020102020204" pitchFamily="34" charset="0"/>
                <a:ea typeface="Gadugi" panose="020B0502040204020203" pitchFamily="34" charset="0"/>
              </a:rPr>
              <a:t>CODE</a:t>
            </a:r>
          </a:p>
          <a:p>
            <a:pPr defTabSz="3857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from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tkinter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import 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*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import 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PyPDF2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from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tkinter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</a:t>
            </a: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import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filedialog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import 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pyttsx3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root =Tk()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root.title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'</a:t>
            </a:r>
            <a:r>
              <a:rPr lang="en-US" altLang="en-US" sz="1050" b="1" dirty="0" err="1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Praresh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-PDF Reader!'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root.geometry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"500x500"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 for textbox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my_text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= Text(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root,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height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=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40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,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width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=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70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my_text.pack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pady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=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10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#for clear the textbox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def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clear_text_box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():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my_text.delete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1.0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,END)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 for open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def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open_pdf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():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open_file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filedialog.askopenfilename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title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"Open PDF file"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,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filetypes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=(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    (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"PDF Files"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, 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"*.pdf"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),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    (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"All Files"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,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"*.*"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)))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</a:t>
            </a: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if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open_file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: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 for open pdf file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pdf_file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= PyPDF2.PdfFileReader(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open_file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 for Set the page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page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pdf_file.getPage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 </a:t>
            </a:r>
            <a:r>
              <a:rPr lang="en-US" altLang="en-US" sz="1050" i="1" dirty="0" err="1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exract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the text from text from </a:t>
            </a:r>
            <a:r>
              <a:rPr lang="en-US" altLang="en-US" sz="1050" i="1" dirty="0" err="1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th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pdf file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page_stuff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page.extractText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# add text to textbox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my_text.insert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(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1.0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  <a:t>,page_stuff)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  <a:ea typeface="Gadugi" panose="020B0502040204020203" pitchFamily="34" charset="0"/>
              </a:rPr>
            </a:br>
            <a:endParaRPr lang="en-US" altLang="en-US" sz="1600" dirty="0">
              <a:latin typeface="Arial Black" panose="020B0A04020102020204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BC91AD8-E595-48BB-B7D0-6C5ABE41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34" y="735527"/>
            <a:ext cx="5693020" cy="60636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576" tIns="19289" rIns="38576" bIns="19289" numCol="1" anchor="ctr" anchorCtr="0" compatLnSpc="1">
            <a:prstTxWarp prst="textNoShape">
              <a:avLst/>
            </a:prstTxWarp>
            <a:spAutoFit/>
          </a:bodyPr>
          <a:lstStyle/>
          <a:p>
            <a:pPr defTabSz="3857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</a:rPr>
              <a:t>def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speak_pdf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():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open_file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filedialog.askopenfilename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title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"Open PDF file"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,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filetypes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=(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(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"PDF Files"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, 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"*.pdf"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),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(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"All Files"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, 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"*.*"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)))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</a:rPr>
              <a:t>if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open_file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: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# for open pdf file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pdf_file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= PyPDF2.PdfFileReader(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open_file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# for Set the page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page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pdf_file.getPage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</a:rPr>
              <a:t>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# </a:t>
            </a:r>
            <a:r>
              <a:rPr lang="en-US" altLang="en-US" sz="1050" i="1" dirty="0" err="1">
                <a:solidFill>
                  <a:srgbClr val="808080"/>
                </a:solidFill>
                <a:latin typeface="Arial Black" panose="020B0A04020102020204" pitchFamily="34" charset="0"/>
              </a:rPr>
              <a:t>exract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 the text from text from </a:t>
            </a:r>
            <a:r>
              <a:rPr lang="en-US" altLang="en-US" sz="1050" i="1" dirty="0" err="1">
                <a:solidFill>
                  <a:srgbClr val="808080"/>
                </a:solidFill>
                <a:latin typeface="Arial Black" panose="020B0A04020102020204" pitchFamily="34" charset="0"/>
              </a:rPr>
              <a:t>th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 pdf file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page_stuff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=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page.extractText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# add text to textbox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my_text.insert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0000FF"/>
                </a:solidFill>
                <a:latin typeface="Arial Black" panose="020B0A04020102020204" pitchFamily="34" charset="0"/>
              </a:rPr>
              <a:t>1.0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,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page_stuff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speak = pyttsx3.init()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speak.say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page_stuff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speak.runAndWait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  <a:t>#for menu</a:t>
            </a:r>
            <a:br>
              <a:rPr lang="en-US" altLang="en-US" sz="1050" i="1" dirty="0">
                <a:solidFill>
                  <a:srgbClr val="80808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my_menu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 = Menu(root)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root.config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menu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my_menu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 Menu(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my_menu,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</a:rPr>
              <a:t>tearoff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0080"/>
                </a:solidFill>
                <a:latin typeface="Arial Black" panose="020B0A04020102020204" pitchFamily="34" charset="0"/>
              </a:rPr>
              <a:t>False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my_menu.add_cascade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label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</a:t>
            </a:r>
            <a:r>
              <a:rPr lang="en-US" altLang="en-US" sz="1050" b="1" dirty="0" err="1">
                <a:solidFill>
                  <a:srgbClr val="008080"/>
                </a:solidFill>
                <a:latin typeface="Arial Black" panose="020B0A04020102020204" pitchFamily="34" charset="0"/>
              </a:rPr>
              <a:t>file"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</a:rPr>
              <a:t>menu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file_menu.add_command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label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</a:t>
            </a:r>
            <a:r>
              <a:rPr lang="en-US" altLang="en-US" sz="1050" b="1" dirty="0" err="1">
                <a:solidFill>
                  <a:srgbClr val="008080"/>
                </a:solidFill>
                <a:latin typeface="Arial Black" panose="020B0A04020102020204" pitchFamily="34" charset="0"/>
              </a:rPr>
              <a:t>Open"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</a:rPr>
              <a:t>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open_pdf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file_menu.add_command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label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</a:t>
            </a:r>
            <a:r>
              <a:rPr lang="en-US" altLang="en-US" sz="1050" b="1" dirty="0" err="1">
                <a:solidFill>
                  <a:srgbClr val="008080"/>
                </a:solidFill>
                <a:latin typeface="Arial Black" panose="020B0A04020102020204" pitchFamily="34" charset="0"/>
              </a:rPr>
              <a:t>Clear"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</a:rPr>
              <a:t>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clear_text_box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file_menu.add_command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label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</a:t>
            </a:r>
            <a:r>
              <a:rPr lang="en-US" altLang="en-US" sz="1050" b="1" dirty="0" err="1">
                <a:solidFill>
                  <a:srgbClr val="008080"/>
                </a:solidFill>
                <a:latin typeface="Arial Black" panose="020B0A04020102020204" pitchFamily="34" charset="0"/>
              </a:rPr>
              <a:t>listen"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</a:rPr>
              <a:t>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speak_pdf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file_menu.add_separator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file_menu.add_command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altLang="en-US" sz="1050" dirty="0">
                <a:solidFill>
                  <a:srgbClr val="660099"/>
                </a:solidFill>
                <a:latin typeface="Arial Black" panose="020B0A04020102020204" pitchFamily="34" charset="0"/>
              </a:rPr>
              <a:t>label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b="1" dirty="0">
                <a:solidFill>
                  <a:srgbClr val="008080"/>
                </a:solidFill>
                <a:latin typeface="Arial Black" panose="020B0A04020102020204" pitchFamily="34" charset="0"/>
              </a:rPr>
              <a:t>"</a:t>
            </a:r>
            <a:r>
              <a:rPr lang="en-US" altLang="en-US" sz="1050" b="1" dirty="0" err="1">
                <a:solidFill>
                  <a:srgbClr val="008080"/>
                </a:solidFill>
                <a:latin typeface="Arial Black" panose="020B0A04020102020204" pitchFamily="34" charset="0"/>
              </a:rPr>
              <a:t>Exit"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,</a:t>
            </a:r>
            <a:r>
              <a:rPr lang="en-US" altLang="en-US" sz="1050" dirty="0" err="1">
                <a:solidFill>
                  <a:srgbClr val="660099"/>
                </a:solidFill>
                <a:latin typeface="Arial Black" panose="020B0A04020102020204" pitchFamily="34" charset="0"/>
              </a:rPr>
              <a:t>command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=</a:t>
            </a: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root.quit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altLang="en-US" sz="1050" dirty="0" err="1">
                <a:solidFill>
                  <a:srgbClr val="000000"/>
                </a:solidFill>
                <a:latin typeface="Arial Black" panose="020B0A04020102020204" pitchFamily="34" charset="0"/>
              </a:rPr>
              <a:t>root.mainloop</a:t>
            </a:r>
            <a:r>
              <a:rPr lang="en-US" altLang="en-US" sz="1050" dirty="0">
                <a:solidFill>
                  <a:srgbClr val="000000"/>
                </a:solidFill>
                <a:latin typeface="Arial Black" panose="020B0A04020102020204" pitchFamily="34" charset="0"/>
              </a:rPr>
              <a:t>()</a:t>
            </a:r>
            <a:endParaRPr lang="en-US" altLang="en-US" sz="3600" dirty="0">
              <a:latin typeface="Arial Black" panose="020B0A04020102020204" pitchFamily="34" charset="0"/>
            </a:endParaRPr>
          </a:p>
          <a:p>
            <a:pPr defTabSz="3857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 Black" panose="020B0A04020102020204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6C6-C26B-4C2E-BD1A-18C0629F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EAA693-D706-493F-8D08-4C9AF09B209B}"/>
              </a:ext>
            </a:extLst>
          </p:cNvPr>
          <p:cNvCxnSpPr>
            <a:cxnSpLocks/>
          </p:cNvCxnSpPr>
          <p:nvPr/>
        </p:nvCxnSpPr>
        <p:spPr>
          <a:xfrm>
            <a:off x="1995854" y="1521069"/>
            <a:ext cx="42115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B46B0-9A94-4595-B59C-C3475FF33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2" t="7265" r="48413" b="598"/>
          <a:stretch/>
        </p:blipFill>
        <p:spPr>
          <a:xfrm>
            <a:off x="615461" y="1957898"/>
            <a:ext cx="4308231" cy="47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7D0-BF1F-47FB-B70E-74D071AD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TKINTER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32FC-543E-4D3D-9E0B-43DAAD23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COMES WITH ALL THE MODULE DEFINED IN TKINTER </a:t>
            </a:r>
          </a:p>
          <a:p>
            <a:r>
              <a:rPr lang="en-US" dirty="0"/>
              <a:t>HOWEVER TO SAVE THE MAJOR TYPING EFFORTS WE IMPORT THE TKINTER LIBRARY WITH ACRONYM FURTHER THAT CAN BE USED TO CREATE A INSISTANCE OF WIDGETS</a:t>
            </a:r>
          </a:p>
          <a:p>
            <a:r>
              <a:rPr lang="en-US" dirty="0"/>
              <a:t>IT IS A GUI TOOLKIT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26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F483-1DB7-4F65-AFF5-7181512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PyPDF2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EE0E-42A0-4029-9D01-4C078DE5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PURE –PYTHON LIBRARY </a:t>
            </a:r>
          </a:p>
          <a:p>
            <a:r>
              <a:rPr lang="en-US" dirty="0"/>
              <a:t>IT IS USED FOR PERFORMING MAJOR TASKS ON PDF FILES SUCH AS EXTRACTING THE DOCUMENTATION SPECIFIC INFORMATION MERING THE PDF FILES.</a:t>
            </a:r>
          </a:p>
          <a:p>
            <a:r>
              <a:rPr lang="en-US" dirty="0"/>
              <a:t>SPECIFIC THE PAGES OF A PDF FILES </a:t>
            </a:r>
          </a:p>
          <a:p>
            <a:r>
              <a:rPr lang="en-US" dirty="0"/>
              <a:t>ADDING THE PAGES OF A PDF FILES </a:t>
            </a:r>
          </a:p>
          <a:p>
            <a:r>
              <a:rPr lang="en-US" dirty="0"/>
              <a:t>ENCYPTING AND DECYPTING THE PDF FILES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71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1FD4-DAA3-46F0-87B4-572E7F07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Pyttsx3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8D07-D56A-4FC0-A4D5-0FB831EC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Pyttsx3 is a text –to-speech conversion library in python </a:t>
            </a:r>
          </a:p>
          <a:p>
            <a:r>
              <a:rPr lang="en-US" dirty="0"/>
              <a:t>Unlike alternative libraries it works offline and compatible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8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C67-0C63-4C73-B95A-BEF7C48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BY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8EA6-79AC-4FD0-A628-AF03354F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SIDDHANT GAIKWAD(18UET012)</a:t>
            </a:r>
          </a:p>
          <a:p>
            <a:r>
              <a:rPr lang="en-US" dirty="0"/>
              <a:t>SANDESH KAMBLE (18UET020)</a:t>
            </a:r>
          </a:p>
          <a:p>
            <a:r>
              <a:rPr lang="en-US" dirty="0"/>
              <a:t>NARESH SHARMA(18UET057)</a:t>
            </a:r>
          </a:p>
          <a:p>
            <a:r>
              <a:rPr lang="en-US" dirty="0"/>
              <a:t>PRASAD SABANE(18UET053)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605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761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Wisp</vt:lpstr>
      <vt:lpstr>PDF READER</vt:lpstr>
      <vt:lpstr>IMPORTANT OF PDF READER</vt:lpstr>
      <vt:lpstr>PowerPoint Presentation</vt:lpstr>
      <vt:lpstr>PowerPoint Presentation</vt:lpstr>
      <vt:lpstr>EXAMPLE OUTPUT</vt:lpstr>
      <vt:lpstr>TKINTER</vt:lpstr>
      <vt:lpstr>PyPDF2</vt:lpstr>
      <vt:lpstr>Pyttsx3</vt:lpstr>
      <vt:lpstr>PROJECT BY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READER</dc:title>
  <dc:creator>Siddhant</dc:creator>
  <cp:lastModifiedBy>Siddhant</cp:lastModifiedBy>
  <cp:revision>1</cp:revision>
  <dcterms:created xsi:type="dcterms:W3CDTF">2022-04-11T18:19:19Z</dcterms:created>
  <dcterms:modified xsi:type="dcterms:W3CDTF">2022-04-11T19:31:11Z</dcterms:modified>
</cp:coreProperties>
</file>