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6" descr="Droplets-HD-Title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algn="ctr" indent="0" marL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  <p:sp>
        <p:nvSpPr>
          <p:cNvPr id="1048667" name="TextBox 12"/>
          <p:cNvSpPr txBox="1"/>
          <p:nvPr/>
        </p:nvSpPr>
        <p:spPr>
          <a:xfrm>
            <a:off x="1001488" y="75416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8" name="TextBox 13"/>
          <p:cNvSpPr txBox="1"/>
          <p:nvPr/>
        </p:nvSpPr>
        <p:spPr>
          <a:xfrm>
            <a:off x="10557558" y="29935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1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15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5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6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7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4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6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FF95E9-D530-4BD8-8A6B-BD0B54707ADE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327736-5427-49DF-BAAD-0548D0FA32F5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baseline="0" cap="all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share.net/GeffThomas/chatbot-ppt" TargetMode="External"/><Relationship Id="rId2" Type="http://schemas.openxmlformats.org/officeDocument/2006/relationships/hyperlink" Target="https://www.analyticsvidhya.com/blog/2021/12/creating-chatbot-building-using-python" TargetMode="External"/><Relationship Id="rId3" Type="http://schemas.openxmlformats.org/officeDocument/2006/relationships/hyperlink" Target="https://www.techtarget.com/searchenterpriseai/feature" TargetMode="External"/><Relationship Id="rId4" Type="http://schemas.openxmlformats.org/officeDocument/2006/relationships/hyperlink" Target="https://www.aivo.co/blog/advantages-and-disadvantages-of-chatbots" TargetMode="External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512618" y="758951"/>
            <a:ext cx="10643062" cy="2011957"/>
          </a:xfrm>
        </p:spPr>
        <p:txBody>
          <a:bodyPr>
            <a:normAutofit/>
          </a:bodyPr>
          <a:p>
            <a:pPr algn="l"/>
            <a:r>
              <a:rPr b="1" dirty="0" sz="800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</a:p>
        </p:txBody>
      </p:sp>
      <p:sp>
        <p:nvSpPr>
          <p:cNvPr id="1048601" name="TextBox 5"/>
          <p:cNvSpPr txBox="1"/>
          <p:nvPr/>
        </p:nvSpPr>
        <p:spPr>
          <a:xfrm rot="10800000" flipV="1">
            <a:off x="207818" y="4496769"/>
            <a:ext cx="6553200" cy="212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b="1"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IN"/>
              <a:t>	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Mujawar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Simran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Gulabhusen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 - 20UET305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2. Pol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Shradhha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Deepak. - 20UET31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altLang="en-US" lang="zh-CN"/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Rajoba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Mahav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 – 20UET31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altLang="en-US" lang="zh-CN"/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7728" t="20592" r="41477" b="33729"/>
          <a:stretch>
            <a:fillRect/>
          </a:stretch>
        </p:blipFill>
        <p:spPr>
          <a:xfrm>
            <a:off x="6400799" y="1330452"/>
            <a:ext cx="4973782" cy="31311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826319"/>
          </a:xfrm>
        </p:spPr>
        <p:txBody>
          <a:bodyPr>
            <a:noAutofit/>
          </a:bodyPr>
          <a:p>
            <a:r>
              <a:rPr dirty="0" sz="9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br>
              <a:rPr dirty="0" sz="9600"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9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1738"/>
          </a:xfrm>
        </p:spPr>
        <p:txBody>
          <a:bodyPr/>
          <a:p>
            <a:pPr algn="l"/>
            <a:r>
              <a:rPr dirty="0" lang="en-IN"/>
              <a:t>	</a:t>
            </a:r>
            <a:r>
              <a:rPr b="1" dirty="0" sz="600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dirty="0" lang="en-IN"/>
              <a:t> Introduction</a:t>
            </a:r>
          </a:p>
          <a:p>
            <a:r>
              <a:rPr dirty="0" lang="en-IN"/>
              <a:t> Need of chatbot</a:t>
            </a:r>
          </a:p>
          <a:p>
            <a:r>
              <a:rPr dirty="0" lang="en-IN"/>
              <a:t> Goods/</a:t>
            </a:r>
            <a:r>
              <a:rPr dirty="0" lang="en-IN" err="1"/>
              <a:t>bads</a:t>
            </a:r>
            <a:endParaRPr dirty="0" lang="en-IN"/>
          </a:p>
          <a:p>
            <a:r>
              <a:rPr dirty="0" lang="en-IN"/>
              <a:t> Simple chatbot using python</a:t>
            </a:r>
          </a:p>
          <a:p>
            <a:r>
              <a:rPr dirty="0" lang="en-IN"/>
              <a:t> conclusion</a:t>
            </a:r>
          </a:p>
          <a:p>
            <a:r>
              <a:rPr dirty="0" lang="en-IN"/>
              <a:t> reference</a:t>
            </a:r>
          </a:p>
        </p:txBody>
      </p:sp>
      <p:pic>
        <p:nvPicPr>
          <p:cNvPr id="2097155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6250" t="48080" r="77955" b="27868"/>
          <a:stretch>
            <a:fillRect/>
          </a:stretch>
        </p:blipFill>
        <p:spPr>
          <a:xfrm>
            <a:off x="6442363" y="1316183"/>
            <a:ext cx="4350327" cy="3602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263228"/>
          </a:xfrm>
        </p:spPr>
        <p:txBody>
          <a:bodyPr>
            <a:normAutofit fontScale="90000"/>
          </a:bodyPr>
          <a:p>
            <a:pPr algn="l"/>
            <a:br>
              <a:rPr dirty="0" sz="4800"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 sz="480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b="1"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lang="en-IN"/>
            </a:br>
            <a:r>
              <a:rPr dirty="0" lang="en-IN"/>
              <a:t>What is chatbot ?</a:t>
            </a:r>
          </a:p>
        </p:txBody>
      </p:sp>
      <p:pic>
        <p:nvPicPr>
          <p:cNvPr id="2097154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2727" t="13517" r="48068" b="36530"/>
          <a:stretch>
            <a:fillRect/>
          </a:stretch>
        </p:blipFill>
        <p:spPr>
          <a:xfrm>
            <a:off x="6996545" y="263237"/>
            <a:ext cx="3560618" cy="3424107"/>
          </a:xfrm>
          <a:prstGeom prst="snip2DiagRect"/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algn="tl" blurRad="88900" rotWithShape="0">
              <a:srgbClr val="000000">
                <a:alpha val="4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48587" name="TextBox 9"/>
          <p:cNvSpPr txBox="1"/>
          <p:nvPr/>
        </p:nvSpPr>
        <p:spPr>
          <a:xfrm>
            <a:off x="249382" y="3836117"/>
            <a:ext cx="8645236" cy="2758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Chat robot, a computer program that simulates human conversation, or chat through artificial intelligence.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Typically, a chat bot will communicate with a real person.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013847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dirty="0" lang="en-IN"/>
              <a:t>			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IN"/>
              <a:t>		</a:t>
            </a:r>
            <a:r>
              <a:rPr dirty="0" lang="en-IN" err="1"/>
              <a:t>bads</a:t>
            </a:r>
            <a:endParaRPr dirty="0" lang="en-IN"/>
          </a:p>
        </p:txBody>
      </p:sp>
      <p:sp>
        <p:nvSpPr>
          <p:cNvPr id="1048589" name="TextBox 8"/>
          <p:cNvSpPr txBox="1"/>
          <p:nvPr/>
        </p:nvSpPr>
        <p:spPr>
          <a:xfrm>
            <a:off x="360218" y="2971800"/>
            <a:ext cx="10918008" cy="1666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Message platforms are everywhere.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Simple, known interface.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Applicable to many situations.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63% of the people are willing to </a:t>
            </a:r>
          </a:p>
          <a:p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communicate through chatbots.</a:t>
            </a:r>
          </a:p>
        </p:txBody>
      </p:sp>
      <p:sp>
        <p:nvSpPr>
          <p:cNvPr id="1048590" name="TextBox 9"/>
          <p:cNvSpPr txBox="1"/>
          <p:nvPr/>
        </p:nvSpPr>
        <p:spPr>
          <a:xfrm>
            <a:off x="5763491" y="2971800"/>
            <a:ext cx="5888183" cy="1920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73% won’t use the chatbot again after a bad experience.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75% want to know it is a bot.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50% are disturbed when a bot pretends to be human.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Not all languages are equally supported.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b</a:t>
            </a:r>
            <a:r>
              <a:rPr lang="en-US"/>
              <a:t>ot</a:t>
            </a:r>
            <a:endParaRPr lang="en-GB"/>
          </a:p>
        </p:txBody>
      </p:sp>
      <p:sp>
        <p:nvSpPr>
          <p:cNvPr id="1048594" name="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endParaRPr lang="en-GB"/>
          </a:p>
          <a:p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.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r</a:t>
            </a:r>
            <a:endParaRPr lang="en-GB"/>
          </a:p>
          <a:p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t</a:t>
            </a:r>
            <a:endParaRPr lang="en-GB"/>
          </a:p>
          <a:p>
            <a:r>
              <a:rPr lang="en-US"/>
              <a:t> 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to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"/>
          <p:cNvSpPr>
            <a:spLocks noGrp="1"/>
          </p:cNvSpPr>
          <p:nvPr>
            <p:ph type="ctrTitle"/>
          </p:nvPr>
        </p:nvSpPr>
        <p:spPr>
          <a:xfrm>
            <a:off x="1751012" y="347039"/>
            <a:ext cx="8689976" cy="449415"/>
          </a:xfrm>
        </p:spPr>
        <p:txBody>
          <a:bodyPr>
            <a:normAutofit fontScale="90000"/>
          </a:bodyPr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lt</a:t>
            </a:r>
            <a:endParaRPr lang="en-GB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65100" y="1149133"/>
            <a:ext cx="9069710" cy="569292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4091" t="13315" r="49432" b="50303"/>
          <a:stretch>
            <a:fillRect/>
          </a:stretch>
        </p:blipFill>
        <p:spPr>
          <a:xfrm>
            <a:off x="900545" y="623455"/>
            <a:ext cx="9781310" cy="53201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Conclusion</a:t>
            </a:r>
          </a:p>
        </p:txBody>
      </p:sp>
      <p:sp>
        <p:nvSpPr>
          <p:cNvPr id="1048603" name="TextBox 6"/>
          <p:cNvSpPr txBox="1"/>
          <p:nvPr/>
        </p:nvSpPr>
        <p:spPr>
          <a:xfrm>
            <a:off x="1468582" y="2826327"/>
            <a:ext cx="8018780" cy="6248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chatbot is important in business.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how we can build a simple chatbot by using Python and Library Chatterbot.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048605" name="TextBox 6"/>
          <p:cNvSpPr txBox="1"/>
          <p:nvPr/>
        </p:nvSpPr>
        <p:spPr>
          <a:xfrm>
            <a:off x="707343" y="3006436"/>
            <a:ext cx="11094131" cy="34061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>
                <a:hlinkClick r:id="rId1"/>
              </a:rPr>
              <a:t>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https://www.slideshare.net/GeffThomas/chatbot-ppt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https://www.analyticsvidhya.com/blog/2021/12/creating-chatbot-building-using-python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https://www.techtarget.com/searchenterpriseai/feature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https://www.aivo.co/blog/advantages-and-disadvantages-of-chatbots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  <a:p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lastClr="000000" val="windowText"/>
      </a:dk1>
      <a:lt1>
        <a:sysClr lastClr="FFFFFF" val="window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</a:effectStyle>
        <a:effectStyle>
          <a:effectLst>
            <a:outerShdw algn="ctr" blurRad="63500" dir="5400000" dist="25400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CHATBOT</dc:title>
  <dc:creator>PARTH KODAG</dc:creator>
  <cp:lastModifiedBy>PARTH KODAG</cp:lastModifiedBy>
  <dcterms:created xsi:type="dcterms:W3CDTF">2022-03-22T20:31:31Z</dcterms:created>
  <dcterms:modified xsi:type="dcterms:W3CDTF">2022-03-29T10:00:29Z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e5389d48ed424ff7af3a2c8449462d82</vt:lpwstr>
  </property>
</Properties>
</file>