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FAEA07-97EB-44B4-859E-B6E5CA21EF77}" type="datetimeFigureOut">
              <a:rPr lang="en-CA" smtClean="0"/>
              <a:t>04/08/2013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9E47E0-602E-4EDB-BDDE-AE3CC943A7E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powerelectronics.blogspot.ca/" TargetMode="External"/><Relationship Id="rId2" Type="http://schemas.openxmlformats.org/officeDocument/2006/relationships/hyperlink" Target="http://sourceforge.net/projects/pythonpowerele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power electronics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Open Source Circuit Simulator in Python</a:t>
            </a:r>
          </a:p>
          <a:p>
            <a:endParaRPr lang="en-CA" dirty="0"/>
          </a:p>
          <a:p>
            <a:r>
              <a:rPr lang="en-CA" dirty="0" err="1" smtClean="0"/>
              <a:t>Shivkumar</a:t>
            </a:r>
            <a:r>
              <a:rPr lang="en-CA" dirty="0" smtClean="0"/>
              <a:t> </a:t>
            </a:r>
            <a:r>
              <a:rPr lang="en-CA" dirty="0" err="1" smtClean="0"/>
              <a:t>Iyer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10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need to simulate large electrical systems with power electronic converters (example a wind farm with 25 turbines).</a:t>
            </a:r>
          </a:p>
          <a:p>
            <a:r>
              <a:rPr lang="en-CA" dirty="0" smtClean="0"/>
              <a:t>Project homepage: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sourceforge.net/projects/pythonpowerelec/</a:t>
            </a:r>
            <a:endParaRPr lang="en-CA" dirty="0" smtClean="0"/>
          </a:p>
          <a:p>
            <a:r>
              <a:rPr lang="en-CA" dirty="0" smtClean="0"/>
              <a:t>Project blog: </a:t>
            </a:r>
          </a:p>
          <a:p>
            <a:pPr marL="0" indent="0">
              <a:buNone/>
            </a:pPr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://pythonpowerelectronics.blogspot.ca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 smtClean="0"/>
              <a:t>Project status: Released 8 versions so far – basic electrical library available.</a:t>
            </a:r>
          </a:p>
        </p:txBody>
      </p:sp>
    </p:spTree>
    <p:extLst>
      <p:ext uri="{BB962C8B-B14F-4D97-AF65-F5344CB8AC3E}">
        <p14:creationId xmlns:p14="http://schemas.microsoft.com/office/powerpoint/2010/main" val="3625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en-CA" dirty="0" smtClean="0"/>
              <a:t>User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656"/>
          </a:xfrm>
        </p:spPr>
        <p:txBody>
          <a:bodyPr/>
          <a:lstStyle/>
          <a:p>
            <a:r>
              <a:rPr lang="en-CA" dirty="0" smtClean="0"/>
              <a:t>All user interface is through spreadsheets (save as .</a:t>
            </a:r>
            <a:r>
              <a:rPr lang="en-CA" dirty="0" err="1" smtClean="0"/>
              <a:t>csv</a:t>
            </a:r>
            <a:r>
              <a:rPr lang="en-CA" dirty="0" smtClean="0"/>
              <a:t>).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" y="1916832"/>
            <a:ext cx="9003600" cy="317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8416" y="515719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Resistor_R1  </a:t>
            </a:r>
            <a:r>
              <a:rPr lang="en-CA" dirty="0" smtClean="0">
                <a:sym typeface="Wingdings" pitchFamily="2" charset="2"/>
              </a:rPr>
              <a:t> Resistor (type) + _ + R1 (name)</a:t>
            </a:r>
            <a:endParaRPr lang="en-CA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056" y="5842248"/>
            <a:ext cx="8909439" cy="5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Available library </a:t>
            </a:r>
            <a:r>
              <a:rPr lang="en-CA" dirty="0" smtClean="0">
                <a:sym typeface="Wingdings" pitchFamily="2" charset="2"/>
              </a:rPr>
              <a:t> Resistor, Inductor, Capacitor, </a:t>
            </a:r>
            <a:r>
              <a:rPr lang="en-CA" dirty="0" err="1" smtClean="0">
                <a:sym typeface="Wingdings" pitchFamily="2" charset="2"/>
              </a:rPr>
              <a:t>VoltageSource</a:t>
            </a:r>
            <a:r>
              <a:rPr lang="en-CA" dirty="0" smtClean="0">
                <a:sym typeface="Wingdings" pitchFamily="2" charset="2"/>
              </a:rPr>
              <a:t>, </a:t>
            </a:r>
            <a:r>
              <a:rPr lang="en-CA" dirty="0" err="1" smtClean="0">
                <a:sym typeface="Wingdings" pitchFamily="2" charset="2"/>
              </a:rPr>
              <a:t>CurrentSource</a:t>
            </a:r>
            <a:r>
              <a:rPr lang="en-CA" dirty="0" smtClean="0">
                <a:sym typeface="Wingdings" pitchFamily="2" charset="2"/>
              </a:rPr>
              <a:t>, Ammeter, Voltmeter, Diode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6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 (</a:t>
            </a:r>
            <a:r>
              <a:rPr lang="en-CA" dirty="0" err="1" smtClean="0"/>
              <a:t>contd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r>
              <a:rPr lang="en-CA" dirty="0" smtClean="0"/>
              <a:t>User asked to enter parameters in another spreadsheet (this is generated automatically from the circuit).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20888"/>
            <a:ext cx="9036496" cy="17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29309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Final results stored in a .</a:t>
            </a:r>
            <a:r>
              <a:rPr lang="en-CA" dirty="0" err="1" smtClean="0"/>
              <a:t>dat</a:t>
            </a:r>
            <a:r>
              <a:rPr lang="en-CA" dirty="0" smtClean="0"/>
              <a:t> file with “time” as the first column. Can be plotted using any plotting software (example </a:t>
            </a:r>
            <a:r>
              <a:rPr lang="en-CA" dirty="0" err="1" smtClean="0"/>
              <a:t>Gnuplot</a:t>
            </a:r>
            <a:r>
              <a:rPr lang="en-CA" dirty="0" smtClean="0"/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5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Power electronics library</a:t>
            </a:r>
          </a:p>
          <a:p>
            <a:r>
              <a:rPr lang="en-CA" dirty="0" smtClean="0"/>
              <a:t>Machines library</a:t>
            </a:r>
          </a:p>
          <a:p>
            <a:r>
              <a:rPr lang="en-CA" dirty="0" smtClean="0"/>
              <a:t>Renewable sources library</a:t>
            </a:r>
          </a:p>
          <a:p>
            <a:r>
              <a:rPr lang="en-CA" dirty="0" smtClean="0"/>
              <a:t>Integrate with other scientific projects in Python.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			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</a:t>
            </a:r>
            <a:r>
              <a:rPr lang="en-CA" i="1" dirty="0" smtClean="0"/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8910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173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Python power electronics</vt:lpstr>
      <vt:lpstr>Background</vt:lpstr>
      <vt:lpstr>User Interface</vt:lpstr>
      <vt:lpstr>User interface (contd)</vt:lpstr>
      <vt:lpstr>Future work</vt:lpstr>
    </vt:vector>
  </TitlesOfParts>
  <Company>Ryerson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power electronics</dc:title>
  <dc:creator>User</dc:creator>
  <cp:lastModifiedBy>User</cp:lastModifiedBy>
  <cp:revision>5</cp:revision>
  <dcterms:created xsi:type="dcterms:W3CDTF">2013-08-05T01:50:10Z</dcterms:created>
  <dcterms:modified xsi:type="dcterms:W3CDTF">2013-08-05T02:26:23Z</dcterms:modified>
</cp:coreProperties>
</file>