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0" r:id="rId7"/>
    <p:sldId id="271" r:id="rId8"/>
    <p:sldId id="272" r:id="rId9"/>
    <p:sldId id="261" r:id="rId10"/>
    <p:sldId id="262" r:id="rId11"/>
    <p:sldId id="268" r:id="rId12"/>
    <p:sldId id="264" r:id="rId13"/>
    <p:sldId id="263" r:id="rId14"/>
    <p:sldId id="265" r:id="rId15"/>
    <p:sldId id="270" r:id="rId16"/>
    <p:sldId id="266" r:id="rId17"/>
    <p:sldId id="26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C5EC-B152-4451-A461-298A1A3584E3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5DC66-ADEC-45CB-B241-95CCBCCC0D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0384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5DC66-ADEC-45CB-B241-95CCBCCC0D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1888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114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12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150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5049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0500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052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80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78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51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905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3831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55FE-DC22-4E23-A4E8-369474F6C3F4}" type="datetimeFigureOut">
              <a:rPr lang="zh-TW" altLang="en-US" smtClean="0"/>
              <a:pPr/>
              <a:t>2012/6/9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D556-A740-4960-AAB0-0FF828D7BF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34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Pysx</a:t>
            </a:r>
            <a:r>
              <a:rPr lang="en-US" altLang="zh-TW" dirty="0" smtClean="0"/>
              <a:t>: A </a:t>
            </a:r>
            <a:r>
              <a:rPr lang="en-US" altLang="zh-TW" dirty="0" err="1" smtClean="0"/>
              <a:t>Psx</a:t>
            </a:r>
            <a:r>
              <a:rPr lang="en-US" altLang="zh-TW" dirty="0" smtClean="0"/>
              <a:t> emulator written in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310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Should be: “why you should not write a </a:t>
            </a:r>
            <a:r>
              <a:rPr lang="en-US" altLang="zh-TW" dirty="0" err="1" smtClean="0"/>
              <a:t>psx</a:t>
            </a:r>
            <a:r>
              <a:rPr lang="en-US" altLang="zh-TW" dirty="0" smtClean="0"/>
              <a:t> emulator in python”</a:t>
            </a:r>
          </a:p>
          <a:p>
            <a:r>
              <a:rPr lang="en-US" altLang="zh-TW" dirty="0" smtClean="0"/>
              <a:t>But you already know why. </a:t>
            </a:r>
          </a:p>
          <a:p>
            <a:r>
              <a:rPr lang="en-US" altLang="zh-TW" dirty="0" smtClean="0"/>
              <a:t>So let’s talk about why I wrote it.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14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1052736"/>
            <a:ext cx="6750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Not much time for hobby projects.</a:t>
            </a:r>
          </a:p>
          <a:p>
            <a:r>
              <a:rPr lang="en-US" altLang="zh-TW" sz="2400" dirty="0" smtClean="0"/>
              <a:t>And free time are fragmented.</a:t>
            </a:r>
          </a:p>
          <a:p>
            <a:r>
              <a:rPr lang="en-US" altLang="zh-TW" sz="2400" dirty="0" smtClean="0"/>
              <a:t>I choose </a:t>
            </a:r>
            <a:r>
              <a:rPr lang="en-US" altLang="zh-TW" sz="2400" dirty="0" err="1" smtClean="0"/>
              <a:t>Psx</a:t>
            </a:r>
            <a:r>
              <a:rPr lang="en-US" altLang="zh-TW" sz="2400" dirty="0" smtClean="0"/>
              <a:t> emulator as my project</a:t>
            </a:r>
          </a:p>
          <a:p>
            <a:r>
              <a:rPr lang="en-US" altLang="zh-TW" sz="2400" dirty="0" smtClean="0"/>
              <a:t>because I don’t have much choice.</a:t>
            </a:r>
          </a:p>
          <a:p>
            <a:r>
              <a:rPr lang="en-US" altLang="zh-TW" sz="2400" dirty="0" smtClean="0"/>
              <a:t>Modifying a kernel for a smart device is not possible.</a:t>
            </a:r>
          </a:p>
          <a:p>
            <a:r>
              <a:rPr lang="en-US" altLang="zh-TW" sz="2400" dirty="0" smtClean="0"/>
              <a:t>need to concentrate for a fairly long time.</a:t>
            </a:r>
          </a:p>
        </p:txBody>
      </p:sp>
    </p:spTree>
    <p:extLst>
      <p:ext uri="{BB962C8B-B14F-4D97-AF65-F5344CB8AC3E}">
        <p14:creationId xmlns="" xmlns:p14="http://schemas.microsoft.com/office/powerpoint/2010/main" val="31921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700808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Writing a </a:t>
            </a:r>
            <a:r>
              <a:rPr lang="en-US" altLang="zh-TW" sz="2400" dirty="0" err="1" smtClean="0"/>
              <a:t>Psx</a:t>
            </a:r>
            <a:r>
              <a:rPr lang="en-US" altLang="zh-TW" sz="2400" dirty="0" smtClean="0"/>
              <a:t> emulator is different.</a:t>
            </a:r>
          </a:p>
          <a:p>
            <a:r>
              <a:rPr lang="en-US" altLang="zh-TW" sz="2400" dirty="0" smtClean="0"/>
              <a:t>Each components like CPU, GPU, memory are fairly independent. </a:t>
            </a:r>
          </a:p>
          <a:p>
            <a:r>
              <a:rPr lang="en-US" altLang="zh-TW" sz="2400" dirty="0" smtClean="0"/>
              <a:t>Each instruction of CPU are fairly independent.</a:t>
            </a:r>
          </a:p>
          <a:p>
            <a:r>
              <a:rPr lang="en-US" altLang="zh-TW" sz="2400" dirty="0" smtClean="0"/>
              <a:t>Implement on demand </a:t>
            </a:r>
          </a:p>
          <a:p>
            <a:r>
              <a:rPr lang="en-US" altLang="zh-TW" sz="2400" dirty="0" smtClean="0"/>
              <a:t>Seeing how far can the emulation go is kind of fun</a:t>
            </a:r>
          </a:p>
        </p:txBody>
      </p:sp>
    </p:spTree>
    <p:extLst>
      <p:ext uri="{BB962C8B-B14F-4D97-AF65-F5344CB8AC3E}">
        <p14:creationId xmlns="" xmlns:p14="http://schemas.microsoft.com/office/powerpoint/2010/main" val="3930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77811" y="908720"/>
            <a:ext cx="62829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bfc00000 : LUI     00000000 (t0), 0013 (19),</a:t>
            </a:r>
          </a:p>
          <a:p>
            <a:r>
              <a:rPr lang="en-US" altLang="zh-TW" dirty="0" smtClean="0"/>
              <a:t>bfc00004 : ORI     00130000 (t0), 00130000 (t0), 243f (9279),</a:t>
            </a:r>
          </a:p>
          <a:p>
            <a:r>
              <a:rPr lang="en-US" altLang="zh-TW" dirty="0" smtClean="0"/>
              <a:t>bfc00008 : LUI     00000000 (at), 1f80 (8064),</a:t>
            </a:r>
          </a:p>
          <a:p>
            <a:r>
              <a:rPr lang="en-US" altLang="zh-TW" dirty="0" smtClean="0"/>
              <a:t>bfc0000c : SW      0013243f (t0), 1010 (1f800000 (at)) [1f801010]</a:t>
            </a:r>
          </a:p>
          <a:p>
            <a:r>
              <a:rPr lang="en-US" altLang="zh-TW" dirty="0" smtClean="0"/>
              <a:t>bfc00010 : NOP</a:t>
            </a:r>
          </a:p>
          <a:p>
            <a:r>
              <a:rPr lang="en-US" altLang="zh-TW" dirty="0" smtClean="0"/>
              <a:t>bfc00014 : ADDIU   0013243f (t0), 00000000 (r0), 0b88 (2952),</a:t>
            </a:r>
          </a:p>
          <a:p>
            <a:r>
              <a:rPr lang="en-US" altLang="zh-TW" dirty="0" smtClean="0"/>
              <a:t>bfc00018 : LUI     1f800000 (at), 1f80 (8064),</a:t>
            </a:r>
          </a:p>
          <a:p>
            <a:r>
              <a:rPr lang="en-US" altLang="zh-TW" dirty="0" smtClean="0"/>
              <a:t>bfc0001c : SW      00000b88 (t0), 1060 (1f800000 (at)) [1f801060]</a:t>
            </a:r>
          </a:p>
          <a:p>
            <a:r>
              <a:rPr lang="en-US" altLang="zh-TW" dirty="0" smtClean="0"/>
              <a:t>bfc00020 : NOP</a:t>
            </a:r>
          </a:p>
          <a:p>
            <a:r>
              <a:rPr lang="en-US" altLang="zh-TW" dirty="0" smtClean="0"/>
              <a:t>bfc00024 : NOP</a:t>
            </a:r>
          </a:p>
          <a:p>
            <a:r>
              <a:rPr lang="en-US" altLang="zh-TW" dirty="0" smtClean="0"/>
              <a:t>bfc00028 : NOP</a:t>
            </a:r>
          </a:p>
          <a:p>
            <a:r>
              <a:rPr lang="en-US" altLang="zh-TW" dirty="0" smtClean="0"/>
              <a:t>bfc0002c : NOP</a:t>
            </a:r>
          </a:p>
          <a:p>
            <a:r>
              <a:rPr lang="en-US" altLang="zh-TW" dirty="0" smtClean="0"/>
              <a:t>bfc00030 : NOP</a:t>
            </a:r>
          </a:p>
          <a:p>
            <a:r>
              <a:rPr lang="en-US" altLang="zh-TW" dirty="0" smtClean="0"/>
              <a:t>bfc00034 : NOP</a:t>
            </a:r>
          </a:p>
          <a:p>
            <a:r>
              <a:rPr lang="en-US" altLang="zh-TW" dirty="0" smtClean="0"/>
              <a:t>bfc00038 : NOP</a:t>
            </a:r>
          </a:p>
          <a:p>
            <a:r>
              <a:rPr lang="en-US" altLang="zh-TW" dirty="0" smtClean="0"/>
              <a:t>bfc0003c : NOP</a:t>
            </a:r>
          </a:p>
          <a:p>
            <a:r>
              <a:rPr lang="en-US" altLang="zh-TW" dirty="0" smtClean="0"/>
              <a:t>bfc00040 : NOP</a:t>
            </a:r>
          </a:p>
          <a:p>
            <a:r>
              <a:rPr lang="en-US" altLang="zh-TW" dirty="0" smtClean="0"/>
              <a:t>bfc00044 : NOP</a:t>
            </a:r>
          </a:p>
          <a:p>
            <a:r>
              <a:rPr lang="en-US" altLang="zh-TW" dirty="0" smtClean="0"/>
              <a:t>bfc00048 : NOP</a:t>
            </a:r>
          </a:p>
          <a:p>
            <a:r>
              <a:rPr lang="en-US" altLang="zh-TW" dirty="0" smtClean="0"/>
              <a:t>bfc0004c : NOP</a:t>
            </a:r>
          </a:p>
        </p:txBody>
      </p:sp>
    </p:spTree>
    <p:extLst>
      <p:ext uri="{BB962C8B-B14F-4D97-AF65-F5344CB8AC3E}">
        <p14:creationId xmlns="" xmlns:p14="http://schemas.microsoft.com/office/powerpoint/2010/main" val="13786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23728" y="2060848"/>
            <a:ext cx="5091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Ctypes</a:t>
            </a:r>
            <a:r>
              <a:rPr lang="en-US" altLang="zh-TW" dirty="0" smtClean="0"/>
              <a:t> helps to load </a:t>
            </a:r>
            <a:r>
              <a:rPr lang="en-US" altLang="zh-TW" dirty="0" err="1" smtClean="0"/>
              <a:t>psemu</a:t>
            </a:r>
            <a:r>
              <a:rPr lang="en-US" altLang="zh-TW" dirty="0" smtClean="0"/>
              <a:t> plugins.</a:t>
            </a:r>
          </a:p>
          <a:p>
            <a:r>
              <a:rPr lang="en-US" altLang="zh-TW" dirty="0" err="1" smtClean="0"/>
              <a:t>Pypy</a:t>
            </a:r>
            <a:r>
              <a:rPr lang="en-US" altLang="zh-TW" dirty="0"/>
              <a:t> </a:t>
            </a:r>
            <a:r>
              <a:rPr lang="en-US" altLang="zh-TW" dirty="0" smtClean="0"/>
              <a:t>is 10x faster than </a:t>
            </a:r>
            <a:r>
              <a:rPr lang="en-US" altLang="zh-TW" dirty="0" err="1" smtClean="0"/>
              <a:t>CPython</a:t>
            </a:r>
            <a:endParaRPr lang="en-US" altLang="zh-TW" dirty="0" smtClean="0"/>
          </a:p>
          <a:p>
            <a:r>
              <a:rPr lang="en-US" altLang="zh-TW" dirty="0" smtClean="0"/>
              <a:t>Otherwise, the video can not fit in a lightening talk.</a:t>
            </a:r>
          </a:p>
          <a:p>
            <a:r>
              <a:rPr lang="en-US" altLang="zh-TW" dirty="0" smtClean="0"/>
              <a:t>I use some ad hoc meta programming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50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33698" y="17008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err="1" smtClean="0">
                <a:solidFill>
                  <a:srgbClr val="000000"/>
                </a:solidFill>
                <a:latin typeface="Verdana"/>
              </a:rPr>
              <a:t>self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Verdana"/>
              </a:rPr>
              <a:t>.</a:t>
            </a:r>
            <a:r>
              <a:rPr lang="en-US" altLang="zh-TW" sz="1200" b="0" dirty="0" err="1" smtClean="0">
                <a:solidFill>
                  <a:srgbClr val="000000"/>
                </a:solidFill>
                <a:latin typeface="Verdana"/>
              </a:rPr>
              <a:t>optbl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=[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"SPECIAL"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"BCOND"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"J"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"JAL"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"BEQ"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"BNE"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"BLEZ"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"BGTZ"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"ADDI"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"ADDIU"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"SLTI"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"SLTIU"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"ANDI"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"ORI"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"XORI"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it-IT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it-IT" altLang="zh-TW" sz="1200" b="0" dirty="0" smtClean="0">
                <a:solidFill>
                  <a:srgbClr val="7F007F"/>
                </a:solidFill>
                <a:latin typeface="Courier New"/>
              </a:rPr>
              <a:t>"LUI"</a:t>
            </a:r>
            <a:r>
              <a:rPr lang="it-IT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endParaRPr lang="it-IT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"COP0"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"COP1"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"COP2"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"COP3"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]+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[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]*</a:t>
            </a:r>
            <a:r>
              <a:rPr lang="en-US" altLang="zh-TW" sz="1200" b="0" dirty="0" smtClean="0">
                <a:solidFill>
                  <a:srgbClr val="007F7F"/>
                </a:solidFill>
                <a:latin typeface="Verdana"/>
              </a:rPr>
              <a:t>12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+[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"LB"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"LH"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"LWL"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"LBU"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"LHU"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"LWR"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"SB"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"SH"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"SWL"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"SW"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"SWR"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"LWC0"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"LWC1"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"LWC2"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"LWC3"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]+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[</a:t>
            </a:r>
            <a:r>
              <a:rPr lang="en-US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]*</a:t>
            </a:r>
            <a:r>
              <a:rPr lang="en-US" altLang="zh-TW" sz="1200" b="0" dirty="0" smtClean="0">
                <a:solidFill>
                  <a:srgbClr val="007F7F"/>
                </a:solidFill>
                <a:latin typeface="Verdana"/>
              </a:rPr>
              <a:t>4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+[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pl-PL" altLang="zh-TW" sz="1200" b="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pl-PL" altLang="zh-TW" sz="1200" b="0" dirty="0" smtClean="0">
                <a:solidFill>
                  <a:srgbClr val="7F007F"/>
                </a:solidFill>
                <a:latin typeface="Courier New"/>
              </a:rPr>
              <a:t>"SWC0"</a:t>
            </a:r>
            <a:r>
              <a:rPr lang="pl-PL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pl-PL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pl-PL" altLang="zh-TW" sz="1200" b="0" dirty="0" smtClean="0">
                <a:solidFill>
                  <a:srgbClr val="7F007F"/>
                </a:solidFill>
                <a:latin typeface="Courier New"/>
              </a:rPr>
              <a:t>"SWC1"</a:t>
            </a:r>
            <a:r>
              <a:rPr lang="pl-PL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pl-PL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pl-PL" altLang="zh-TW" sz="1200" b="0" dirty="0" smtClean="0">
                <a:solidFill>
                  <a:srgbClr val="7F007F"/>
                </a:solidFill>
                <a:latin typeface="Courier New"/>
              </a:rPr>
              <a:t>"SWC2"</a:t>
            </a:r>
            <a:r>
              <a:rPr lang="pl-PL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pl-PL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pl-PL" altLang="zh-TW" sz="1200" b="0" dirty="0" smtClean="0">
                <a:solidFill>
                  <a:srgbClr val="7F007F"/>
                </a:solidFill>
                <a:latin typeface="Courier New"/>
              </a:rPr>
              <a:t>"SWC3"</a:t>
            </a:r>
            <a:r>
              <a:rPr lang="pl-PL" altLang="zh-TW" sz="1200" b="1" dirty="0" smtClean="0">
                <a:solidFill>
                  <a:srgbClr val="000000"/>
                </a:solidFill>
                <a:latin typeface="Verdana"/>
              </a:rPr>
              <a:t>]+</a:t>
            </a:r>
            <a:r>
              <a:rPr lang="pl-PL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pl-PL" altLang="zh-TW" sz="1200" b="1" dirty="0" smtClean="0">
                <a:solidFill>
                  <a:srgbClr val="000000"/>
                </a:solidFill>
                <a:latin typeface="Verdana"/>
              </a:rPr>
              <a:t>[</a:t>
            </a:r>
            <a:r>
              <a:rPr lang="pl-PL" altLang="zh-TW" sz="1200" b="0" dirty="0" smtClean="0">
                <a:solidFill>
                  <a:srgbClr val="7F007F"/>
                </a:solidFill>
                <a:latin typeface="Courier New"/>
              </a:rPr>
              <a:t>""</a:t>
            </a:r>
            <a:r>
              <a:rPr lang="pl-PL" altLang="zh-TW" sz="1200" b="1" dirty="0" smtClean="0">
                <a:solidFill>
                  <a:srgbClr val="000000"/>
                </a:solidFill>
                <a:latin typeface="Verdana"/>
              </a:rPr>
              <a:t>]*</a:t>
            </a:r>
            <a:r>
              <a:rPr lang="pl-PL" altLang="zh-TW" sz="1200" b="0" dirty="0" smtClean="0">
                <a:solidFill>
                  <a:srgbClr val="007F7F"/>
                </a:solidFill>
                <a:latin typeface="Verdana"/>
              </a:rPr>
              <a:t>4</a:t>
            </a:r>
            <a:endParaRPr lang="pl-PL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...</a:t>
            </a:r>
            <a:endParaRPr lang="zh-TW" altLang="en-US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</a:t>
            </a:r>
            <a:r>
              <a:rPr lang="en-US" altLang="zh-TW" sz="1200" b="0" dirty="0" smtClean="0">
                <a:solidFill>
                  <a:srgbClr val="805000"/>
                </a:solidFill>
                <a:latin typeface="Verdana"/>
              </a:rPr>
              <a:t>@</a:t>
            </a:r>
            <a:r>
              <a:rPr lang="en-US" altLang="zh-TW" sz="1200" b="0" dirty="0" err="1" smtClean="0">
                <a:solidFill>
                  <a:srgbClr val="805000"/>
                </a:solidFill>
                <a:latin typeface="Verdana"/>
              </a:rPr>
              <a:t>expand_dispatch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</a:t>
            </a: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</a:t>
            </a:r>
            <a:r>
              <a:rPr lang="en-US" altLang="zh-TW" sz="1200" b="1" dirty="0" err="1" smtClean="0">
                <a:solidFill>
                  <a:srgbClr val="00007F"/>
                </a:solidFill>
                <a:latin typeface="Verdana"/>
              </a:rPr>
              <a:t>def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1" dirty="0" smtClean="0">
                <a:solidFill>
                  <a:srgbClr val="007F7F"/>
                </a:solidFill>
                <a:latin typeface="Verdana"/>
              </a:rPr>
              <a:t>run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zh-TW" sz="1200" b="0" dirty="0" smtClean="0">
                <a:solidFill>
                  <a:srgbClr val="000000"/>
                </a:solidFill>
                <a:latin typeface="Verdana"/>
              </a:rPr>
              <a:t>self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):</a:t>
            </a:r>
            <a:endParaRPr lang="en-US" altLang="zh-TW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...</a:t>
            </a:r>
            <a:endParaRPr lang="zh-TW" altLang="en-US" sz="1200" b="0" dirty="0" smtClean="0">
              <a:solidFill>
                <a:srgbClr val="808080"/>
              </a:solidFill>
              <a:latin typeface="Verdana"/>
            </a:endParaRPr>
          </a:p>
          <a:p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           </a:t>
            </a:r>
            <a:r>
              <a:rPr lang="en-US" altLang="zh-TW" sz="1200" b="0" dirty="0" err="1" smtClean="0">
                <a:solidFill>
                  <a:srgbClr val="000000"/>
                </a:solidFill>
                <a:latin typeface="Verdana"/>
              </a:rPr>
              <a:t>getattr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zh-TW" sz="1200" b="0" dirty="0" smtClean="0">
                <a:solidFill>
                  <a:srgbClr val="000000"/>
                </a:solidFill>
                <a:latin typeface="Verdana"/>
              </a:rPr>
              <a:t>self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,</a:t>
            </a:r>
            <a:r>
              <a:rPr lang="en-US" altLang="zh-TW" sz="1200" b="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altLang="zh-TW" sz="1200" b="0" dirty="0" err="1" smtClean="0">
                <a:solidFill>
                  <a:srgbClr val="000000"/>
                </a:solidFill>
                <a:latin typeface="Verdana"/>
              </a:rPr>
              <a:t>self</a:t>
            </a:r>
            <a:r>
              <a:rPr lang="en-US" altLang="zh-TW" sz="1200" b="1" dirty="0" err="1" smtClean="0">
                <a:solidFill>
                  <a:srgbClr val="000000"/>
                </a:solidFill>
                <a:latin typeface="Verdana"/>
              </a:rPr>
              <a:t>.</a:t>
            </a:r>
            <a:r>
              <a:rPr lang="en-US" altLang="zh-TW" sz="1200" b="0" dirty="0" err="1" smtClean="0">
                <a:solidFill>
                  <a:srgbClr val="000000"/>
                </a:solidFill>
                <a:latin typeface="Verdana"/>
              </a:rPr>
              <a:t>optbl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[</a:t>
            </a:r>
            <a:r>
              <a:rPr lang="en-US" altLang="zh-TW" sz="1200" b="0" dirty="0" smtClean="0">
                <a:solidFill>
                  <a:srgbClr val="000000"/>
                </a:solidFill>
                <a:latin typeface="Verdana"/>
              </a:rPr>
              <a:t>op</a:t>
            </a:r>
            <a:r>
              <a:rPr lang="en-US" altLang="zh-TW" sz="1200" b="1" dirty="0" smtClean="0">
                <a:solidFill>
                  <a:srgbClr val="000000"/>
                </a:solidFill>
                <a:latin typeface="Verdana"/>
              </a:rPr>
              <a:t>])()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699792" y="620688"/>
            <a:ext cx="18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What I wrote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781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fel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20688"/>
            <a:ext cx="10369152" cy="777686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547664" y="188640"/>
            <a:ext cx="2506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What Python Runs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1720" y="764704"/>
            <a:ext cx="522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Pypy’s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rpython</a:t>
            </a:r>
            <a:r>
              <a:rPr lang="en-US" altLang="zh-TW" dirty="0" smtClean="0"/>
              <a:t> can “JIT” interpreters.</a:t>
            </a:r>
          </a:p>
          <a:p>
            <a:r>
              <a:rPr lang="en-US" altLang="zh-TW" dirty="0" smtClean="0"/>
              <a:t>But it has only signed 32bit integers.</a:t>
            </a:r>
          </a:p>
          <a:p>
            <a:r>
              <a:rPr lang="en-US" altLang="zh-TW" dirty="0" smtClean="0"/>
              <a:t>Using unsigned 32bit need to rewrite the code</a:t>
            </a:r>
          </a:p>
          <a:p>
            <a:r>
              <a:rPr lang="en-US" altLang="zh-TW" dirty="0" smtClean="0"/>
              <a:t>The expanded “switch statement” works for </a:t>
            </a:r>
            <a:r>
              <a:rPr lang="en-US" altLang="zh-TW" dirty="0" err="1" smtClean="0"/>
              <a:t>shedskin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But no </a:t>
            </a:r>
            <a:r>
              <a:rPr lang="en-US" altLang="zh-TW" dirty="0" err="1" smtClean="0"/>
              <a:t>ctypes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shedskin</a:t>
            </a:r>
            <a:endParaRPr lang="en-US" altLang="zh-TW" dirty="0" smtClean="0"/>
          </a:p>
          <a:p>
            <a:r>
              <a:rPr lang="en-US" altLang="zh-TW" dirty="0" err="1" smtClean="0"/>
              <a:t>Shedskin</a:t>
            </a:r>
            <a:r>
              <a:rPr lang="en-US" altLang="zh-TW" dirty="0" smtClean="0"/>
              <a:t> does not support nested functions.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opengl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sdl</a:t>
            </a:r>
            <a:r>
              <a:rPr lang="en-US" altLang="zh-TW" dirty="0" smtClean="0"/>
              <a:t> on </a:t>
            </a:r>
            <a:r>
              <a:rPr lang="en-US" altLang="zh-TW" dirty="0" err="1" smtClean="0"/>
              <a:t>shedskin</a:t>
            </a:r>
            <a:r>
              <a:rPr lang="en-US" altLang="zh-TW" dirty="0" smtClean="0"/>
              <a:t> is tricky.</a:t>
            </a:r>
          </a:p>
        </p:txBody>
      </p:sp>
    </p:spTree>
    <p:extLst>
      <p:ext uri="{BB962C8B-B14F-4D97-AF65-F5344CB8AC3E}">
        <p14:creationId xmlns="" xmlns:p14="http://schemas.microsoft.com/office/powerpoint/2010/main" val="24163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339752" y="1340768"/>
            <a:ext cx="2289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TODO:</a:t>
            </a:r>
          </a:p>
          <a:p>
            <a:r>
              <a:rPr lang="en-US" altLang="zh-TW" dirty="0" smtClean="0"/>
              <a:t>GTE</a:t>
            </a:r>
          </a:p>
          <a:p>
            <a:r>
              <a:rPr lang="en-US" altLang="zh-TW" dirty="0" smtClean="0"/>
              <a:t>CDROM</a:t>
            </a:r>
          </a:p>
          <a:p>
            <a:r>
              <a:rPr lang="en-US" altLang="zh-TW" dirty="0" smtClean="0"/>
              <a:t>HLE</a:t>
            </a:r>
          </a:p>
          <a:p>
            <a:r>
              <a:rPr lang="en-US" altLang="zh-TW" dirty="0" smtClean="0"/>
              <a:t>Dynamic recompiling</a:t>
            </a:r>
          </a:p>
          <a:p>
            <a:r>
              <a:rPr lang="en-US" altLang="zh-TW" dirty="0" smtClean="0"/>
              <a:t>Plugins in pure python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03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15616" y="2492896"/>
            <a:ext cx="6543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My plan is writing a </a:t>
            </a:r>
            <a:r>
              <a:rPr lang="en-US" altLang="zh-TW" sz="2400" dirty="0" err="1" smtClean="0"/>
              <a:t>javascript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webgl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psx</a:t>
            </a:r>
            <a:r>
              <a:rPr lang="en-US" altLang="zh-TW" sz="2400" dirty="0" smtClean="0"/>
              <a:t> emulator.</a:t>
            </a:r>
          </a:p>
          <a:p>
            <a:r>
              <a:rPr lang="en-US" altLang="zh-TW" sz="2400" dirty="0" smtClean="0"/>
              <a:t>Sounds like a cool project.</a:t>
            </a:r>
          </a:p>
          <a:p>
            <a:r>
              <a:rPr lang="en-US" altLang="zh-TW" sz="2400" dirty="0" smtClean="0"/>
              <a:t>But I know nothing about </a:t>
            </a:r>
            <a:r>
              <a:rPr lang="en-US" altLang="zh-TW" sz="2400" dirty="0" err="1" smtClean="0"/>
              <a:t>Psx</a:t>
            </a:r>
            <a:r>
              <a:rPr lang="en-US" altLang="zh-TW" sz="2400" dirty="0" smtClean="0"/>
              <a:t> emulation.</a:t>
            </a:r>
          </a:p>
          <a:p>
            <a:r>
              <a:rPr lang="en-US" altLang="zh-TW" sz="2400" b="1" dirty="0" smtClean="0"/>
              <a:t>Python</a:t>
            </a:r>
            <a:r>
              <a:rPr lang="en-US" altLang="zh-TW" sz="2400" dirty="0" smtClean="0"/>
              <a:t> is my tool for </a:t>
            </a:r>
            <a:r>
              <a:rPr lang="en-US" altLang="zh-TW" sz="2400" b="1" dirty="0" smtClean="0"/>
              <a:t>understanding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So my first step is writing a </a:t>
            </a:r>
            <a:r>
              <a:rPr lang="en-US" altLang="zh-TW" sz="2400" dirty="0" err="1" smtClean="0"/>
              <a:t>psx</a:t>
            </a:r>
            <a:r>
              <a:rPr lang="en-US" altLang="zh-TW" sz="2400" dirty="0" smtClean="0"/>
              <a:t> emulator in python.</a:t>
            </a:r>
          </a:p>
        </p:txBody>
      </p:sp>
    </p:spTree>
    <p:extLst>
      <p:ext uri="{BB962C8B-B14F-4D97-AF65-F5344CB8AC3E}">
        <p14:creationId xmlns="" xmlns:p14="http://schemas.microsoft.com/office/powerpoint/2010/main" val="4602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87624" y="2060848"/>
            <a:ext cx="6729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OK, but there are lots of cool projects, why this one?</a:t>
            </a:r>
          </a:p>
          <a:p>
            <a:r>
              <a:rPr lang="en-US" altLang="zh-TW" sz="2400" dirty="0" smtClean="0"/>
              <a:t>You might ask. </a:t>
            </a:r>
          </a:p>
          <a:p>
            <a:r>
              <a:rPr lang="en-US" altLang="zh-TW" sz="2400" dirty="0" smtClean="0"/>
              <a:t>It’s a long story.</a:t>
            </a:r>
          </a:p>
          <a:p>
            <a:r>
              <a:rPr lang="en-US" altLang="zh-TW" sz="2400" dirty="0" smtClean="0"/>
              <a:t>It all began one year ago.</a:t>
            </a:r>
          </a:p>
          <a:p>
            <a:r>
              <a:rPr lang="en-US" altLang="zh-TW" sz="2400" dirty="0" smtClean="0"/>
              <a:t>actually, 1 year and 1 month ago, May 9, 2011.</a:t>
            </a:r>
          </a:p>
          <a:p>
            <a:r>
              <a:rPr lang="en-US" altLang="zh-TW" sz="2400" dirty="0" smtClean="0"/>
              <a:t>I had a several hobby projects back then.</a:t>
            </a:r>
          </a:p>
        </p:txBody>
      </p:sp>
    </p:spTree>
    <p:extLst>
      <p:ext uri="{BB962C8B-B14F-4D97-AF65-F5344CB8AC3E}">
        <p14:creationId xmlns="" xmlns:p14="http://schemas.microsoft.com/office/powerpoint/2010/main" val="22859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26" y="469442"/>
            <a:ext cx="2754412" cy="231148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47664" y="3212976"/>
            <a:ext cx="5201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Chinese handwriting recognition algorithm in python</a:t>
            </a:r>
          </a:p>
          <a:p>
            <a:r>
              <a:rPr lang="en-US" altLang="zh-TW" dirty="0" smtClean="0"/>
              <a:t>Web browser and GTK+ for Kindle DX</a:t>
            </a:r>
          </a:p>
          <a:p>
            <a:r>
              <a:rPr lang="en-US" altLang="zh-TW" dirty="0" smtClean="0"/>
              <a:t>Chewing Chinese input for Kindle</a:t>
            </a:r>
          </a:p>
          <a:p>
            <a:r>
              <a:rPr lang="en-US" altLang="zh-TW" dirty="0" smtClean="0"/>
              <a:t>Cracking kindle’s DRM</a:t>
            </a:r>
          </a:p>
          <a:p>
            <a:r>
              <a:rPr lang="en-US" altLang="zh-TW" dirty="0" smtClean="0"/>
              <a:t>Hacking Acer Stream’s HDMI port</a:t>
            </a:r>
          </a:p>
          <a:p>
            <a:r>
              <a:rPr lang="en-US" altLang="zh-TW" dirty="0" err="1" smtClean="0"/>
              <a:t>ClockWorkMod</a:t>
            </a:r>
            <a:r>
              <a:rPr lang="en-US" altLang="zh-TW" dirty="0" smtClean="0"/>
              <a:t> Recovery  for Acer stream</a:t>
            </a:r>
          </a:p>
          <a:p>
            <a:r>
              <a:rPr lang="en-US" altLang="zh-TW" dirty="0" smtClean="0"/>
              <a:t>Custom </a:t>
            </a:r>
            <a:r>
              <a:rPr lang="en-US" altLang="zh-TW" dirty="0" err="1" smtClean="0"/>
              <a:t>roms</a:t>
            </a:r>
            <a:r>
              <a:rPr lang="en-US" altLang="zh-TW" dirty="0" smtClean="0"/>
              <a:t> for Acer Stream</a:t>
            </a:r>
          </a:p>
          <a:p>
            <a:r>
              <a:rPr lang="en-US" altLang="zh-TW" dirty="0" smtClean="0"/>
              <a:t>Unpacking tools for Bin format for Acer </a:t>
            </a:r>
            <a:r>
              <a:rPr lang="en-US" altLang="zh-TW" dirty="0" err="1" smtClean="0"/>
              <a:t>firmwares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1609725" cy="28479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283071"/>
            <a:ext cx="2841950" cy="2497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11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997839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On May 9, 2011</a:t>
            </a:r>
          </a:p>
          <a:p>
            <a:r>
              <a:rPr lang="en-US" altLang="zh-TW" sz="2400" dirty="0" smtClean="0"/>
              <a:t>I was working on upgrading the kernel of Acer Stream, 90% done. </a:t>
            </a:r>
          </a:p>
          <a:p>
            <a:r>
              <a:rPr lang="en-US" altLang="zh-TW" sz="2400" dirty="0" smtClean="0"/>
              <a:t>I remember I got a phone call, and have go out and to pause the work.</a:t>
            </a:r>
          </a:p>
          <a:p>
            <a:r>
              <a:rPr lang="en-US" altLang="zh-TW" sz="2400" dirty="0" smtClean="0"/>
              <a:t>Then something happened and my life was never the same again.</a:t>
            </a:r>
          </a:p>
          <a:p>
            <a:r>
              <a:rPr lang="en-US" altLang="zh-TW" sz="2400" dirty="0" smtClean="0"/>
              <a:t>Something about a night with blood, screaming women, knifes, scissors.</a:t>
            </a:r>
          </a:p>
        </p:txBody>
      </p:sp>
    </p:spTree>
    <p:extLst>
      <p:ext uri="{BB962C8B-B14F-4D97-AF65-F5344CB8AC3E}">
        <p14:creationId xmlns="" xmlns:p14="http://schemas.microsoft.com/office/powerpoint/2010/main" val="39435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91680" y="5589240"/>
            <a:ext cx="490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Something good.</a:t>
            </a:r>
          </a:p>
          <a:p>
            <a:r>
              <a:rPr lang="en-US" altLang="zh-TW" dirty="0" smtClean="0"/>
              <a:t>But not a very good for other Acer stream owners.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85" y="620688"/>
            <a:ext cx="7091855" cy="4752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77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kid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85540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kid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8676456" cy="724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764704"/>
            <a:ext cx="310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next thing I remember was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2028"/>
            <a:ext cx="7438890" cy="49592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979712" y="6093296"/>
            <a:ext cx="16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Happy 10m old!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283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747</Words>
  <Application>Microsoft Office PowerPoint</Application>
  <PresentationFormat>如螢幕大小 (4:3)</PresentationFormat>
  <Paragraphs>96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Pysx: A Psx emulator written in python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Pysx A Psx emulator written in python</dc:title>
  <dc:creator>tjw</dc:creator>
  <cp:lastModifiedBy>tjw</cp:lastModifiedBy>
  <cp:revision>47</cp:revision>
  <dcterms:created xsi:type="dcterms:W3CDTF">2012-06-08T05:36:01Z</dcterms:created>
  <dcterms:modified xsi:type="dcterms:W3CDTF">2012-06-09T05:18:47Z</dcterms:modified>
</cp:coreProperties>
</file>