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hiv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Chivo-bold.fntdata"/><Relationship Id="rId6" Type="http://schemas.openxmlformats.org/officeDocument/2006/relationships/slide" Target="slides/slide2.xml"/><Relationship Id="rId18" Type="http://schemas.openxmlformats.org/officeDocument/2006/relationships/font" Target="fonts/Chiv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223c157d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3223c15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223c15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3223c1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startups in Agriculture</a:t>
            </a:r>
            <a:endParaRPr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3901175" y="2167325"/>
            <a:ext cx="4512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hivo"/>
              <a:buChar char="▰"/>
            </a:pPr>
            <a:r>
              <a:rPr b="1" lang="en" sz="2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Prospera</a:t>
            </a:r>
            <a:endParaRPr b="1" sz="2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hivo"/>
              <a:buChar char="▰"/>
            </a:pPr>
            <a:r>
              <a:rPr b="1" lang="en" sz="2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Blue River technology</a:t>
            </a:r>
            <a:endParaRPr b="1" sz="2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hivo"/>
              <a:buChar char="▰"/>
            </a:pPr>
            <a:r>
              <a:rPr b="1" lang="en" sz="2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FarmBot</a:t>
            </a:r>
            <a:endParaRPr b="1" sz="2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889650" y="1775125"/>
            <a:ext cx="73647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Thank You</a:t>
            </a:r>
            <a:endParaRPr b="1" sz="35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395425" y="1415200"/>
            <a:ext cx="7282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AI in Agriculture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411900" y="1256275"/>
            <a:ext cx="734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 Slab"/>
              <a:buAutoNum type="arabicPeriod"/>
            </a:pPr>
            <a:r>
              <a:rPr b="1" lang="en" sz="4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Growth driven by IoT</a:t>
            </a:r>
            <a:endParaRPr b="1" sz="4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-100"/>
            <a:ext cx="47121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Image based Insight generation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2965600" y="2032875"/>
            <a:ext cx="64419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Disease detection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Crop readiness Identification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Field management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4294967295" type="ctrTitle"/>
          </p:nvPr>
        </p:nvSpPr>
        <p:spPr>
          <a:xfrm>
            <a:off x="259225" y="295726"/>
            <a:ext cx="6557700" cy="310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3. Identification of optimal mix of agronomic products</a:t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4. Health monitoring of crops</a:t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5. Automation techniques in irrigation and enabling farmers</a:t>
            </a:r>
            <a:endParaRPr sz="2800"/>
          </a:p>
        </p:txBody>
      </p:sp>
      <p:sp>
        <p:nvSpPr>
          <p:cNvPr id="164" name="Google Shape;164;p17"/>
          <p:cNvSpPr/>
          <p:nvPr/>
        </p:nvSpPr>
        <p:spPr>
          <a:xfrm>
            <a:off x="7570680" y="2247629"/>
            <a:ext cx="283836" cy="271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66" name="Google Shape;166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 rot="1056970">
            <a:off x="6708818" y="2491719"/>
            <a:ext cx="803433" cy="803550"/>
            <a:chOff x="570875" y="4322250"/>
            <a:chExt cx="443300" cy="443325"/>
          </a:xfrm>
        </p:grpSpPr>
        <p:sp>
          <p:nvSpPr>
            <p:cNvPr id="169" name="Google Shape;169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7"/>
          <p:cNvSpPr/>
          <p:nvPr/>
        </p:nvSpPr>
        <p:spPr>
          <a:xfrm rot="2466685">
            <a:off x="6136548" y="961352"/>
            <a:ext cx="394362" cy="376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-1609489">
            <a:off x="6713312" y="1198287"/>
            <a:ext cx="283826" cy="2710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2926195">
            <a:off x="8434174" y="1412981"/>
            <a:ext cx="212540" cy="2029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rot="-1609101">
            <a:off x="7513412" y="329101"/>
            <a:ext cx="191497" cy="18284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300"/>
              <a:buChar char="▰"/>
            </a:pPr>
            <a:r>
              <a:rPr b="1" lang="en" sz="2300"/>
              <a:t>3-D field map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▰"/>
            </a:pPr>
            <a:r>
              <a:rPr b="1" lang="en" sz="2300"/>
              <a:t>Aerial spraying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▰"/>
            </a:pPr>
            <a:r>
              <a:rPr b="1" lang="en" sz="2300"/>
              <a:t>Crop Monitoring</a:t>
            </a:r>
            <a:endParaRPr b="1" sz="2300"/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Drone</a:t>
            </a:r>
            <a:endParaRPr/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‹#›</a:t>
            </a:fld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Farming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2208600" y="1909300"/>
            <a:ext cx="66465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Key technologies that enables precision farming 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Goals for precision farming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Examples</a:t>
            </a:r>
            <a:endParaRPr/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4294967295" type="body"/>
          </p:nvPr>
        </p:nvSpPr>
        <p:spPr>
          <a:xfrm>
            <a:off x="457200" y="785750"/>
            <a:ext cx="6271800" cy="35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Yield Management using AI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457200" y="-100"/>
            <a:ext cx="49302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Robotics Helping using AI</a:t>
            </a:r>
            <a:endParaRPr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7" y="2518225"/>
            <a:ext cx="8362024" cy="20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