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3" r:id="rId5"/>
    <p:sldId id="278" r:id="rId6"/>
    <p:sldId id="274" r:id="rId7"/>
    <p:sldId id="275" r:id="rId8"/>
    <p:sldId id="276" r:id="rId9"/>
    <p:sldId id="277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90" r:id="rId20"/>
    <p:sldId id="291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7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08T11:03:22.6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14235 14235 0,'17'0'141,"1"0"-141,35 0 16,0 0-16,0-36 15,-18 36 1,0 0-16,0-35 15,-17 35 1,-18-35 31</inkml:trace>
  <inkml:trace contextRef="#ctx0" brushRef="#br0" timeOffset="418.09">14235 14023 0,'-36'18'32,"36"17"-32,-35 18 15,-18 35 1,18-53 0,0 18-1,52-18 1,54-35 15,-54 0-31,72 0 16,-37 0-1,-34 0-15,17 18 16,18-18 0,-35 0-1,35 0 16</inkml:trace>
  <inkml:trace contextRef="#ctx0" brushRef="#br0" timeOffset="802.68">14746 13776 0,'35'0'31,"-17"0"-15,35 0-16,0 0 15,70-35 1,-87 35 0,-36-36-1,-18 36 32,18 18-47</inkml:trace>
  <inkml:trace contextRef="#ctx0" brushRef="#br0" timeOffset="1056.83">14993 13776 0,'0'0'0,"0"53"31,0 17-15,18 19-1,-1-1 1,-17-71 0,36 19-1,-1-36 32</inkml:trace>
  <inkml:trace contextRef="#ctx0" brushRef="#br0" timeOffset="1501.83">15152 14041 0,'0'0'0,"0"35"16,0 0-1,53-35 1,-36 0 0,19 0-1,17-18 1,-18-34 0,-35 16-16,0-17 15,0 18 1,0 70 31,0 1-47,70 52 15,1 18 1,-36 35 0,-35-53-1,0-70 1,-17 52-1,-36-35 1,0-35 0,0 18-1,0-18 1,35-53 0,36-70-1</inkml:trace>
  <inkml:trace contextRef="#ctx0" brushRef="#br0" timeOffset="1717.38">15699 13829 0,'-18'0'16,"18"53"-16,0 0 15,0-18-15,0 36 16,18-19-1,17 54 1,-35-70 0,0-19-1</inkml:trace>
  <inkml:trace contextRef="#ctx0" brushRef="#br0" timeOffset="2519.81">15646 13917 0,'0'0'16,"17"-35"-1,19 0-15,17 35 16,-1 17 0,-16 54 15,-36-18-31,0-18 15,-88 35 1,70-70 0,53 0 31,18 0-32,0-35 1,18 0-1,-36-53 1,-18 52 0,-17 1-1,-35 35 1,0 0 0,0 35-1,35 1 1,0 17-1,0 0 1,35-36 0,0-17-1,53 0 1,-52 0 0,17-35-1,-53-36 1,0-34-1,0 87 1,52 53 31,-34-35-47,35 53 16,-18-18-1,54 18 1,-54-17-1,-35-1 1,-53-35 0,0 17-1,35-17 1,-17 0 0,53 0-1</inkml:trace>
  <inkml:trace contextRef="#ctx0" brushRef="#br0" timeOffset="2852.02">16880 13758 0,'0'0'0,"-53"53"0,53 0 16,0 35 15,36-70-16,17-18 1,-36 0-16,19 0 16,17-18-1,-53-52 1,-18 17 0,-70 18-1,17 70 1,71-17-1,0 17 1,71-35 0,-1-18-1,-52 1 1</inkml:trace>
  <inkml:trace contextRef="#ctx0" brushRef="#br0" timeOffset="3219.4">17039 13705 0,'0'-35'0,"-17"0"16,34 158-16,-17-176 15,-17-35-15,-1 53 16,18 53 0,0-1-1,18 142 1,17 0 0,0-1-1,18 36 1,0-35-1,-18-123 1,-52-1 0,-36-35-1,-36 0 1,37 0 0,16-53-1,1-18 1,35-52-1,0 52 1,88-17 0,-17 53-1,35 35 1</inkml:trace>
  <inkml:trace contextRef="#ctx0" brushRef="#br0" timeOffset="4417.35">17939 13864 0,'-36'-35'15,"19"53"1,17-1-16,-35 18 16,35 18-16,0-35 15,0 17-15,0 1 16,35 16 0,-18-52-1,19 0-15,17 0 16,0-17 15,-53-18-15,35 35-1,-35 17 17,53-17-17,17 35 1,-52-35-1,35-17-15,-18-71 47,-70 35-31,0 53-16,-36-36 16,-52 36 15,140 0 0</inkml:trace>
  <inkml:trace contextRef="#ctx0" brushRef="#br0" timeOffset="4986.84">18292 13864 0,'0'18'16,"0"35"-1,0-36-15,0 19 16,17-1 0,-17-88 62,35 18-78,-35 17 15,36-17-15,17 0 16,-36 35 0,19 17-1,-1 36 1,-35-18 0,0 1-1,0-72 63,35 19-78,-35-19 16,53 1-16,0 0 16,0 17-1,-36 36 16,19 52-15,-1-17 0,-35-35-1,35 17 1,-17-35-16</inkml:trace>
  <inkml:trace contextRef="#ctx0" brushRef="#br0" timeOffset="5486.01">19050 13811 0,'0'0'0,"-18"0"0,18 53 47,0 0-47,18 141 31,0-106-16,17-52 1,-35-1 0,0-53-1,-18 18 1,1-88 0,-19-18-1,36-17 1,0 35-1,36 70 1,-19 18 0,36 35-1,0 53 17,-53-35-17,-18-53 1,-17 36-1,-18-36 1,18 0 0,35-18-1,18-53 1,35 36-16</inkml:trace>
  <inkml:trace contextRef="#ctx0" brushRef="#br0" timeOffset="6518.96">19332 13847 0,'0'35'15,"0"18"17,35 0-32,-35-71 78,36 0-78,-36-17 15,53 35-15,-18-53 16,18 53 0,0-17-1,-18 17 1,36 0 0,-71-36-1,0 1 16,-18 35-31,-17 0 16,-1 0 0,-16 35-1,34 18 1,18-18 0,35 1 15,18-36-16,-35 0 1,35 0 0,-18 0-16,0 0 15,0-36 1,-35-34 0,18 17-1,-18 35 1,0 54 46,35-36-46,-35 35-16,53 0 16,-35 18 15,-18-18-16,-35-17 1,17-18 0,36 0 31,-18-18-32,53 18-15,17-88 16,1 35-1,-71 0 1,0 18 0,-18 35 15,18 18-15,0 17-1,18-35 1,-18 35-1,17-35-15,54 53 16,-36 0 0,-35-35-1,-35-18 17,0 0-17</inkml:trace>
  <inkml:trace contextRef="#ctx0" brushRef="#br0" timeOffset="6702">20373 13723 0,'0'106'31,"0"-71"-31,0 0 32</inkml:trace>
  <inkml:trace contextRef="#ctx0" brushRef="#br0" timeOffset="6884.9">20320 13652 0,'0'-35'31,"0"70"0</inkml:trace>
  <inkml:trace contextRef="#ctx0" brushRef="#br0" timeOffset="7469.79">20620 13723 0,'-35'35'31,"-18"-17"-15,53 17-1,0 1 1,17-36 15,1 0-15,17 0 0,0-18-1,1 18 1,-1 18 15,-35-1-15,35-34 77,1-19-77,-1 1 0,-17 35-16,17-35 15,18 35 1,-18 17 0,-35 36-1,18 0 1,-18 0-1,35-18 1,-35-17 15,-18-18-15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10:27:49.35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16492 15663 0,'0'0'0,"-35"0"15,70 0 48,36 0-48,-1-17-15,107 17 16,-71-36 15,-106 72 63,0 17-94,0 0 16,0 35-16,0 0 15,0 106 1,0-18 0,0-35-1,0-88-15,0-35 16,0 35-1,-36-53 48,19 0-47,-54 0-1,36 0 1,-18 0-1,18 0 1,35-18-16,0 1 31,17-36-15</inkml:trace>
  <inkml:trace contextRef="#ctx0" brushRef="#br0" timeOffset="597.49">17022 16245 0,'35'0'47,"0"0"-47,0 0 15,106-35 1,36 35 0,17 0-1,35-35 1,-141 35 0,-52 0-1,-36-18 32,0-17-16,0 0-15,-18 35-16,18-18 31,-35 18-15,52 18 15,36 17-15,0 18-1,-18 0 1,-35-18 15,0-17-15,-35-18-1,18 0-15,-19 0 16,-17 0 0</inkml:trace>
  <inkml:trace contextRef="#ctx0" brushRef="#br0" timeOffset="2012.08">18768 15857 0,'-18'0'187,"-35"18"-171,18 17-16,17 18 15,-35 35 1,53-52-16,0 34 31,36 18 16,69-88-16,-34-35-15,-18-18 0,-53 18-1,0 53 32,0 17-47,0-18 16,53 36-1,17-17 1,-17-36 0,18 0-1,-36-18 1,-35-53 0,0 36 15,0 0-16,-123 35 1,87 0 0,19 0-1,52 0 17</inkml:trace>
  <inkml:trace contextRef="#ctx0" brushRef="#br0" timeOffset="2582.15">19209 16069 0,'0'71'31,"0"-1"-31,35-35 31,-35-52 32,0-36-48,0 35-15,35-35 16,18 18 0,-18 35-1,1 35 1,-36-17-1,0 17-15,0 0 16,0 1 15,35-89 32,-35 18-48,35-1-15,18 1 16,-17 35 0,-1 18-1,-35 17 1,17 18 0,19 0-1,-1-18 1,0-35-1</inkml:trace>
  <inkml:trace contextRef="#ctx0" brushRef="#br0" timeOffset="3082.37">19826 16122 0,'0'0'16,"0"35"31,18 71-32,17-18 1,-35 18 0,35-106-1,-35 35 1,0-52 31,0-54-32,-17-17-15,17 0 16,0 17 0,0 54 15,17 17-16,54 0 1,-18 17 0,-18 36-1,-35-18 1,-71 36 0,19-71-1,-1 0 1,53-18 15</inkml:trace>
  <inkml:trace contextRef="#ctx0" brushRef="#br0" timeOffset="3414.45">20144 16157 0,'0'53'15,"35"0"1,-35-18 0,18-35-16,-18-17 78,0-19-78,0 1 15,0 17-15,0-17 16,0 0-16,17 0 16,54-18 15,-18 53-15,-36 0-16</inkml:trace>
  <inkml:trace contextRef="#ctx0" brushRef="#br0" timeOffset="4431.25">20408 16192 0,'0'18'31,"53"-18"-15,-18 0-1,1-18 1,-36 1-1,0-18-15,0 17 32,-18 18-17,-17 0 1,-1 0 0,36 53-1,-35-53 1,35 53-16,0-18 15,18 18 1,52-18 0,1-35-1,-18 0 1,-36 0-16,36-17 16,0-54-1,0-17 1,-17 70-1,-36-70 1,0 53 0,-36 35 15,1 0-15,35 35 15,0 0-16,35 18 1,36 0 0,-1-18-1,-70 18 1,0-17 0,-35-36-1,0 0 1,17 0-1,18-36 17,18 36-17,17-53-15,18 18 16,18-35-16,-19 34 31,-16 1-15,-36 0-1,0-1 1,-36 36 0,19 18-1,17 17 1,0 1 0,70 17-1,-34-1 1,-1 1-1,-35-35 1,-71 17 15,1-35 1,52 0-17,-35 0 1,53-17-16</inkml:trace>
  <inkml:trace contextRef="#ctx0" brushRef="#br0" timeOffset="4637.54">21343 16087 0,'0'35'31,"0"-17"-31,35 17 16,-35 0-16,18 0 15,17 1 17</inkml:trace>
  <inkml:trace contextRef="#ctx0" brushRef="#br0" timeOffset="4800.41">21396 15998 0</inkml:trace>
  <inkml:trace contextRef="#ctx0" brushRef="#br0" timeOffset="5438.25">21713 16104 0,'-70'0'31,"70"18"-31,-35-18 16,-1 53 0,36-18-1,0 18 1,0-18-16,18-35 16,0 0-1,17-17 16,0-36-15,-17 35 0,35 18-1,-18 0 17,-35 53-17,18-53 1,-18 35-1,0-52 32,0-36-31,35 53 0,-35-36-16,53-16 15,-18 52 1,18 0-1,0 70 1,-53-17 0,0-35-1,35 35 1,-35-18 15</inkml:trace>
  <inkml:trace contextRef="#ctx0" brushRef="#br0" timeOffset="7016.14">22578 15963 0,'0'-35'16,"0"17"15,0 54 16,0 16-47,0 19 16,17 158 15,19-193 0,-36-1 1,0-70-1,0-71-16,0 18 1,0-18 15,0-35-31,0 70 32,17 36-32,-17 17 15,89-17 1,-19 35-1,-17 53 1,-53 70 0,-35-17-1,-89-18 1,54-52 0,34-36-1,36-18 16,71-53 1,-36 71-32,-17 0 0,52 0 15,-17 71 17,18-18-17,-18 70 1,0-87-1,-18-36 1,-35 35 0,18-35-1,17 0 1,-35-18-16</inkml:trace>
  <inkml:trace contextRef="#ctx0" brushRef="#br0" timeOffset="7468.96">23319 16122 0,'0'0'0,"0"-53"0,-18 53 16,-17-18 0,-1 18-1,-17 0 1,1 71-1,52-18-15,0 0 16,0-18 0,17 0-1,36-35 1,-18 0-16,18 0 16,-53-35-1,36-53 1,-36 70-1,0-35 1,0 106 47,0-18-48,35 18 1,-17 0-1,17-35 1,0-18 0</inkml:trace>
  <inkml:trace contextRef="#ctx0" brushRef="#br0" timeOffset="7779.09">23583 15928 0,'-35'-35'16,"35"105"46,0-17-62,0 0 16,18 70-1,17-17 1,-35-88 0,35 35-1,-35-18 1,0-52 15</inkml:trace>
  <inkml:trace contextRef="#ctx0" brushRef="#br0" timeOffset="8164.46">23495 16175 0,'-35'0'0,"52"0"31,19 0-31,17-35 16,-1 35-1,-16 0-15,70-36 16,-36 36 0,-35 0-1,1 18 63,-36 0-62,0 34-16,17-16 16,-17 17-1,0-36 1</inkml:trace>
  <inkml:trace contextRef="#ctx0" brushRef="#br0" timeOffset="8342.39">23918 15875 0,'0'0'16,"18"0"-1,17 0 17</inkml:trace>
  <inkml:trace contextRef="#ctx0" brushRef="#br0" timeOffset="8733.53">24130 15998 0,'0'0'0,"0"53"15,0 18 1,18-1 0,35-52-1,-53 17-15,52-35 16,-16 0-1,-1 0 1,-17-17 0,-18-19 15,0-34-31,0 17 16,0 0-1,0 35 1,-106 18-1,53 0 1,18 0 0,35 36-1</inkml:trace>
  <inkml:trace contextRef="#ctx0" brushRef="#br0" timeOffset="9066.59">24836 16016 0,'17'0'31,"1"0"-15,17 0-16,0 0 16,-17 0-16,17 0 15,18 0 1,-35 0-1</inkml:trace>
  <inkml:trace contextRef="#ctx0" brushRef="#br0" timeOffset="9265.01">24994 16192 0,'0'0'16,"18"0"15,17 0-15,0 0-1,-17 0 1</inkml:trace>
  <inkml:trace contextRef="#ctx0" brushRef="#br0" timeOffset="12999.88">25612 15857 0,'0'-17'16,"0"-19"15,0 19 1,-53 17 30,-18 70-62,18 89 47,71-88-31,0-54-1,52 19-15,18-36 16,0 0-1,1 0 1,-54-36 15,0 89 32,18-18-48,-18-35-15,18 0 16,0 0 0,-53-17 15,0-36-15,0 0-1,-35 35 1,-53 18-1,53-35-15,87 35 47,-16 0-31</inkml:trace>
  <inkml:trace contextRef="#ctx0" brushRef="#br0" timeOffset="13534.14">26070 16016 0,'36'124'31,"-36"-89"-31,35-18 16,-35-34 62,0-36-63,0 0 1,35 53-16,-17-18 16,17 18-1,0 0 1,-35 53 0,18-17-1,-18-72 79,0-17-78,35 53-16,-35-35 15,53 35 1,-35 0-1,17 0 1,-35 18 0,0 17-16,35 0 15,-17-17 1,-18 17 0,35-35-1</inkml:trace>
  <inkml:trace contextRef="#ctx0" brushRef="#br0" timeOffset="14009.5">26582 16034 0,'0'0'15,"0"53"17,0-18-17,0 53 1,0 0-1,0-35 1,0-17-16,0-1 31,0-70-15,0-1 0,0 19-16,0-89 15,0 0 1,0 18-1,35 52 1,-35 19 15,35 17-31,1 0 16,17 0 0,-53 53-1,35 0 1,-35-18-1,-35 0 1,-36-35 0</inkml:trace>
  <inkml:trace contextRef="#ctx0" brushRef="#br0" timeOffset="14400.83">27199 15893 0,'0'0'0,"0"-18"0,-35-17 31,0 35-15,-18 17-1,17 36 1,36-17 0,18 16-1,53 19 1,-1-18 0,-70-18-1,0-17 1,-17-18 15,-19 0-15,-17 0-1,36 0 1,34 0 15</inkml:trace>
  <inkml:trace contextRef="#ctx0" brushRef="#br0" timeOffset="14572.87">27358 16051 0,'0'71'31,"0"-36"-31,18 0 16</inkml:trace>
  <inkml:trace contextRef="#ctx0" brushRef="#br0" timeOffset="14745.01">27287 15963 0,'0'0'0</inkml:trace>
  <inkml:trace contextRef="#ctx0" brushRef="#br0" timeOffset="15368.24">27517 15981 0,'0'0'0,"35"0"15,0 0 1,-35 17 15,18-17-31,-18 53 16,0-17-16,-18 17 15,-17-18 1,35 0 0,0 0-1,18-35 16,34 0-15,19 0 0,17-35 15,-52-18-31,-1 36 16,0-72-1,-35 72 1,-35 17 15,17 0-15,-35 70-1,53-17 1,0-18 0,36 18-1,16-53 1,19 36-1,35-36 1,-36 0 15,-34 0-31</inkml:trace>
  <inkml:trace contextRef="#ctx0" brushRef="#br0" timeOffset="16409.62">28222 16404 0,'-35'0'94,"-18"0"-78,18 0-1,35 35 1,-71-35-16,36 0 16,17 0-16,-52 36 15,17-36 1,0 0 0,-35 0 15,17 0-31,1 0 15,-1 0 1,18 0 0,18 0 15,-53 17-15,35-17-1,0 0 1,0 0-1,-35 0 1,35 0 0,0 36-1,-35-36 17,35 0-32,-18 0 15,-17 0 1,35 0-1,0 35 1,-53-35 15,53 0-15,0 0 0,-17 0-1,17 0 1,18 0-16,-36 0 15,-17 0 1,17 0 0,1 0 15,35 0-15,17 0-1,-17 0 16,-1 0 16</inkml:trace>
  <inkml:trace contextRef="#ctx0" brushRef="#br0" timeOffset="17837.82">26176 16916 0,'0'0'0,"-18"0"16,1 0-1,-36 0 1,18 0-16,-1 53 16,19 70 15,105-88 0,-70-52-15,-18-19-1,35-34 17,-35 35-17,53-18 1,0 53 0,0 70-1,-18-17 1,-35-18-1,0-52 32,0-18-31,0-1 0,35-34-1,36 17 1,-36 53-16,53-36 15,18 36 17,-88 0-17,-54 18 1,1-18 0,0 53-1,35 0 1,0-18-1,17-35-15,36 0 16,-17 0 0,-19-17-1,-17-36 1,36 35 0,-36-17 15,0 52 0,0 1-15,0 88-1,35 0 1,0 35 0,-35-53-1,-18-53 1,-17 1-1,0-36 1,0 0 0,-1-106-1,1 18 1,35 35-16,0-18 16,0 36-1,18 17 1,52-17 15,71 0-31</inkml:trace>
  <inkml:trace contextRef="#ctx0" brushRef="#br0" timeOffset="18236">27305 16863 0,'0'-18'0,"0"-17"31,-18 35-31,-17 0 16,0 0 0,35 17-1,0 19-15,0 17 16,53 0-1,0 0 1,0-36 15,-89 18 1,-17-35-17,18 0 1,-18 0-1,36 0 1,17-17 0,0-1-16</inkml:trace>
  <inkml:trace contextRef="#ctx0" brushRef="#br0" timeOffset="18453.18">27570 16916 0,'0'17'15,"0"54"1,0-36 0,0 18-1,0-18-15,35-35 16</inkml:trace>
  <inkml:trace contextRef="#ctx0" brushRef="#br0" timeOffset="18600.43">27517 16880 0,'0'0'0</inkml:trace>
  <inkml:trace contextRef="#ctx0" brushRef="#br0" timeOffset="19168.62">27764 16916 0,'88'0'16,"-71"0"-1,19 0 1,-36 35-16,0-17 15,0 35 1,-18-18 15,-17 18-31,35-18 32,53-35-1,-18 0-16,0 0-15,53-18 16,-35-17 0,18 0-1,-36-18 1,0 35 0,-87 36 30,-1 17-30,53 18 0,0 0-1,17-18 1,54-35 0,-54 0-1,36 0-15</inkml:trace>
  <inkml:trace contextRef="#ctx0" brushRef="#br0" timeOffset="19694.93">28998 16404 0,'0'-35'78,"53"35"-62,124-35 15,-124 35-15,-53 17-1</inkml:trace>
  <inkml:trace contextRef="#ctx0" brushRef="#br0" timeOffset="19874.5">29122 16545 0,'0'0'0,"53"0"47,-36 0-47,36 0 15,-17 0 1</inkml:trace>
  <inkml:trace contextRef="#ctx0" brushRef="#br0" timeOffset="24032.45">30127 15963 0,'0'-17'47,"0"-1"-16,0-17-15,-17 35-1,-19-36 1,-34 36 15,17 18-15,18 53 0,35-1-1,35-35 1,35-35-1,-17 0 1,-35 0 0,17-35-1,-35 17 17,35-34-32,-35 16 15,0 72 63,0-1-78,0-18 16,0 72 0,0-36-1,0-1 1,0-16-1,0-19-15,0-52 94</inkml:trace>
  <inkml:trace contextRef="#ctx0" brushRef="#br0" timeOffset="24531.81">30392 15893 0,'0'-36'15,"35"36"1,0 0 0,18 0-1,18 0 1,-36 0 0,-35-17 15,0 52 47,0 0-62,0 18-16,0 0 15,0-18-15,-18 18 16,18 35-1,0-70 1,0 17 0</inkml:trace>
  <inkml:trace contextRef="#ctx0" brushRef="#br0" timeOffset="24855.02">30462 16051 0,'0'0'15,"0"-35"-15,18 35 47,0 0-47,35 0 16,-1 0-16,37 0 15,-19 0 17,-35 0-32,-35-35 15,36 35 1,-19 0 15,19 0-15,-36 17-1</inkml:trace>
  <inkml:trace contextRef="#ctx0" brushRef="#br0" timeOffset="25634.28">30021 16492 0,'36'0'94,"-19"0"-94,36 0 15,282 36 16,-105-36-15,-160 0 0,-35 0-1,-52 0 142</inkml:trace>
  <inkml:trace contextRef="#ctx0" brushRef="#br0" timeOffset="27207.19">30215 16775 0,'0'-18'125,"0"0"-94,-35 18-31,35 36 969,0 16-953,0 1-16,0 0 0,0-35 15,0 35 16,0-18 1,18-35 61,-1-17-93,19 17 0,-1 0 16</inkml:trace>
  <inkml:trace contextRef="#ctx0" brushRef="#br0" timeOffset="27556.44">30568 16810 0,'0'0'0,"-53"17"32,18 19-17,35 17-15,0-18 16,0 0 0,18 18-16,52-53 15,-52 0 1,35 0-1,-18 0 1,-35-17 0,0-1-1,-18 18 1,-35 0 0,1-35-1</inkml:trace>
  <inkml:trace contextRef="#ctx0" brushRef="#br0" timeOffset="27937.6">30886 16898 0,'-18'18'31,"18"-1"-31,0 19 0,18-19 16,17 36 0,18-53-1,0 0 1,-36 0 0,19-35-1,-36 0 16,0-54-15,-18 54 0,-17 35-1,-36-35 1,54 35 0,-19 0-1,19 0 1,-19 35-16</inkml:trace>
  <inkml:trace contextRef="#ctx0" brushRef="#br0" timeOffset="29474.94">30304 15046 0,'0'0'0,"0"-35"31,0 105 32,0-17-63,0 0 16,17 0-16,-17-18 15,0 18 1,18 0 31,35-53-47</inkml:trace>
  <inkml:trace contextRef="#ctx0" brushRef="#br0" timeOffset="29860.74">30339 15275 0,'0'0'15,"18"0"17,70-35-17,-35 0 1,-18-1 0,-35 1-16,35-18 15,-35 18 16,0 88 16,0 0-47,0 35 16,0-17 0,18-36-1,-18 18 1,35-53 31,-17 0-32</inkml:trace>
  <inkml:trace contextRef="#ctx0" brushRef="#br0" timeOffset="30396.24">30762 15275 0,'0'18'47,"0"17"-31,18 0-16,17-35 15,-35 18 17,18-18-32,17 0 15,-35-35 16,0 17-15,18-35 0,-18 18-1</inkml:trace>
  <inkml:trace contextRef="#ctx0" brushRef="#br0" timeOffset="30681.79">31062 15081 0,'0'0'0,"0"36"63,0 16-63,0 1 15,0 36 1,0-54 0,0 35-1</inkml:trace>
  <inkml:trace contextRef="#ctx0" brushRef="#br0" timeOffset="30937.93">31203 15081 0,'0'0'0,"-35"36"47,35 16-47,0-16 15,0 70 1,0-54 0,0-16-1,0-1 1</inkml:trace>
  <inkml:trace contextRef="#ctx0" brushRef="#br0" timeOffset="31106.05">31097 15311 0,'0'0'16,"0"-18"-1,18 18 1,17 0-16,-17 0 16,52 0-1</inkml:trace>
  <inkml:trace contextRef="#ctx0" brushRef="#br0" timeOffset="31658.28">31979 15152 0,'0'-18'16,"0"36"31,0 52-47,0-17 15,0 0-15,0-35 16,0 17-16,0-17 31,0-89 32,0 36-48,0 0-15,0-36 16,0 18-1,0-17 1,0 34-16,36 1 16,16 0-1,19 35 1,-36 0 0,1 35-1</inkml:trace>
  <inkml:trace contextRef="#ctx0" brushRef="#br0" timeOffset="31955.65">32050 15240 0,'0'0'0,"35"0"32,18 0-17,0 0-15,53-18 31,-89-17-15,19 17 0,-1 18-1,-35 18 17,0 17-17,0 36 1,0-53-1</inkml:trace>
  <inkml:trace contextRef="#ctx0" brushRef="#br0" timeOffset="32123.2">32332 15099 0,'0'0'0,"53"0"31,-18 0-31</inkml:trace>
  <inkml:trace contextRef="#ctx0" brushRef="#br0" timeOffset="32306.71">32544 15134 0,'0'53'0,"0"-35"15,17 17-15,107 36 16,-89-36 15,18-35-31</inkml:trace>
  <inkml:trace contextRef="#ctx0" brushRef="#br0" timeOffset="32490.42">32720 15222 0,'-88'-35'31,"53"70"-31,17-17 0,-17 17 16,-1 36-1,36-54 1,-35 36 0,18-17-1</inkml:trace>
  <inkml:trace contextRef="#ctx0" brushRef="#br0" timeOffset="33434.65">31979 15998 0,'0'53'140,"0"-35"-140,0 17 16,0 18 0,36 0-1,-36-18 1,35-35 46</inkml:trace>
  <inkml:trace contextRef="#ctx0" brushRef="#br0" timeOffset="33774.07">32209 16016 0,'0'18'94,"0"-1"-94,0 19 15,0-1-15,0 18 16,0-36-1,35 36 1,-35-17 15,18-36 1</inkml:trace>
  <inkml:trace contextRef="#ctx0" brushRef="#br0" timeOffset="34170.58">32544 16034 0,'0'-36'31,"0"72"16,0 17-31,0-18-1,35 18 1,0-18-16,1 18 15,-54-53 48,0 0-47,-17-18-1,35-35 1</inkml:trace>
  <inkml:trace contextRef="#ctx0" brushRef="#br0" timeOffset="34410.94">32579 16016 0,'0'0'0,"35"-35"16</inkml:trace>
  <inkml:trace contextRef="#ctx0" brushRef="#br0" timeOffset="34807">32579 15946 0,'18'0'31,"17"-36"-31,35 36 15,-17 0 1,-35 0 0,17-17-1,1 17 17,17 0-1,-18 0-16</inkml:trace>
  <inkml:trace contextRef="#ctx0" brushRef="#br0" timeOffset="35814.78">31750 16457 0,'0'0'0,"35"0"47,1 0-32,158-35 1,53 35 0,17 0-1,-17 0 1,-71 0-1,-105-35-15,35 35 16,-89 0 15,19-36-15,-72 36 31,1 18-32</inkml:trace>
  <inkml:trace contextRef="#ctx0" brushRef="#br0" timeOffset="36401.55">32279 16651 0,'0'35'78,"0"-17"-62,0 17-16,-17 18 15,17-35-15,0 35 16,0 0 15,0-18-15,0-70 62,0-18-47</inkml:trace>
  <inkml:trace contextRef="#ctx0" brushRef="#br0" timeOffset="36796.11">32526 16633 0,'-35'18'31,"35"17"-31,-35 1 15,35-19-15,0 19 16,0-1 0,0-18-1,0 19-15,17-36 16,54 0 0,-36 0-1,-17-18 16,-18 0 1,-53 18-17,53-35 1,-53 35-16,35 0 31</inkml:trace>
  <inkml:trace contextRef="#ctx0" brushRef="#br0" timeOffset="37208.37">32755 16704 0,'0'35'47,"0"-17"-47,0 52 16,0-34-1,0-1 1,36-35 15,17 0-15,-18 0-16,0 0 15,-35-18 1,35 1 0,-35-71-1,0 52 1,-17-17 0,-89 18-1,35 35 1,36 0-1,0 0 1,0 0-16</inkml:trace>
  <inkml:trace contextRef="#ctx0" brushRef="#br0" timeOffset="38306.61">32650 16245 0,'0'18'172,"-36"-18"-157,36 35 1,-17-17 15,-19-18 0,36 35-15,-35-35 0,17 0-1</inkml:trace>
  <inkml:trace contextRef="#ctx0" brushRef="#br0" timeOffset="41290.25">31344 16298 0,'-35'36'16,"0"17"-1,35-36 1,0 36-1,17-53 48,-17-18-63,36-17 31,-36 18-15,35 17-16,18-36 15,-18 36 1,-17 36 0,17-1-1,-35 0 1,0-53 46,0 1-46,0-18 0,0-1-16,35-17 15,1 18 1,17 35 0</inkml:trace>
  <inkml:trace contextRef="#ctx0" brushRef="#br0" timeOffset="54944.9">21572 2134 0,'-35'0'31,"17"0"-15,-17 0 0,35 53-16,-53-18 15,53 1-15,-35 34 16,35 71-1,106 53 17,17-194-1,-35-88 0,-88 71-15,0 52 31,0-17-32,18 17 1,53-35 0,-18 0-1,-18 0 1,-35-35-1,0-1 1,-18-17 0,-35 53-16,36-35 15,-36 35 1,53-18 15,53-17-15,0 35-1</inkml:trace>
  <inkml:trace contextRef="#ctx0" brushRef="#br0" timeOffset="55444.09">21943 2452 0,'35'17'15,"0"36"1,-105-123-16,193 193 16,-87-87-16,-36-54 62,0-35-46,0 18-1,0-1 1,35 36 0,18 0-1,-36 0 1,36 36-16,-53-1 15,36 0 17,-54-88 30,18 0-46,0 18-16,0 18 15,35 17 1,18 0 15,-53 35-31,35 18 16,-17 0 0,17 17-1,-35-35 1</inkml:trace>
  <inkml:trace contextRef="#ctx0" brushRef="#br0" timeOffset="55929.16">22595 2434 0,'0'18'31,"0"-1"-31,18 19 16,-18 17-16,18-18 16,-18 71-1,0-53 1,35-18 0,-35-53 30,-18-52-30,-35-36 0,0-18-1,53 19 1,0 69 0,0-52-1,36 88 1,52 35-1,-35 36 1,-53-18 0,0-35-16,-35 34 15,-1-52 1,1 36 0,35-54 15,0 0-31</inkml:trace>
  <inkml:trace contextRef="#ctx0" brushRef="#br0" timeOffset="57117.51">22807 2381 0,'0'36'0,"0"-72"0,35 72 15,1-1 16,-54-35 48,18-18-79,0-35 15,35 18 1,-17 35-1,17 0-15,0 0 16,-17 0 0,35 0-16,0 0 15,0 0 1,0-18 0,-18 18-1,-35-35 1,0-18-1,-18 18 17,-17 35-17,-53 70 1,88 1 0,0-36-1,0 1 1,53-1-1,-53 0 1,53-35 0,-18 0-1,0 0 1,18-53 0,-53 0-1,36-17 1,-36 17-1,0 35 1,17 18 62,18 35-62,1-35-16,-19 0 0,54 36 15,-36 52 17,-35-35-17,-53-18 1,53-53 46,36-17-46,-1 0-16,-35 17 16,53-17-16,-36-18 15,-17 18 1,0-1 0,0 72 30,0-1-30,0-17 0,53-18-1,0 35 1,-53-17 0,0 17-1,-35-35 1,0 35-1,17-35 1,18-17 15</inkml:trace>
  <inkml:trace contextRef="#ctx0" brushRef="#br0" timeOffset="57295.28">23883 2258 0,'18'35'31,"-18"36"-15,35-71-16,-35 35 16,0-17-1</inkml:trace>
  <inkml:trace contextRef="#ctx0" brushRef="#br0" timeOffset="57452.99">23812 2152 0,'0'0'0,"0"-35"16</inkml:trace>
  <inkml:trace contextRef="#ctx0" brushRef="#br0" timeOffset="58361.82">24201 2205 0,'-71'35'32,"53"0"-32,18 1 15,0-1-15,0 0 32,36-70 14,-1 0-30,18 17 0,-18 18-1,0 0 1,1 0 0,-36 53-1,0-35 1,0-36 46,0-35-46,17 18-16,19 17 16,-1 18-16,18-53 15,0 53 1,0 71 15,-18-1-15,-17-34-1,-18 17 1,35-53 78,-53 0 109,18-18-141,35 18-62</inkml:trace>
  <inkml:trace contextRef="#ctx0" brushRef="#br0" timeOffset="58902.62">24853 2311 0,'18'-36'32,"17"36"-32,-17-35 15,17-18 1,-35-53 0,0 36-1,-35-18 1,17 52 15,-17 89 0,35 71-15,0-54 0,53 160-1,0-107 1,-36-52-1,-17-36 1,0 0 0</inkml:trace>
  <inkml:trace contextRef="#ctx0" brushRef="#br0" timeOffset="59381.1">24924 2434 0,'0'-35'16,"53"35"0,35-35-1,0-1 1,-35 19-1,-18-19 1,-70 54 31,35 0-47,-53 52 16,35-17 15,18-35-31,53-18 31,0-18-15,-53 1-1,36 17 1,-36-106 0,0 70-1,35 36 1,-35 36 15,17-36-15,19 70-1,52-70 1</inkml:trace>
  <inkml:trace contextRef="#ctx0" brushRef="#br0" timeOffset="59846.78">25576 2240 0,'0'0'0,"-35"0"15,35 18 1,-35-1-16,35 54 16,53-53-1,0 17 1,35-35-1,-53 0 1,0-53 0,-17-35-1,-18 0 1,-18-36 0,-17 36-1,-18 17 1,18 71 15,35 71 0,35 123-15,18-53 0,-53-106-16,35 18 15,1 0 1,-36-18-1,17-35 17</inkml:trace>
  <inkml:trace contextRef="#ctx0" brushRef="#br0" timeOffset="60462.65">25770 2311 0,'0'0'16,"18"-36"15,0 36-15,35-35-1,17 0 1,-17 35 0,-53-18-1,-35 53 32,35-17-47,-35 17 16,35 18-1,0-17-15,0-19 16,35-17 0,0 0-1,-17 0 16,17-53-15,0 0 0,1 18-1,-19 35 1,36 18 0,-18 52-1,-52-70 63,17-53-62,0 36-16,0-54 16,17 71-1,-17-53-15,18 53 16,70-35-1,-35 35 1,-18 0-16</inkml:trace>
  <inkml:trace contextRef="#ctx0" brushRef="#br0" timeOffset="60663.84">26652 2170 0,'36'0'32,"-1"0"-32,-17 0 15,17 0-15</inkml:trace>
  <inkml:trace contextRef="#ctx0" brushRef="#br0" timeOffset="60829.62">26652 2293 0,'36'0'31,"-1"0"-31,-17 0 16,52-18-1,-52 1 1</inkml:trace>
  <inkml:trace contextRef="#ctx0" brushRef="#br0" timeOffset="61245.75">27182 1905 0,'0'0'0,"0"-35"16,0 52 77,0 36-77,17-17-16,-17 34 16,18-17-16,17 18 15,-35-36-15,35 0 16</inkml:trace>
  <inkml:trace contextRef="#ctx0" brushRef="#br0" timeOffset="61629.51">27023 2399 0,'0'0'0,"17"0"47,19 0-32,17 0-15,0 0 16,-1 0-16,90-35 16,-37 35-1,54 0 1,-124 0 0,-17 0-1</inkml:trace>
  <inkml:trace contextRef="#ctx0" brushRef="#br0" timeOffset="63079.65">27287 2628 0,'-17'0'15,"-19"0"1,1 0-1,0 0 1,-18 159 15,71-53 1,35-71-17,17-35 1,-17 0-1,0 0 1</inkml:trace>
  <inkml:trace contextRef="#ctx0" brushRef="#br0" timeOffset="63932.24">27464 2734 0,'0'0'0,"0"35"187,0 1-171,35-19-16,-35 18 16,0 18-1,35-53 1,-35 18-1,0-71 48,0 18-63,0 17 16,0-17-16,0 17 15,-17-52 1,17 52-16,0-17 15,0-18 1,17 18 0,1-1-1,35 36 1,0 0 15,-18 71-15,-35-18-1,-18-36 1,-17 36-16,-18-53 16,53 36-1,0-19 1,35 19 0,36-1-1,-18 0 1,-18-35-1,1 18 1,-1-18 0,-18 0 62</inkml:trace>
  <inkml:trace contextRef="#ctx0" brushRef="#br0" timeOffset="64915.5">24395 2963 0,'0'0'0,"-53"0"0,17 0 16,19 0-16,-19 0 16,-16 36-1,52-19-15,0 36 16,0 35-1,0-35-15,35 18 32,71-36-1,88-53 0</inkml:trace>
  <inkml:trace contextRef="#ctx0" brushRef="#br0" timeOffset="65348.92">24624 3052 0,'0'0'0,"0"52"63,0 1-63,0-35 15,0 17 1,0 1 0,0-54 31,0-35-32,0 35-15,0-35 16,-18 1-1,-17-37 1,35 72 0,0-36-1,0 17 1,53 19 0,17-18-1,-52 35 1,35 0-1,-18 0 1</inkml:trace>
  <inkml:trace contextRef="#ctx0" brushRef="#br0" timeOffset="65538.33">24659 3087 0,'0'-18'31,"18"18"-31,-18-35 16,53 35-16,-18 0 31</inkml:trace>
  <inkml:trace contextRef="#ctx0" brushRef="#br0" timeOffset="67699.05">23001 16986 0,'0'-35'16,"0"17"15,-18 18 1,-34 0-17,16 0 1,1 0-16,35 18 15,-35-18 1,35 123 0,0-87-16,123 122 62,106-228-31</inkml:trace>
  <inkml:trace contextRef="#ctx0" brushRef="#br0" timeOffset="68430.45">23372 16845 0,'0'0'0,"0"-35"15,0 52 32,0 1-47,0 35 16,17 0-16,18 70 31,-35-87-15,0-72 46,0 1-62,-17 0 16,17 0-16,-53-1 16,18-17-1,35 0 1,0 1-1,17 16 1,36 1 0,0 35-1,-18 88 17,-35-35-32,0-18 15,-53 54 1,1-54-1,69-35 17,1 0-17,52 0 1,-17 35 0,71 0-1,-71 1 1,-18-36 93,-35-18-109</inkml:trace>
  <inkml:trace contextRef="#ctx0" brushRef="#br0" timeOffset="70965.05">28222 2275 0,'18'-17'63,"17"17"-63,-17 0 15,70-36 16,-53 36-15</inkml:trace>
  <inkml:trace contextRef="#ctx0" brushRef="#br0" timeOffset="71162.06">28346 2487 0,'53'0'47,"0"0"-32</inkml:trace>
  <inkml:trace contextRef="#ctx0" brushRef="#br0" timeOffset="72264.77">28681 1076 0,'0'-35'16,"0"88"46,17 17-62,-17 1 16,53 35-1,18 35 17,-71-124-1</inkml:trace>
  <inkml:trace contextRef="#ctx0" brushRef="#br0" timeOffset="72673.78">28769 1411 0,'0'0'16,"0"-35"-1,71 35-15,17-71 16,-35 36-16,-18 35 16,0-53-1,1-17 1,-36 34 15,0 54 32,0 17-63,17 18 15,-17 18-15,35-1 16,-35-35-16,53 54 15,-17-36 1,-36-36 0</inkml:trace>
  <inkml:trace contextRef="#ctx0" brushRef="#br0" timeOffset="74350.02">29034 1993 0,'-36'-17'16,"36"-19"-1,0 1 1,0 53 31,0 35-32,0-1-15,18 1 16,17 36 0,1-72-1,-36 18 1,17-35 0,18-17 46,-35-1-46,53-17-16</inkml:trace>
  <inkml:trace contextRef="#ctx0" brushRef="#br0" timeOffset="74680.63">29404 1834 0,'-35'53'32,"35"18"-32,0-36 15,0 18-15,35 35 16,36-52 0,-19-36-1,-16 0 1,-1-18-1,-35-17 1,0 17 0,-35 18 15,-18 0-15,0 18-1,71-18 16</inkml:trace>
  <inkml:trace contextRef="#ctx0" brushRef="#br0" timeOffset="74999.39">29757 1905 0,'0'88'31,"0"-70"-31,70 17 15,19-35 1,-72-18 0,36 1-1,-53-18 17,0-54-17,-35 54 1,-53-18-1,35 53-15,-35 0 16,52 18 0,-17 88-1,18-89-15</inkml:trace>
  <inkml:trace contextRef="#ctx0" brushRef="#br0" timeOffset="75384.22">29104 2487 0,'0'0'16,"35"0"15,18 0-15,18-35-16,88-36 15,35 1 1,53 34 0,-89-34-1,-105 35 16,-88 70 32,-18 0-63,0 18 16</inkml:trace>
  <inkml:trace contextRef="#ctx0" brushRef="#br0" timeOffset="75918.03">29669 2611 0,'-18'-36'31,"-17"1"-31,-1 35 15,19-18 1,-36 18 0,18 53-1,35-17 1,0 34 0,17-35-1,36-35 1,35 0-1,-70-35 1,-18 17 0,35-70-1,-35 53 1,0 88 31,0 0-32,36-18-15,-1 106 16,-35-88 15,0-18-15,0-17-16,17-18 31</inkml:trace>
  <inkml:trace contextRef="#ctx0" brushRef="#br0" timeOffset="76250.73">29863 2628 0,'0'-53'31,"35"53"-31,-17-53 15,17 53-15,18-35 16,-18 17 15,18 18-31,-18 53 47,-35-17-31,53 69-1,-18-34 1,-35-36-16,18-17 16,-18 35-1,0-18 1</inkml:trace>
  <inkml:trace contextRef="#ctx0" brushRef="#br0" timeOffset="76434.36">30039 2734 0,'106'-88'32,"-53"35"-32,-18 53 15,0-18 1,1-17-1</inkml:trace>
  <inkml:trace contextRef="#ctx0" brushRef="#br0" timeOffset="79718">31362 1005 0,'0'-35'31,"0"70"16,0 18-47,0-17 16,35 140 15,-35-141 0,0-70 0,-35-88 1,0 34-17,-1-52 1,36 88-1,0 0 17,53 18-17,0 35 1,0 0 0,-18 0-1,1 0 1,-1 18-1,0 17 1,-35-17 0</inkml:trace>
  <inkml:trace contextRef="#ctx0" brushRef="#br0" timeOffset="79900.17">31362 1182 0,'0'0'0,"53"0"31,0-18-31,-18 18 16,0 0 0</inkml:trace>
  <inkml:trace contextRef="#ctx0" brushRef="#br0" timeOffset="80067.28">31732 1094 0,'-17'17'16,"17"36"-16,0 18 15,53-54 1</inkml:trace>
  <inkml:trace contextRef="#ctx0" brushRef="#br0" timeOffset="80267.66">31662 1005 0,'0'0'0,"0"-35"32,17 35-1,19 0-31,-1 0 16</inkml:trace>
  <inkml:trace contextRef="#ctx0" brushRef="#br0" timeOffset="80407.03">31821 970 0,'52'35'16,"-16"1"-1,52 17 1,0-18 0,-53 0-1</inkml:trace>
  <inkml:trace contextRef="#ctx0" brushRef="#br0" timeOffset="80607.1">32120 1076 0,'0'0'0,"-35"-35"16,-53 52 0,35 36-1,53-17 1,0 34-1,0-35 1</inkml:trace>
  <inkml:trace contextRef="#ctx0" brushRef="#br0" timeOffset="80917.66">32173 1182 0,'0'-18'0,"53"18"16,0-35 0,-18-18-1,1 18-15,-36-1 16,0-17 0,-88 53 30,35 53-46,53 0 16,0-17 0,0-1 15,70 0-15,-52-35-16,35 0 15,17 0 1</inkml:trace>
  <inkml:trace contextRef="#ctx0" brushRef="#br0" timeOffset="81367.33">32526 741 0,'0'0'0,"0"35"46,0 18-30,0 0-16,35 106 31,1-89-15,-36-34 0,0-54 30,0-17-30,-18-1-16,-17 1 16,-18 35-1,0 18 1,18 35 0,35-18-1,0 0 1,17-35-1,36 0 1,-35 0 0</inkml:trace>
  <inkml:trace contextRef="#ctx0" brushRef="#br0" timeOffset="82851.55">31574 1817 0,'-18'0'16,"18"35"30,0 0-30,0 18-16,0-17 16,0-19-16,0 18 15,0 36 17,35-71 46</inkml:trace>
  <inkml:trace contextRef="#ctx0" brushRef="#br0" timeOffset="83182.82">31803 1817 0,'-53'88'31,"53"-35"-15,0-18-16,0 18 16,71 0-1,-19-53 1,-16 0 15,-36-18-15,0 1-1,-36 17 1,-34 0 0,35 0-1,70 0 16</inkml:trace>
  <inkml:trace contextRef="#ctx0" brushRef="#br0" timeOffset="83552.2">32120 1923 0,'-35'35'16,"35"0"-1,0-17-15,53 17 16,35 18 15,-52-53-15,-1 0 0,-35-18-1,0-35 1,0-17-1,0 52-15,-35-35 16,-36 53 0,18-35-16,18 35 15,-18 18 1,35-1 0,-17 36-1</inkml:trace>
  <inkml:trace contextRef="#ctx0" brushRef="#br0" timeOffset="83940.26">31397 2487 0,'88'-18'32,"-17"-17"-32,17 35 15,18-53-15,229-70 16,-123 87-1,-36-34 17,-70 35-17,-71 35 1,-70 0 31,17 0-32,-35 17-15</inkml:trace>
  <inkml:trace contextRef="#ctx0" brushRef="#br0" timeOffset="84319.29">31750 2628 0,'0'0'0,"0"35"62,18 1-46,-18-1-16,35 0 15,-35 1-15,18 16 16,-18-34 15,35-18 0</inkml:trace>
  <inkml:trace contextRef="#ctx0" brushRef="#br0" timeOffset="84601.12">31997 2558 0,'0'17'47,"0"19"-31,0-19-16,0 18 16,35 1-16,-35-19 15,35 36 1,-35-35 15</inkml:trace>
  <inkml:trace contextRef="#ctx0" brushRef="#br0" timeOffset="84936.93">32350 2434 0,'0'0'0,"-18"0"32,18 18-32,0 17 15,0-17-15,0 52 16,71-17-1,-18-18 17,-18 18-32,-35-35 15,0 17 17,-35-35-32,17 0 15,-53 0 1,18-17-1</inkml:trace>
  <inkml:trace contextRef="#ctx0" brushRef="#br0" timeOffset="85120.65">32332 2487 0,'0'0'0,"0"-35"16,35 35-16,71-53 31,-18 18-15,-52 35-1</inkml:trace>
  <inkml:trace contextRef="#ctx0" brushRef="#br0" timeOffset="86124.24">30727 2275 0,'0'0'0,"-71"0"32,36 18-17,35 0-15,-18 70 31,18-53-15,53-105 47,71 17-48,-89 17 1,0 36-1,-35 18 1,36 35 0,-36-35-16,0-36 47,0-35-32,0 0 1,53-17-1,-36 52 17,19 18-17,-1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3T07:20:12.59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1535 2734 0,'-36'0'31,"19"0"47,17 35-31,-36-35-32,36 141 17,18-52-17,53-54 1,-19-35 0,-16 0-1,-1 0-15,0-35 16,1-18-1,-36-36 1,0 37 0,0-19-1,-18 18 17,-53 53-1,18 71-16,53-1 1,0 1 0,36-18-1,17 0 1,-18-18 0,53 35-1,-88-34 16,-17-36 1</inkml:trace>
  <inkml:trace contextRef="#ctx0" brushRef="#br0" timeOffset="195.46">2064 2999 0</inkml:trace>
  <inkml:trace contextRef="#ctx0" brushRef="#br0" timeOffset="2542.79">3828 2910 0,'0'36'47,"-36"52"-32,36-35-15,0 88 32,0-176 46,0-71-47,0 0-15,18 18-1,17 35 1,-17 53 0,17 0-1,18 35 1,-53 18-16,35 0 15,-17 53 1,-18-53 0,35-36 15</inkml:trace>
  <inkml:trace contextRef="#ctx0" brushRef="#br0" timeOffset="2751.25">3704 3087 0,'18'0'46,"35"0"-46,0 0 16,-18 0-16,71 0 16,-89 0-1</inkml:trace>
  <inkml:trace contextRef="#ctx0" brushRef="#br0" timeOffset="3557.98">3739 3898 0,'0'88'47,"0"-35"-47,0 0 16,0 0-16,0-18 15,0 1-15,0-1 16,0-17 0,36-18 15</inkml:trace>
  <inkml:trace contextRef="#ctx0" brushRef="#br0" timeOffset="4068.49">3739 4022 0,'0'0'0,"0"-18"16,0-35-1,0 18 1,53 17-1,0 18 1,0 0 0,-53 35-16,18 18 31,-18-17-15,-18 17-1,-17-36 1,53-17 46,-1 0-46,18 0-16,-17 35 16,35 1-1,-53 17 1,0-18-16,0-17 15,-35 17 17,-1-35-1,19 0-15,-18 0-1,-1-18 1</inkml:trace>
  <inkml:trace contextRef="#ctx0" brushRef="#br0" timeOffset="4884.42">4022 5239 0,'0'0'16,"-18"-36"-1,-17 36 1,-18 18 0,18 17-1,35 1-15,-53 17 16,53-1-16,0-16 16,0 34-1,105-52 16,1-18 1,-88-35-17</inkml:trace>
  <inkml:trace contextRef="#ctx0" brushRef="#br0" timeOffset="5414.91">3651 6156 0,'0'35'15,"0"18"-15,0 18 16,0-1-16,0-34 16,18-1-16,-18 18 15,0-18 1,0 0 0</inkml:trace>
  <inkml:trace contextRef="#ctx0" brushRef="#br0" timeOffset="5736.45">3669 6227 0,'-35'0'16,"70"0"-16,-53-36 31,54 36-31,-19 0 15,89 18 1,-88 17-16,17 18 16,0 18-1,-35-36 1,0 0 0,-53-17-1,-17 17 1,34 0-1,-16-35 17</inkml:trace>
  <inkml:trace contextRef="#ctx0" brushRef="#br0" timeOffset="6668.88">3845 7197 0,'0'-36'16,"-17"36"15,17-35-31,-18 35 16,-35 18-1,-35 105 17,70 18-1,36-141-15,35 0-1,-36 0 1,19-17-1,-72 52 32,36 0-31,-52 18 0,16 35-1,36-52 1,0-1-1,18-35 1,35 0 0,-36 0-1,19-18 1,-1 1 0</inkml:trace>
  <inkml:trace contextRef="#ctx0" brushRef="#br0" timeOffset="10530.15">5098 2752 0,'0'-36'31,"-18"54"16,18 141-16,53-71 0,53-88 16,-89-18-47,-17 1 16,36-19 0,-36-17-1,0 1 1,0 34-1,0 53 32,0-17-47,0 35 16,0 35 0,0-35-1,0-35 1,0 17-1</inkml:trace>
  <inkml:trace contextRef="#ctx0" brushRef="#br0" timeOffset="11948.5">5821 2734 0,'0'-35'750,"-18"35"-640,1 0-95,17 35-15,-53 18 16,53 0-16,-36 88 47,89-53-16,35-88 0,-70-70 0,-18 52-15,-53 18 31,36 0-47,-36 0 16,17 0-1,1 35 1,35 1-1</inkml:trace>
  <inkml:trace contextRef="#ctx0" brushRef="#br0" timeOffset="13198.91">5239 3863 0,'0'-18'0,"0"54"94,0 34-94,0 1 15,0-1-15,0 36 32,0-71-32</inkml:trace>
  <inkml:trace contextRef="#ctx0" brushRef="#br0" timeOffset="13971.37">5521 3863 0,'0'18'32,"0"17"-17,0-18-15,0 19 16,0-19-16,0 36 15,35-53 1,1 0 0,-19-17 15,18-36 0,-35 0-15,0 106 31,0-18-47,0-17 15,0 52 1,0-52-16,0 35 16,0-36-1,0 36 16,-17-53-15</inkml:trace>
  <inkml:trace contextRef="#ctx0" brushRef="#br0" timeOffset="14821.04">5274 4921 0,'0'0'0,"0"18"63,0 17-63,0 36 15,0 140 17,0-158-17,0-17 17,18-36-1,-18-18-16</inkml:trace>
  <inkml:trace contextRef="#ctx0" brushRef="#br0" timeOffset="15205.13">5539 5115 0,'0'0'0,"0"53"16,0-35-1,0 35 1,0-36 0,35-17-1,35 0 1,-34 0-16,-19 0 16,19 0-1,-36-35 1,35-18-1,-35-17 1,-35 70 15,-36 0-15,36 0-16,0 0 16,17 0-1,-17 17 16,17-17-31</inkml:trace>
  <inkml:trace contextRef="#ctx0" brushRef="#br0" timeOffset="17188.64">5574 5944 0,'-53'0'46,"18"53"-30,-18 88 0,123 106 31,54-247-16,-89-53 0,-35 0-31,-18 36 31,-52 17-15,17 0 0,18 0-1,35 35 1</inkml:trace>
  <inkml:trace contextRef="#ctx0" brushRef="#br0" timeOffset="18180.36">5627 7038 0,'0'-35'31,"0"17"-15,-18 18-1,-35 0 1,36 0-16,-19 0 15,-52 71 17,88-54-32,35 89 31,71-18 0,-53 18 16,-53-71-31,-17-17-1,-19-18 1,1 0-16,35-53 31,0 18-15,35-18-1,18-18 1,0 18 0,-18 36-1</inkml:trace>
  <inkml:trace contextRef="#ctx0" brushRef="#br0" timeOffset="19004.25">5362 7955 0,'0'18'31,"0"17"-15,53-35-1,-18 0-15,-17 0 16,17 0-16,1-18 16,-19 18-1,-17 71 48,0 52-48,-53 71 17,36-105-17,17-72 16,0 19-15,-36-36 0</inkml:trace>
  <inkml:trace contextRef="#ctx0" brushRef="#br0" timeOffset="19229.25">5380 8361 0,'35'0'15,"18"0"1,-18 0-16,54-35 16,-37 35-1</inkml:trace>
  <inkml:trace contextRef="#ctx0" brushRef="#br0" timeOffset="20242.73">3616 8149 0,'0'0'0,"0"18"47,0 35-47,0 0 15,0 17-15,0 89 47,0-194 16,0-1-48,0 1-15,0-18 16,0 0-1,0-17 1,0 34 0,0 1 15,18 35-31,35-53 16,-1 53 15,19-17-16,-36 17 1,-17 0 0,17 0-1</inkml:trace>
  <inkml:trace contextRef="#ctx0" brushRef="#br0" timeOffset="20539.5">3616 8361 0,'0'0'0,"18"0"31,-1 0-15,19 0-16,-19 0 16,54 0-1,-36-18 1,0 18 0</inkml:trace>
  <inkml:trace contextRef="#ctx0" brushRef="#br0" timeOffset="64964.41">3316 2311 0,'35'0'0,"18"35"15,-17-35 1,-19 0-16,54 35 16,-1-35 15,-70-17 47</inkml:trace>
  <inkml:trace contextRef="#ctx0" brushRef="#br0" timeOffset="66060.38">3404 2328 0,'-17'0'78,"-1"0"-62,-17 36-1,-18 17 1,18-1 0,35 1-1,17 36 17,89-54-17,-35-35 1,-19 0-1,1 0 1,-17 0 0</inkml:trace>
  <inkml:trace contextRef="#ctx0" brushRef="#br0" timeOffset="67403.75">5151 2222 0,'0'-17'32,"-36"17"-17,36-35 1,-17 35 46,17-18-62,-36 18 47,36 18-31,-35 34 0,35 37-1,-35 17 1,35-71-16,0 35 15,0-34 1,0-1 0</inkml:trace>
  <inkml:trace contextRef="#ctx0" brushRef="#br0" timeOffset="68151.95">4939 2487 0,'0'-35'31,"18"0"-31,-1 35 16,54 0-1,-36 0 1,0 35-1,-35 18 1,0-18 0,0 0-1,36-52 32,-1 17-31,0-36-16,18 36 15,35-17 1,-70-19 0,17 36 15,-53 0-15,1 0-1,-36 0 1,18 18-1,35 0-15,17 17 16,54-35 0,35 0-1,0 0 1,-36-35 0,-123 35 30,36 0-46,-19 0 16,36 17 0,18-17-1,52 0 1,-34 0 0,-19 0-1,-17 36 16,36 17-15,-36-36 0,17 36-1,-17-18 1</inkml:trace>
  <inkml:trace contextRef="#ctx0" brushRef="#br0" timeOffset="70468.98">9437 617 0,'0'-35'31,"0"70"16,0 36-47,-18-18 15,-17 123 1,35-70 15,0-71 0</inkml:trace>
  <inkml:trace contextRef="#ctx0" brushRef="#br0" timeOffset="71220.02">9313 864 0,'0'-35'16,"18"35"-1,17 0-15,18 0 16,106-18 0,-53-17-1,-89 0 1,-17 17 0,0 53 46,-17 18-46,17-17-16,0 17 15,0-1 1,0 1 0,0-17-1,35-36 1,18 35-16,0-35 15,-36 0 1,19-35 0,-19-18-1,-17 17 1,0 72 46,0 17-46,36-18 0,-1 0-1,0-35 1,1 0 0,-1-35-1,0-36 1,-35 54-1,35-19 1,-35 72 31,0-19-31,0 19-16,0 17 15,36 0 1,17-36-1</inkml:trace>
  <inkml:trace contextRef="#ctx0" brushRef="#br0" timeOffset="71469.55">10425 829 0,'0'0'0,"0"-35"16,0 88 15,-53 17-31,53 1 16,-36 52 0,36 1-1,0-89-15,18 36 16,-18-54-1,18-17 1</inkml:trace>
  <inkml:trace contextRef="#ctx0" brushRef="#br0" timeOffset="71703.33">10601 882 0,'0'0'0,"0"-35"31,-18 88-15,18-1-1,-17 37 1,17-36-16,0 35 16,0-35-1,0-18 1,0 0-1</inkml:trace>
  <inkml:trace contextRef="#ctx0" brushRef="#br0" timeOffset="72623.17">10372 1094 0,'0'0'16,"0"-36"-16,17 36 15,54 0 1,35 0 0,-71 0-16,18 0 15,-18 0-15,-17 0 16,17 0 0,-35 36-1,0 34 1,-18-17-1,18 0 17,0-88 15,0-1-32,18 19 1,17-36-1,-17 18 1,17 35 0,1 35-1,-36 35 1,0-34 0,17-36 62,-17-53-78,35 18 15,-35 17-15,53-17 16,0-1 0,-17 36-1,-1 0 1,-35 36-16,17 17 15,-17-1 1,36 1 0,-1-53-1,-17 0 1,17-17 0,0-36-1,-17 18 1,-18 17 15,-53 18-15,0 0-1,35 53 1,18-18 0,36-35 15,-19 0-16,36-18 1,35-17 0,-70 35-16,35 0 15</inkml:trace>
  <inkml:trace contextRef="#ctx0" brushRef="#br0" timeOffset="72936.64">11483 1164 0,'-18'18'16,"18"17"-1,0 0 1,18-52 47,-18-1-48,35-17-15,-35 0 16,71-1-1,-18 19 1,-18 17 0,-17 53-1,-18-18 1,0 0 0,0 18-1,0-18-15</inkml:trace>
  <inkml:trace contextRef="#ctx0" brushRef="#br0" timeOffset="73419.52">12330 1058 0,'-18'0'0,"-35"36"16,53-1 0,-35 18-1,35-18 1,88 36 0,-35-71-1,-36 0 1,36 0-1,0 0 1,-53-36 0,18 54 15,53 17-15,-36-35-1,0 0-15,-17 0 16,-18-17 15,0-1-15,-18 18-16,-52-35 15,34 35 1</inkml:trace>
  <inkml:trace contextRef="#ctx0" brushRef="#br0" timeOffset="74037.92">13053 1023 0,'0'0'15,"35"-35"1,-35 52 15,0 19-31,-18 70 16,18-18-1,0-35 1,0-18 0,0-70 46,18-1-62,-18 19 16,0-19-1,0 1-15,-18 0 16,-87 35 0,52 0-1,17 70 1,36-17-1,36-17 1,34 17 0,1-36-1,17-17 1,-70 0-16,52 0 16,-17-53-1,-53 106 48,0 0-48,0-35 1,35-18 0</inkml:trace>
  <inkml:trace contextRef="#ctx0" brushRef="#br0" timeOffset="74188.73">13335 1182 0,'0'0'0,"35"0"31,-17 0-15</inkml:trace>
  <inkml:trace contextRef="#ctx0" brushRef="#br0" timeOffset="74820.45">13476 1411 0,'0'0'0,"18"-18"78,17 1-78,0 17 16,-35-35 0,18 35-16,35 0 31,-53 35-31,17-18 15,89-17 17,-88 0-32,-53 0 62,35 71-31,0-18-31,0-18 16,0 106 0,0-17-1,-53-36 1,17-53-16,1-17 16,0-18-1,17 0 1,-17 0 15,35-88-15,0 35-1,35-53 1,71 18 0,-35 52-1,-18 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10:30:01.81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6050 2205 0,'0'-18'15,"-18"71"126,-17 18-141,0-1 16,-36 89-1,36-124-15,0 18 16,35 0-16,-35-18 16,35 1-1,-36-36-15,72-18 172</inkml:trace>
  <inkml:trace contextRef="#ctx0" brushRef="#br0" timeOffset="623.54">6315 2399 0,'-53'0'47,"53"35"-32,-53 18-15,53 0 0,0 18 32,53-36-17,106-35 17,-71-53-1,-88-35-16,0 105 32,0 36-31,35-35 0,18-18-1,-18 0 1,0 0-1,1 0 1,-36-35 0,0-1-1,-18 1 1,-52 35 0,-1 0-1,71 18 1</inkml:trace>
  <inkml:trace contextRef="#ctx0" brushRef="#br0" timeOffset="875.6">6738 2469 0,'0'36'0,"0"17"16,35-53-1,36 35 1,-53-35 0,-18-18-1,35 1 1,-35-36-16,0 0 16,0 0-1,17 18 16,19 35-15</inkml:trace>
  <inkml:trace contextRef="#ctx0" brushRef="#br0" timeOffset="1174.15">7020 2434 0,'0'53'16,"0"-106"-16,0 159 0,0-71 15,0 1-15,0-1 16,0-70 31,36-18-32,-1-36 1,18 54 0,-36 35-1,19 0 1,-1 88-1,-35-35 1,18-35 0,17-18-1</inkml:trace>
  <inkml:trace contextRef="#ctx0" brushRef="#br0" timeOffset="1391.96">7408 2205 0,'0'0'0,"0"17"47,0 36-31,0 18-16,36 35 15,-36-18 1,17-35-1,-17-18 1</inkml:trace>
  <inkml:trace contextRef="#ctx0" brushRef="#br0" timeOffset="1557.84">7391 2399 0,'0'-18'31,"53"18"-31,-18 0 16,35-35-1,-52 35 1</inkml:trace>
  <inkml:trace contextRef="#ctx0" brushRef="#br0" timeOffset="58705.32">5151 5944 0,'-53'18'250</inkml:trace>
  <inkml:trace contextRef="#ctx0" brushRef="#br0" timeOffset="98224.02">5151 6068 0,'0'-18'16,"0"-17"15,-36 35 47,36 53-47,0-18-15,0 36-16,0 70 16,0-106-16,0 36 15,18-36 17,17-70 124</inkml:trace>
  <inkml:trace contextRef="#ctx0" brushRef="#br0" timeOffset="99587.14">5697 5891 0,'0'0'0,"0"-35"63,-17 35-1,-36 0-46,35 35 0,-17-35-16,-18 53 15,35-53 17,18 36 108,-35-1-124,35 18-1,0-18-15,0 0 16,0-17-16,0 35 16,0 0-1,18-18 17,-18-17-17,17-18 63,19 0-46,-36-36-17,35 1 1,-17 18-1,17-19 1,0 36 0,-17-35-1,17 35 1,0 0 0,-17 0-1,17 18 1,-35-1-1,18 19 1,-18-19-16,0 18 16,0 1-1,0-19 1,0 19 0,-35-1-1,-1-17 1,19-18-1,-19 35 1,1-35 0,35 35-1,-18-35 17,-17 0-1</inkml:trace>
  <inkml:trace contextRef="#ctx0" brushRef="#br0" timeOffset="111106.02">4692 9013 0,'0'0'0,"-35"0"16,52 0 62,336 0-62,705-17 15,-440-71 31,-654 88 16,19 0-78</inkml:trace>
  <inkml:trace contextRef="#ctx0" brushRef="#br0" timeOffset="111686.5">5080 9507 0,'0'0'0,"0"53"47,0-17-32,0 16-15,0 1 16,0-17 0,18-1-16,-18 0 15,17 0 1,36-70 46,-18 0-46,1-18-16,-1 18 0</inkml:trace>
  <inkml:trace contextRef="#ctx0" brushRef="#br0" timeOffset="111953.9">5380 9596 0,'0'17'16,"-18"18"0,18 1-1,35-36 1,36 0 0,-53 0-16,35-36 31,-53 19-16,-18-18 1,-35-1 0,0 36-1,18 0 1,0 0 0,105 0-1</inkml:trace>
  <inkml:trace contextRef="#ctx0" brushRef="#br0" timeOffset="112225.03">5786 9596 0,'0'52'16,"52"-16"0,1-36-16,36 0 31,-54 0-31,0-18 15,0 0 1,-35-34 0,-17-1-1,-54 17 1,-17 36 0,35 0-1,-17 18 1</inkml:trace>
  <inkml:trace contextRef="#ctx0" brushRef="#br0" timeOffset="112681.72">4851 10195 0,'0'0'16,"35"0"46,36 0-62,17 0 16,53 0-16,35-17 15,300-36 1,54 53 0,-89-53-1,-194 53 1,-195 0-1,-52-18 1,-35 18 47</inkml:trace>
  <inkml:trace contextRef="#ctx0" brushRef="#br0" timeOffset="114621.73">1393 9772 0,'0'35'47,"0"18"-47,36 0 15,-1 106 16,-35-194 48,-18-107-64,18 54 1,-35 0-1,53 123 32,-18 1-31,53-19 0,0 36-1,-18-18 1,0-35-1,0-17 17,-35-19-17,36-16 1,-36 16-16,0 19 16,17 52 30,-17 0-30,0-17 0,36 70-1,-1-35 1,0-53-16,-35 35 16,18-35 30</inkml:trace>
  <inkml:trace contextRef="#ctx0" brushRef="#br0" timeOffset="114946.5">2011 9754 0,'-53'-35'0,"0"35"15,0 0 1,53 35 0,0 1-1,53-19 1,18-17 0,-19 35-1,-16 1 1,-54 17-1,-35-18 1,36-35 0,-19 0-16,36-18 47,0-17-32</inkml:trace>
  <inkml:trace contextRef="#ctx0" brushRef="#br0" timeOffset="115524.53">2152 9790 0,'0'0'0,"-53"35"16,53 0-1,35-35 1,-17 0-1,17 0-15,0 0 16,-17-35 0,-18 0-1,35 35 1,-35-36 0,0 54 30,0 17-46,36 53 32,-1 54-17,0 87 1,-35-141 0,0-35-1,-35-18 1,-36-17-1,54-18-15,-36 0 16,18-35 0,-1-71-1,36-18 1,18 1 0,-18 70-1,18 53 16,17-35-15,71 17 0,-71 18-16</inkml:trace>
  <inkml:trace contextRef="#ctx0" brushRef="#br0" timeOffset="116438.71">2752 10019 0,'35'0'31,"35"-18"-31,-17-35 16,-17-17 0,-36-1 15,0 36-16,-18-18-15,-17-35 16,17 53 0,18-1-1,-35 36 1,0 18 0,35 70-1,17 18 1,18-18-1,18 18 1,36 0 0,-54-106-1,35 0 1,1 0 15,-71-18-31,35-88 31,-35 36-15,0 52 0,0-17-1,-17 52 1,-19 36 0,36 18-1,0-36 1,18 18-1,35-53-15,0 0 16,-36 0 0,19-17-1,-36 52 32,35-18-31,-35-52 62,0 18-78,0-36 16,35 17-16,-35 19 15,36-19 1,-1 36-1,0 53 1,-35 36 0,0-72-1,0 18-15,18-35 16,35 0 0</inkml:trace>
  <inkml:trace contextRef="#ctx0" brushRef="#br0" timeOffset="116905.43">3669 9948 0,'0'0'16,"0"-35"0,-53 35-1,0 18 1,53 35 0,35-53 15,18 0-16,-17-18 1,-1 18 0,-35 35 15,0-17-15,35 35-16,-35 0 15,35 53 1,-35-36 15,0-52-15,-17-18-1,-1 0 1,-35 0 0,0 0-1,36-53 1,17 0-1,0 18-15,70-71 16,1 0 0,-36 53-1</inkml:trace>
  <inkml:trace contextRef="#ctx0" brushRef="#br0" timeOffset="117124.96">3916 9666 0,'0'0'0,"-35"-35"15,17 35 17,18 35-17,0 0 1,0 71 0,18-18-1,-1 18 1,-17-70-1,0-19 1</inkml:trace>
  <inkml:trace contextRef="#ctx0" brushRef="#br0" timeOffset="117621.21">3828 9948 0,'0'0'0,"0"-35"0,0 0 16,70-53 15,-17 35-15,-18 17-1,-35 72 32,0-1-31,0 0-16,0 0 15,36 36 1,-36-36-16,0 1 16,0-19-1,0-34 32,35-72-31,0 36 15,0 18-15,1 35-1,-1 53 1,-17 35 0,-18-70-1,35 35 1</inkml:trace>
  <inkml:trace contextRef="#ctx0" brushRef="#br0" timeOffset="117888.67">4463 9772 0,'35'0'62,"-17"0"-62,17 0 16,0 0-1,0-35 1,1 35 0</inkml:trace>
  <inkml:trace contextRef="#ctx0" brushRef="#br0" timeOffset="118078.82">4533 9895 0,'35'0'47,"-35"-17"-47,53 17 0,-35 0 16</inkml:trace>
  <inkml:trace contextRef="#ctx0" brushRef="#br0" timeOffset="128226.42">1587 11677 0,'0'35'109,"0"0"-109,0 36 16,0-18-16,0 18 16,0-54-1,36-17 1,-36-35 46,0 17-46,-18-17-16,18-18 16,-35-35-1,35 0 1,0 70 0,0-35-1,0 35 1,35-17-1,18 35 1,0 0 0,-35-35-16,17 35 62,-35 18-31</inkml:trace>
  <inkml:trace contextRef="#ctx0" brushRef="#br0" timeOffset="128467.13">1570 11800 0,'0'0'16,"17"0"15,36 0-15,0 0-1,-17 0 1</inkml:trace>
  <inkml:trace contextRef="#ctx0" brushRef="#br0" timeOffset="128774.6">2099 11924 0,'-35'88'16,"35"-70"-1,0 17 1,0 0-1,0 1 1</inkml:trace>
  <inkml:trace contextRef="#ctx0" brushRef="#br0" timeOffset="130464.82">2593 11465 0,'0'-35'47,"-18"35"0,-105 88 0,140-17 16,1-71-48,17 0 1,1 0-1,-54 17 32,-17 36-31,35 18 0,-36-71-1,36 53-15,0-36 16,18-17-1,17 36 1,-17-36 0,70 0-1,-70 0 17,-18-18-17,35 18-15</inkml:trace>
  <inkml:trace contextRef="#ctx0" brushRef="#br0" timeOffset="130741.19">2963 11730 0,'-17'70'32,"17"-52"-32,-36 17 15,36 18 1,-17 0 0,17-18-1,-36-35 1</inkml:trace>
  <inkml:trace contextRef="#ctx0" brushRef="#br0" timeOffset="131660.21">3246 11342 0,'-36'0'453,"36"17"-437,-35 19-16,35-19 16,0 36-16,-18-17 15,18 16 1,53 54 15,35-106 0,-52 0-15,-1 0 0,-17 0-1</inkml:trace>
  <inkml:trace contextRef="#ctx0" brushRef="#br0" timeOffset="131925.18">3616 11624 0,'0'35'47,"-18"-17"-47,18 17 15,0 0-15,-17-17 16,17 35 15,0-18-31</inkml:trace>
  <inkml:trace contextRef="#ctx0" brushRef="#br0" timeOffset="132410.6">3881 11342 0,'0'53'94,"0"-18"-79,0-17-15,0 17 16,0 0-16,17-17 15,-17 35 1,0-36 0</inkml:trace>
  <inkml:trace contextRef="#ctx0" brushRef="#br0" timeOffset="133024.84">3881 11307 0,'0'-53'31,"17"53"-31,-17-36 0,18 36 15,35-35 1,0 35 0,-53 106-1,0-36 17,0-17-17,-36-17 1,54-36 62,0-18-62,17 18-1,0 0 1,-17 0-1,17 18 1,-35 17 0,0-17-1,0 17 1,-18-35 0,1 53-1,-18-53 1,-1 35-1,19-35 1</inkml:trace>
  <inkml:trace contextRef="#ctx0" brushRef="#br0" timeOffset="133341.56">4463 11571 0,'0'18'46,"-18"35"-30,18-18 0,-18 18-1,18-18 17,-35-35-32,0 0 31</inkml:trace>
  <inkml:trace contextRef="#ctx0" brushRef="#br0" timeOffset="134642.04">4921 11095 0,'0'-18'156,"0"71"485,0 0-625,0-35-1,0 17-15,0-17 16,0 17-16,0 18 15,0-36 1,0 19-16,0-19 16,0 19 15,0-54 47,0 0-62</inkml:trace>
  <inkml:trace contextRef="#ctx0" brushRef="#br0" timeOffset="135076.41">4886 11148 0,'0'0'0,"0"-36"31,35 1 0,18 35-15,-18 0-1,18 18 1,0 70 0,0-17 15,-18-1-15,-35-52-1,0 35-15,-70-18 16,35-17 15,-18-18-15,0 0-16,35 35 31,-17-35-15</inkml:trace>
  <inkml:trace contextRef="#ctx0" brushRef="#br0" timeOffset="135410.37">5380 11430 0,'0'35'31,"0"36"-15,0-54 0,-18 54-1,18-36 1,0 1 15,-35-36-15,35 35-16</inkml:trace>
  <inkml:trace contextRef="#ctx0" brushRef="#br0" timeOffset="136093.37">5786 11095 0,'0'17'16,"0"36"0,0-17-16,0 70 31,0-54-15,0-34-1,0-36 63,0-17-78,0 0 16,0 17-16,0-17 0,0 17 16,0-52-1,0 17 1,17 0-1,18 18 1,1-1 0,-19 36 15,19 0-15,-19 0-16,19 36 15,-1 34 1,0 54-1,0-107 1,-17 36 0,-18-17-1,0-19 17</inkml:trace>
  <inkml:trace contextRef="#ctx0" brushRef="#br0" timeOffset="136310.87">5803 11236 0,'0'0'0,"0"-18"15,18 18-15,35 0 16,-18-35 0,18 35-1,0 0 1,-18 0 0</inkml:trace>
  <inkml:trace contextRef="#ctx0" brushRef="#br0" timeOffset="137812.5">1729 12418 0,'0'-36'46,"17"36"-30,19 0 0,-1-17-16,18 17 15,247-88 17,846-36 14,-529 18-14,-140 1-1,-283 69-15,0-17-1,-18 53 1,71-35-1,-123 0 1,17-1 15,-88 36-15,0 0-16,-1-35 16,-16 35-1,-19-17 1,19 17 15,52 0-15,-35 0-1,-36-36 1,19 36 46,-1 0-15,-35-17-31,18 17 0</inkml:trace>
  <inkml:trace contextRef="#ctx0" brushRef="#br0" timeOffset="142505.31">14940 8855 0,'0'17'110,"0"1"-95,0 17 1,0 53-16,0-35 15,18-17-15,-18-1 16,0-88 78,0 18-79,-18 17-15,18-17 16,-35 0-16,35-18 16,-18 17-1,18 19 1,0-19 0,0 19-1,106-18 1,-35-1-1,-54 36 1,19 0 78</inkml:trace>
  <inkml:trace contextRef="#ctx0" brushRef="#br0" timeOffset="142764.99">14905 8996 0,'35'0'16,"18"-18"-1,-35 18 1,17 0 15,-17 0-15</inkml:trace>
  <inkml:trace contextRef="#ctx0" brushRef="#br0" timeOffset="143628.43">14658 8678 0,'0'0'0,"0"71"62,35 17-46,-35-35-16,35 53 15,-35-53-15,71 105 32,-71-140-32,0 35 31,0-18 16,-35-88-16</inkml:trace>
  <inkml:trace contextRef="#ctx0" brushRef="#br0" timeOffset="144474.34">14640 8784 0,'0'0'0,"0"-35"31,0 17-15,53 18 0,-18 0-16,18-35 15,0 35-15,71 0 16,35-35-1,-36-1 17,-52 36-17,-71-17 1,35 17 0,0 70 124,-35-34-124,0-1-16,0 18 15,35 0-15,-35 17 16,18 18 0,17 1-1,-35-54 1,0 0 0,0-17-1,-17-18 63,-19 0-78,1 35 16,0-35-16,-71 0 16,18 35-1,-53-35 1,35 36-1,53-36 17,18 0-17,17 0 32</inkml:trace>
  <inkml:trace contextRef="#ctx0" brushRef="#br0" timeOffset="145406.57">16334 8678 0,'0'0'0,"0"-35"31,-36 35-15,-17 0 15,0 0 0,53 18 63,0-1-78,0 19-16,0-1 15,0-17 1,0 17-16,18 18 16,-18 0-1,35-36 1,-17-17 31,17 0-16,-17 0-15,17 0-1,1 0 16,-19 0 1,-17-35-17</inkml:trace>
  <inkml:trace contextRef="#ctx0" brushRef="#br0" timeOffset="145630.99">16210 8837 0,'0'0'0,"0"-35"32,71 35-1,-36-35-31,-17 35 15,17 0-15,0 0 32</inkml:trace>
  <inkml:trace contextRef="#ctx0" brushRef="#br0" timeOffset="147166.21">16598 8572 0,'0'-52'15,"-35"52"-15,35-36 32,-35 1-17,17 17 1,-17 18-16,17 0 16,-35 0-1,0 0 1,-17 0-1,34 0 1,1 0 0,17 0-1,-34 0 1,16 0 0,19 0-1,-19 0 48,36 36 171,0-1-218,0 18-1,0 0-15,0 0 16,0-18-16,0 18 16,18 0-16,17 35 15,-17 0 1,17-35-1,-35-18 1,35-17 0,-35 17-1,0 1 17,36-36 61,-1 0-77,0-18-16,1 18 16,-1 0-16,18-35 15,53 35 1,-36-36-1,1 36 1,-18 0 0,0 0-1,-18 0 1,-35-35 78,0 17-79,0-34 1,0 16 0,0 1-1,0-18 1,0 18-16,0-18 15,0 18 1,0-36 0,-18 18-1,-17 35 1,35-17 0,-18 35 62,18 35-47,-53 1-31</inkml:trace>
  <inkml:trace contextRef="#ctx0" brushRef="#br0" timeOffset="149112.94">15205 9631 0,'0'0'0,"-36"0"875,54 0-812,0 0-63,17 0 15,0 0 1,36 0 15,-71 35 47,0-17-62,35 35-16,-35 0 16,0-18-16,0 35 15,0-52 1,0 17 0,0-17-1</inkml:trace>
  <inkml:trace contextRef="#ctx0" brushRef="#br0" timeOffset="149297.43">15222 9878 0,'0'0'0,"71"-53"31,-36 53-31,18-53 16,0 35 0,18 18-1,17-35 1</inkml:trace>
  <inkml:trace contextRef="#ctx0" brushRef="#br0" timeOffset="150340.71">16598 9560 0,'0'-17'31,"0"-19"-15,0 1 30,0 17-30,-35 18 0,0 0-16,17 0 15,-17 0 1,35 36 15,0 17-15,17-36-1,36 19 1,18-1 0,-54 18-1,89-18 1,-106-17 0,0 17-1,-17-35 16,-54 0-15,36 0 0,35-18-1,0-35 1,0 36 0,17-54-1,1 36 1,17 0-1,1 35 1,-36-18 0,-18 18 62</inkml:trace>
  <inkml:trace contextRef="#ctx0" brushRef="#br0" timeOffset="151727.17">14922 8643 0,'18'-53'93,"35"0"-77,-18 18-16,36-18 16,-1-35-1,19-18 1,-19 18-1,-17-18 1,18 35 0,-36 36-1,0-18-15,-35 18 16,18 17 0,17 18-1,-35-35 16,35 35-15</inkml:trace>
  <inkml:trace contextRef="#ctx0" brushRef="#br0" timeOffset="152347.6">15699 7673 0,'-36'-18'31,"19"18"-15,-19 0 0,36 53-1,0-18 1,0 18-1,0-35-15,53 35 16,18 0 0,-1-53-1,19 0 17,-36 0-32,17-35 15,-35 17 16,-35-17-15,0-18 0,0-18-1,0 1 1,-17 17 0,-19 17-1,-34 36 1,35 0-1,-54 0 17,37 0-32,34 0 15,-17 18 1,35 35 0,0-35-1,17 17 1</inkml:trace>
  <inkml:trace contextRef="#ctx0" brushRef="#br0" timeOffset="153294.19">16069 7885 0,'18'0'47,"-18"17"-31,35-17-1,35 124 1,36-36 0,0 0-1,-53-35 1,-18 0-1,1-18 1,-36-17 281,17-18-250,-17 35-32,36 0 17</inkml:trace>
  <inkml:trace contextRef="#ctx0" brushRef="#br0" timeOffset="157566.2">16351 7514 0,'0'35'94,"0"-17"-78,0 35-16,0 0 15,18-35-15,-18 52 32,35-70 77,-35-18-109,35 18 16,1-52-16,-36 34 0</inkml:trace>
  <inkml:trace contextRef="#ctx0" brushRef="#br0" timeOffset="157966.01">16598 7461 0,'0'0'0,"-35"0"31,35 36 0,0-1-15,18-35-16,17 17 0,-18-17 16,19 36-16,17-1 15,0 0 1,-18 1 0,-35-19 15,0 18-16,-18-35 1,1 0 0,-19 0-1,19 0 1,-19-17 0,36-36-1,0 35-15</inkml:trace>
  <inkml:trace contextRef="#ctx0" brushRef="#br0" timeOffset="158353.51">16633 7461 0,'0'0'0,"0"-17"31,36-19-15,-1 36-16,0-35 16,18 35-1,-35-35 1,35 35 0,-71 17 155</inkml:trace>
  <inkml:trace contextRef="#ctx0" brushRef="#br0" timeOffset="162250.49">617 11783 0,'0'-18'16,"36"36"62,-36 17-63,35 53 1,-17-70-16,-18 17 16,0 0-1,0-17 1,35-18 15</inkml:trace>
  <inkml:trace contextRef="#ctx0" brushRef="#br0" timeOffset="162500.87">758 11747 0,'36'0'31,"-19"18"-31,19 0 16,-36 17-1,35 18-15,-35 53 16,0-18 0,0-53-1,-18-35 1,18 53-16,0-35 15,0 17 1</inkml:trace>
  <inkml:trace contextRef="#ctx0" brushRef="#br0" timeOffset="163040.6">864 13141 0,'18'0'46,"17"0"-30,18 0 0,-53 35-16,0 1 15,0 16 1,0 1 0,35-53 62,18-17-78,18-36 15,-53 18 1</inkml:trace>
  <inkml:trace contextRef="#ctx0" brushRef="#br0" timeOffset="163300.01">1199 13000 0,'18'17'47,"17"19"-47,1-19 16,-19 19-16,-17 17 15,36 0 1,-36 52-1,-18-52 1,0-53 15,18 36-31</inkml:trace>
  <inkml:trace contextRef="#ctx0" brushRef="#br0" timeOffset="165801.31">2187 12471 0,'0'-18'15,"35"71"48,-35-35-63,0 17 16,0-17-16,36 17 15,-36 0 16,35-35 16,-35-18-31</inkml:trace>
  <inkml:trace contextRef="#ctx0" brushRef="#br0" timeOffset="166068.81">2381 12435 0,'0'0'16,"0"36"31,71-36-31,-71 17-16,88 19 15,-53-1 1,-17-35-1,-18 18-15,-53 17 32,18-35-1,17 0-15,18-18-16</inkml:trace>
  <inkml:trace contextRef="#ctx0" brushRef="#br0" timeOffset="166218.14">2417 12382 0,'0'0'0,"17"-35"15,89 0 1,-53 0 0,0 35-1</inkml:trace>
  <inkml:trace contextRef="#ctx0" brushRef="#br0" timeOffset="170389.93">2628 13212 0,'-17'0'62,"17"52"-62,-36-16 16,1 17-16,35 17 31,53 18 1,88-88-1,-70-35 16,-36 35-47</inkml:trace>
  <inkml:trace contextRef="#ctx0" brushRef="#br0" timeOffset="170636.69">2981 13423 0,'0'0'0,"0"18"0,-35 17 16,35 0 0,0-17-16,0 35 15,0-18 1,-36-35-1,36 18 1</inkml:trace>
  <inkml:trace contextRef="#ctx0" brushRef="#br0" timeOffset="172853.31">3387 12965 0,'0'-36'109,"17"36"422,-17-35 32,0 17-516,0 71 31,36 0-63,-36-35-15,0 35 16,35-18-16,-35 0 31,35 1-15,-35-1 0,0-53 30,0 1-30,0-36 0,-18-18-1,-17 18 1,35 0 0,0 18-1,0 0 1,18-1-1,35 36 1,-18 0 15,18 53-15,-53 0 0,0-17-1,-35-19 1,52-17 46,19 0-46,-1 0-16,18 0 16,-36 35-1,-17 18 1,0 0-1,0-17-15,0-1 16,-35-17 15,18-18-15,-19 0-16,1 35 16,17-35-1,18 17 16</inkml:trace>
  <inkml:trace contextRef="#ctx0" brushRef="#br0" timeOffset="173069.58">4039 13070 0,'-17'18'15,"17"17"-15,0-17 16,-36 53-16,36-1 31,0-35-31,0-17 16,0 17 0</inkml:trace>
  <inkml:trace contextRef="#ctx0" brushRef="#br0" timeOffset="175836.03">4269 12753 0,'0'-18'110,"35"18"-64,0 36 1954,-35-19-2000,18 18 16,-18 1-16,35-1 16,-35-70 93,-18-1-109,18 19 16,-17-18-16,17-1 15,-35 1-15,35 17 16,0-35 0,0 36-1,0-18 1,0-1-1,35 36 1,-18 0 15,36 0-15,0 0 0,-17 0-1</inkml:trace>
  <inkml:trace contextRef="#ctx0" brushRef="#br0" timeOffset="176255.69">4710 12594 0,'0'0'0,"-36"0"31,36 18-15,0 17-1,18-35 1,-18 18-16,70 17 15,1 0 1,-53 18 0,17-35-1,-53 17 17,1-35-17,-19 0 1,1 0-1,17-18 1</inkml:trace>
  <inkml:trace contextRef="#ctx0" brushRef="#br0" timeOffset="176453.09">4762 12577 0,'0'0'15,"0"-53"1,53 53-16,53-53 16,-53 17-16,-18 36 15,1 0 1</inkml:trace>
  <inkml:trace contextRef="#ctx0" brushRef="#br0" timeOffset="176693.08">5239 12771 0,'-18'35'0,"18"0"16,0-17-16,-35 17 16,35 0-1,0-17 1</inkml:trace>
  <inkml:trace contextRef="#ctx0" brushRef="#br0" timeOffset="177036.55">5468 12382 0,'0'53'63,"35"-35"-48,-35 17-15,0 1 16,53-1-16,-53-17 15,36 34 1,-36-16 0</inkml:trace>
  <inkml:trace contextRef="#ctx0" brushRef="#br0" timeOffset="177338.07">5415 12418 0,'0'0'0,"35"-36"16,1 36 0,-1 0-1,0 0-15,18 36 16,-53-19-16,35 54 31,-35-53-15,0 17-1,0 0 1,-17-35 0,-18 18-1</inkml:trace>
  <inkml:trace contextRef="#ctx0" brushRef="#br0" timeOffset="177737.63">5891 12612 0,'0'17'31,"0"19"-15,0-1-16,-17-17 15,17 52 1,-36-52 15,36 17-15</inkml:trace>
  <inkml:trace contextRef="#ctx0" brushRef="#br0" timeOffset="179149.57">6262 12065 0,'-35'0'172,"35"35"171,0 1-327,17 16-16,-17 1 16,0-17-16,0-1 15,35 0-15,-35 18 16,0-71 78,0-52-79,0 17 1,0 0-1,0 18-15,0-18 16,0 18 0,0-18-1,0 0 1,18 18 15,17 17-31,18 18 31,35 106-15,-35 35 0,0-71-1,-17-34 1,-1-1 0,-35-17-1</inkml:trace>
  <inkml:trace contextRef="#ctx0" brushRef="#br0" timeOffset="179454.34">6350 12312 0,'35'-18'47,"-17"18"-32,17 0-15,0 0 16,54-35 0,-72 35-1</inkml:trace>
  <inkml:trace contextRef="#ctx0" brushRef="#br0" timeOffset="207961.17">11571 9084 0,'-18'0'94,"18"18"-79,0 52 1,0-17-16,18 141 31,-18-123-15,0-36-1,35-88 32,-35 0-31</inkml:trace>
  <inkml:trace contextRef="#ctx0" brushRef="#br0" timeOffset="208745.44">11606 8908 0,'53'0'47,"0"-36"-31,18 36-16,-1-35 15,89 0 1,0 0 0,-106 35-1,-18 0 1,0 0 31,-17 0 31,17 35-63,-35 18 1,35 123 0,1 0-1,-1-17 1,0-53 0,-35-35-1,0-54 1,-53-17 62,18 0-78,0 0 16,-18 0-16,0 0 15,18 0-15,-89 0 16,1 36-1,105-36 17,-35 0-17,0 35 1,0-35-16,-17 0 16,52 17-1,-17-17 1</inkml:trace>
  <inkml:trace contextRef="#ctx0" brushRef="#br0" timeOffset="209112.79">12030 9225 0,'-36'0'15,"-16"0"1,16 18-1,19-1-15,-19 89 16,36-53 0,36-18-1,17-35 1,-18 0-16,18 0 16,0 0 15,17-17-16,-70-1-15</inkml:trace>
  <inkml:trace contextRef="#ctx0" brushRef="#br0" timeOffset="210168.54">13017 8855 0,'0'35'281,"0"0"-265,0 18-16,0 0 16,18-18-16,-18-17 15,0 17 1,0-17-1,0-36 48</inkml:trace>
  <inkml:trace contextRef="#ctx0" brushRef="#br0" timeOffset="210613.13">13035 8925 0,'0'0'0,"0"-53"15,-35 0 1,35 36 0,35-18-1,18 35 1,-35 17 15,17 36-31,-35 0 31,0 0-15,0-35 0,35-18 31,18 0-32,0 0 1,-53 35-1,35-18-15,1 36 16,-36 0 0,-36-17-1,-17-36 1,-35 35 0,35-35-1,-17 0 1</inkml:trace>
  <inkml:trace contextRef="#ctx0" brushRef="#br0" timeOffset="211008.75">12841 8784 0,'0'-35'16,"0"70"30,0 0-46,0 1 0,0 17 16,18 17 0,17 89-1,0-18 1,1-106 0,-36 1-1,0-19 1,0-52 31</inkml:trace>
  <inkml:trace contextRef="#ctx0" brushRef="#br0" timeOffset="211813">12823 8696 0,'0'0'16,"-35"0"-16,35-35 31,53 35-15,18-18-1,17-17 1,141-1-1,-105 1 1,-107 35 0,19 0-1,-1 0 1,-18 0 15,19 0-15,-19 0 15,36 35-15,-53 1-1,36 34 1,-1 54 0,0-36-1,-35-17-15,0 17 16,18-18-1,-18-34 1,0-1 0,0 0 31,0-17-1,-36-18-30,1 35 0,0-35-1,0 0 1,-89 35 0,36-35-1,-18 36 1,36-36-1,-19 0 1,36 0 0,18 17-1,-18-17 1,18 36 0</inkml:trace>
  <inkml:trace contextRef="#ctx0" brushRef="#br0" timeOffset="-212099.48">12083 9931 0,'35'35'4750,"-35"18"-4750,53 0 15,-53-18-15,53 124 32,-53-124-1,35-88 63,-35 18-79</inkml:trace>
  <inkml:trace contextRef="#ctx0" brushRef="#br0" timeOffset="-211781.49">12418 10054 0,'0'18'47,"0"17"-47,35 0 16,18-35-1,-35 0 1,35 0 0,-53-35-16,35 35 15,-35-35 1,0 17-1,-35-35 1,-1 18 15,-17 35-15,36 0-16,-19 0 16,36 18 15</inkml:trace>
  <inkml:trace contextRef="#ctx0" brushRef="#br0" timeOffset="-211313.66">13300 9737 0,'-18'-18'16,"18"71"31,0-18-47,18 18 15,-18-18 1,35-17-1,-35 35-15,18-53 16,-18 35 15,35-35-15,-35-35 0</inkml:trace>
  <inkml:trace contextRef="#ctx0" brushRef="#br0" timeOffset="-210864.38">13511 9719 0,'0'18'16,"0"-1"0,0 19-16,0-19 15,36-17 1,17 0-1,-1 0 1,-16 0 0,-1-35-1,-35-18 1,0 18 0,0-1-1,0 89 32,35 0-31,1 35-1,-36-35 1,35 0 0,-35-35 15</inkml:trace>
  <inkml:trace contextRef="#ctx0" brushRef="#br0" timeOffset="-209557.75">11906 8784 0,'0'-35'110,"18"-36"-95,-18 54 1,35-19-16,18-69 16,0-37-1,18-16 1,-1-1-1,18-70 1,-52 158-16,-1 1 16,-18-1-1,19 71 1,-36-18 15,17 18 47,19 0-46</inkml:trace>
  <inkml:trace contextRef="#ctx0" brushRef="#br0" timeOffset="-209231.23">12524 7602 0,'0'0'0,"53"0"16,-1 0-16,-16 0 15,17 0-15,17 0 16,1 0-1,-36 0 1</inkml:trace>
  <inkml:trace contextRef="#ctx0" brushRef="#br0" timeOffset="-207313.51">12594 7250 0,'0'0'0,"-35"0"47,17 0-16,-17 17-15,0 107 15,-1-36-15,36-53-1,18 18 1,17-18 15,1-35-15,-36 36-16,105-36 15,-52 0 1,0-18 0,-17 18-1,16-35-15,1-1 16,-35 1 0,17-18-1,-35 18 1,36-18-1,-36 18 1,0 17 0,-18-17-1,0 17 1,-70-52 15,35 70-15,0 0-1,-35 0 1,53 0 0,0 53-1,-1-1 1,36 37 0</inkml:trace>
  <inkml:trace contextRef="#ctx0" brushRef="#br0" timeOffset="-206280.96">12929 7691 0,'0'0'0,"0"-36"31,-35 36 1,35-17-17,0 34 95,18 19-110,-18-1 15,35 0-15,-35-17 16,35 52 0,18-17-1,0 53 1,0-35-1,-18-36-15,1 18 16,-1 53 15,-35-71-31,17 35 32,-17-52-17,36 17 1,-36 1-1,35-1 17,-35-17-1,18-18 125,-18 35-140,35-35 109</inkml:trace>
  <inkml:trace contextRef="#ctx0" brushRef="#br0" timeOffset="-203580.76">12100 7250 0,'0'0'0,"-17"0"16,17-36 93,53 36-93,-18 18 0,-35 0-1,0 70 1,-53-18 0,0 1-1,-35-53 1,70-18-1,18-18 32,0-17-31,53 35 0,-18 0-1,-17 17 1,35-17-1,-18 0 1,-35 18-16,18-18 16</inkml:trace>
  <inkml:trace contextRef="#ctx0" brushRef="#br0" timeOffset="-203036.89">12259 7179 0,'0'18'31,"0"-1"-15,35 19 0,1-36-1,-19 0 17,-17-18-1,0 0-16,0-17 1,0 53 47,0-1-63,0 19 15,0-1-15,0-18 16,35 54-1,-35-36 1,0 1 0,0-19 46</inkml:trace>
  <inkml:trace contextRef="#ctx0" brushRef="#br0" timeOffset="-199840.02">3457 13617 0,'-35'0'15,"53"0"63,17 0-62,0 0 0,0 35-1,-35 71 1,0 35 0,-35-88-1,-53-17 1,53-36 15,35-18-31,0-17 16,17-1 15,-17 1-31,36 35 16,-19 0-1,36 18 1,0 17-1,0-35 1,-35 0 15</inkml:trace>
  <inkml:trace contextRef="#ctx0" brushRef="#br0" timeOffset="-199394.91">3687 13635 0,'0'35'62,"17"-35"-62,-17 35 16,35-35-1,1 0 1,-1 0 0,-17 0-1,-18-53 1,0 36 0,0-18 15,0 70 0,0 18-15,0 0 15,35-53-31,-35 35 16,0 0-1,0-17 1</inkml:trace>
  <inkml:trace contextRef="#ctx0" brushRef="#br0" timeOffset="-197695.12">1499 15011 0,'0'-36'62,"53"-17"-46,-18 53-16,1 0 16,-19 0-16,19 0 31,-36 36-31,0-19 16,0 36-1,-18-17 1,36-36 15,-1 0-15,36 0-1,-17 53 1,-36-1 0,0-16-1,-53 17 1,35-18-1,-17-35 1,17 0 0,18-35 15,0-18-31</inkml:trace>
  <inkml:trace contextRef="#ctx0" brushRef="#br0" timeOffset="-197410.49">1817 14870 0,'53'0'47,"-18"0"-47,0 17 15,1 18-15,16 54 16,-16-1-1,-36-35 1,0 53 0,0-71 15,0 0-15,-36-35-1,36 35-15,-35-35 16</inkml:trace>
  <inkml:trace contextRef="#ctx0" brushRef="#br0" timeOffset="-196294.53">3069 14587 0,'0'53'109,"35"0"-109,-35 0 16,53 0-16,-53 0 15,36-18 1,-1 0 15,0-35 32,-17-17-63,-18-18 15</inkml:trace>
  <inkml:trace contextRef="#ctx0" brushRef="#br0" timeOffset="-196011.07">3422 14658 0,'-18'-35'16,"18"70"15,0 0-15,36-35-1,16 35 1,-16 1 0,-19-19-1,-17 36 1,-35-17 0,0-36-1,0 0 1</inkml:trace>
  <inkml:trace contextRef="#ctx0" brushRef="#br0" timeOffset="-195844.5">3316 14640 0,'35'-88'31,"18"53"-31,0 0 0,-35 17 15,52-35 1,-17 53 0,0 0-1</inkml:trace>
  <inkml:trace contextRef="#ctx0" brushRef="#br0" timeOffset="-195677.75">3845 14746 0,'0'124'31,"0"-89"-31,0 0 16</inkml:trace>
  <inkml:trace contextRef="#ctx0" brushRef="#br0" timeOffset="-195399.35">4163 14340 0,'0'0'15,"0"36"17,0 17-17,17 35 1,19-35 0,-1-18-1,-17-35 1</inkml:trace>
  <inkml:trace contextRef="#ctx0" brushRef="#br0" timeOffset="-195077.8">4127 14323 0,'0'0'0,"0"-18"31,18-17-16,35 35 1,-35 0-16,70 17 31,-18 54-15,-34 0 0,-36-54-1,0 36-15,-36-18 16,-16 18-1,16-35 1,19 17 0,-19-35-1</inkml:trace>
  <inkml:trace contextRef="#ctx0" brushRef="#br0" timeOffset="-194852.92">4657 14499 0,'0'35'31,"0"1"-15,0-19-16,0 19 15,0-19 1,0 19-16</inkml:trace>
  <inkml:trace contextRef="#ctx0" brushRef="#br0" timeOffset="-193976.78">4833 13952 0,'0'-17'47,"18"17"-16,17-36-31,0 36 15,36 0 1,-36 194 47,-35-141-63,-88 0 46,88-106 1,0 18-47,35 35 16,18 0 0,-35 18-1,17-18-15,18 35 16,0-17-1,0-18 17</inkml:trace>
  <inkml:trace contextRef="#ctx0" brushRef="#br0" timeOffset="-193525.42">5309 13882 0,'-35'0'16,"35"35"0,0-17-16,18 35 15,17-18 1,71-35-1,-71 0 1,-35-18 15,0 1-15,0-36 0,0 17-16,0 19 15,-18-18 1,18 87 31,18 1-32,17 0 1,1 18 0,-36-36-1,17 0 1</inkml:trace>
  <inkml:trace contextRef="#ctx0" brushRef="#br0" timeOffset="-193311.02">5662 14111 0,'0'18'31,"35"17"-31,-35 0 0,0-17 16,0 17-1,0 0 1</inkml:trace>
  <inkml:trace contextRef="#ctx0" brushRef="#br0" timeOffset="-192143.76">5962 13582 0,'0'-35'32,"0"52"-17,0 36 1,0-18-16,0 1 16,18-1-1,-18 0 16,0-52 173,35 17-1,-35 35-203,0 0 15,17-17-15,-17 17 16,0 18 0,36-53-1,-36-18 48,0-34-48,0 34 1,-18-17-16,18-1 16,0-17-1,-35 0 1,35 18-16,0 18 15,0-19 1,17 36 31,36 0-31,18 53-1,-36 0-15,53 71 31,-88-89-31,53 0 0,-17 18 32,-36-35-17,0 17 17,35-35-17</inkml:trace>
  <inkml:trace contextRef="#ctx0" brushRef="#br0" timeOffset="-191860.67">6121 13864 0,'-36'0'16,"72"0"15,-19 0-31,19 0 16,-1-17 0,-17 17-16,52-18 15,-35 18 1</inkml:trace>
  <inkml:trace contextRef="#ctx0" brushRef="#br0" timeOffset="-180704.92">18468 7373 0,'0'0'0,"0"53"281,0 0-281,0-18 16,0 18-16,0 0 16,0-35-16,0 17 0,0 0 31,35-35 0</inkml:trace>
  <inkml:trace contextRef="#ctx0" brushRef="#br0" timeOffset="-179920.73">18362 7391 0,'0'0'0,"0"-36"0,0 19 31,18 17-15,17-53-1,124 18 1,-18-1 0,71 1-1,-160 35 1,72-35 0,-89 35-16,-17-36 15,17 36 16,-17 0 48,-18 18-64,35 35 1,-35-35-16,0 35 15,35 52 1,1 1 0,-36 0-1,35-35 1,-35-36 0,-35-35 46,17 0-46,-35 0-16,-70 0 15,-1 0 1,71 0 0,-35 0-1,0 18 1,0 17-1,35-35 1,17 35 0,-17-35-16,36 35 15</inkml:trace>
  <inkml:trace contextRef="#ctx0" brushRef="#br0" timeOffset="-179607.64">18785 7444 0,'-35'0'16,"35"-36"-16,0 54 31,0 0-31,18 17 16,-18 0-16,35 0 15,0 1 1,-35-1-1,36-35 1</inkml:trace>
  <inkml:trace contextRef="#ctx0" brushRef="#br0" timeOffset="-179255.55">18785 7408 0,'0'0'0,"0"-17"16,0-19 0,18 1-1,35 35 1,-18 0 0,1 0-1,16 18 1,19 35-1,-36 0 1,-35-36 0,-17 19-1,-19-1 1,-34-35 0,17 35-1,18-35 16,17 18-31</inkml:trace>
  <inkml:trace contextRef="#ctx0" brushRef="#br0" timeOffset="-176805.59">15822 7461 0,'0'-17'140,"18"17"-140,-18-18 16,35 18-16,-35-53 15,18 18-15,-18 17 16,53-17-16,-53 0 16,52 17-16,-16-35 15,70-106 17,-18-17-1,18 35 0,-53 70 0,-18 18-31,0 18 16,-35 17 0</inkml:trace>
  <inkml:trace contextRef="#ctx0" brushRef="#br0" timeOffset="-174921.99">16651 6227 0,'-35'0'32,"17"0"-1,18 35-16,-35-35 1,35 53-16,0-18 16,0 71 15,0-71-31,35-35 16,71 88-1,-18-88 1,-35 0-1,-18-17 1,54-72 0,-89 37-1,0 16 1,0-17 15,0 0-15,-53 36-1,-18 17 1,18 0 0,18 0-1,0 17 1,-1 19 0</inkml:trace>
  <inkml:trace contextRef="#ctx0" brushRef="#br0" timeOffset="-173748.62">17127 6421 0,'18'0'62,"35"0"-62,-18 0 16,-17 0-16,17 17 16,0-17-1,36 53 1,35-18-1,-71-35-15,71 53 16,-18-17 0,18-1-1,17 0 1,89 36 0,-71-71-1,-35 53 1,0-18-1,-18 0 17,-70-35-32,17 35 15,0-35 1,-17 0 31,17 18-32,0-18 1,-17 0 0,-18 35-1,35-35 1,-17 0 0,17 0-1,-35 18 1,36-18-1,-1 35 1,0-35 15,0 36 141,-35-1 0</inkml:trace>
  <inkml:trace contextRef="#ctx0" brushRef="#br0" timeOffset="-171346.87">17374 5997 0,'0'0'0,"-35"-17"62,70-19-15,1 36-31,16 0-1,1 0 1,-35 0 0,-18 36-1,0 16 1,-35-34 15,88-18 47,-18 0-62,0 0-1,1 35 1,-36 1 0,0-19-1,-18 19 1,0-36 0,-17 0-1,0 0 1,-18 0-1</inkml:trace>
  <inkml:trace contextRef="#ctx0" brushRef="#br0" timeOffset="-170870.44">17851 5927 0,'0'17'16,"0"1"-16,0 17 15,0 0 1,88 1-1,-53-36 1,36 0 15,-54 0-15,-17-18-16,0-35 31,0 0-15,0 18-1,0-18 1,-35 18 0,-18 0-1,18 35 1,-18 0 0,0 0-1,35 0 1,-17 17-1,0 18 1</inkml:trace>
  <inkml:trace contextRef="#ctx0" brushRef="#br0" timeOffset="-161670.22">3528 15028 0,'0'0'0,"0"18"94,0 17-78,35 1-1,-35-19-15,71 36 31,-71-18 32,35-52-47,-17-36-1,52-18 1,18 18-1,0 0 1,-35 53-16,36-53 16,122-35-1,-158 88 1,-18 0-16,1-35 16,-36 17 62,0-17-31,0 0-32,0 17 16,-36 71 63,36-35-94</inkml:trace>
  <inkml:trace contextRef="#ctx0" brushRef="#br0" timeOffset="-161026.33">3916 15399 0,'17'-36'63,"19"36"-48,-19 0 1,-17 53 15,0-17-15,0-19 0,0-52 46,53 35-46,0 0-1,-35 0 1,17 35 0,-35 1-1,0-19 1,-18 18-1,1-35 1,17 18-16,-35-18 31,-1 0-31,1 0 16,0 0 0,35-18 15</inkml:trace>
  <inkml:trace contextRef="#ctx0" brushRef="#br0" timeOffset="-160701.45">4251 15240 0,'0'0'0,"0"35"0,0 1 15,35-19 1,1-17 0,-19 0-1,18-35 1,-35 0 0,0-1-1,-17 1 1,-36 0 15,18 35-15,-18 17-1,17 36 1,36-35-16</inkml:trace>
  <inkml:trace contextRef="#ctx0" brushRef="#br0" timeOffset="-159683.54">2417 16563 0,'0'0'0,"0"35"63,35 0-47,18 18-1,0-53 1,-18 0-1,0 0-15,0-35 16,-35-18 15,0-17-15,0 105 31,0-17-32,36 17-15,34 35 16,-34-34 0,-19-19-1,18 19 1</inkml:trace>
  <inkml:trace contextRef="#ctx0" brushRef="#br0" timeOffset="-159418.58">2840 16510 0,'0'0'0,"17"0"16,36 35-1,-17 1 1,17 34-1,-18 18 1,-35-35 0,35 0-1,-35-18-15,-17-17 16,17 17 0,-18-35-1</inkml:trace>
  <inkml:trace contextRef="#ctx0" brushRef="#br0" timeOffset="-158483.78">3828 16140 0,'-36'0'0,"54"-36"47,0 36-31,17 0-16,0 0 15,-17 0 1,35 53 0,-18 53-1,-35-71-15,-18 18 32,18-17-32,-17-36 15,17-18 16,0-17-15,0-18 15,53 53-15,17 0 0,-52 0-16,35 0 15,0 17 1,-18-17-1</inkml:trace>
  <inkml:trace contextRef="#ctx0" brushRef="#br0" timeOffset="-158049.99">4269 16016 0,'0'0'15,"-36"0"-15,54 35 47,35 18-31,-35-53-16,17 0 16,18 36-1,-36-36 1,-17-18-1,0-35 1,0 18 0,0-18-1,0 18 1,0 70 46,0 0-62,0 18 32,36-18-32,-1 1 15,-17-19 1,-18 18 0,35-35-16</inkml:trace>
  <inkml:trace contextRef="#ctx0" brushRef="#br0" timeOffset="-157838.05">4727 16104 0,'0'18'47,"0"17"-47,0 0 15,0 1 1,35-1 0</inkml:trace>
  <inkml:trace contextRef="#ctx0" brushRef="#br0" timeOffset="-156567">4868 15663 0,'-35'0'15,"35"-17"1,0-19 15,0 19 47,35 17-62,-17 0-1,-18-36 1,35 36 109,-17 0-109,-18-35-1,53 35-15,-18 0 16,-17 0 0,17 18-1,-35 52-15,0-17 31,0 18-15,-18-53 0,36-18 77,35-36-77,-18 36-16,0 0 16,1 53 15,-36-18-31,0 18 16,0-35-1,-18 17 1,0-35-1,18 18 1,-52-18 0,16 0-1,54-18 1,17-17 0</inkml:trace>
  <inkml:trace contextRef="#ctx0" brushRef="#br0" timeOffset="-156217.22">5380 15505 0,'0'35'16,"35"18"0,18-18-1,18-35 1,-36 0-1,0 0 1,-35-18 0,0-35-1,0 1 1,0-1 0,-35 0-1,17 17 1,-105 36-1,123 18 1,-53 53 0,53-36-1</inkml:trace>
  <inkml:trace contextRef="#ctx0" brushRef="#br0" timeOffset="-155956.56">6121 15487 0,'0'0'16,"0"106"0,0 0-1,0-89 1,17-17-1,1 0 32</inkml:trace>
  <inkml:trace contextRef="#ctx0" brushRef="#br0" timeOffset="-155423.9">6262 15117 0,'0'0'15,"0"17"1,0 1-1,17 35-15,-17-18 16,36 36 0,-19-36-1,-17-70 48,0-1-48,0 19-15,-17-36 16,17-18 0,0 18-1,0 18 1,17 35 0,19 0-1,17 53 1,17 0-1,-17 0 1,-35-18 0,17 0-1,-35-17 17</inkml:trace>
  <inkml:trace contextRef="#ctx0" brushRef="#br0" timeOffset="-155229.29">6385 15293 0,'36'-35'46,"-19"35"-46,18 0 16</inkml:trace>
  <inkml:trace contextRef="#ctx0" brushRef="#br0" timeOffset="-151478.47">12806 6826 0,'-18'0'47,"18"18"47,0 0-78,0-36 77,18-35-77,17 0 0,-35 35-1,35-17-15,-35 0 16,36 0-16,-36-1 15,17 1-15,36-71 16,0 18 0,-18-18-1,71-35 1,-70 35 0,-19 0 15,18 71-16,18-71 1,0 36 0,-53 34-16,36-16 15,-19-1 1,18 0 0,36 0-1,-36 0 1,-17 18-1,17-1 1,0-17 0,-35 36-16,18 17 15,17-36 17,-35 1-32,0 18 46,18 17-30,-18-36 0,35 19-1,1 17 1,-36-36 0,17 1-1,-17 17 1,36 18-1,-36-35 267</inkml:trace>
  <inkml:trace contextRef="#ctx0" brushRef="#br0" timeOffset="-150782.62">13988 4674 0,'0'18'62,"-36"-18"-46,36 18-16,0 17 0,0 0 16,0-17-16,0 17 15,18 0-15,-18-17 16,53-18-16,-18 53 16,18-53-1,18 0 16,-18-18 1,-53 1-17,0-36 1,0-18 15,0 18-15,-36 18-16,1 35 31,-18-35-15,18 35-1,-18 0 1,18 35 0,-1 18-1,36-18-15</inkml:trace>
  <inkml:trace contextRef="#ctx0" brushRef="#br0" timeOffset="-149302.39">14499 4957 0,'-35'0'172,"0"0"-141,35-18-31,-18 18 16,-17 0 0,35-18-16,17 18 109,1 0-93,35 53-1,-18-53 1,0 35-16,1 1 15,87 17 1,-17 0 0,-71-53-16,36 52 15,-18-16 1,17-1 0,-17 0-1,0-17 1,-18 17-16,36 0 15,-18 1 1,0-19 0,17-17-1,-17 36 1,0-1 0,35 0 15,1 1-16,-54-36 1,0 0 0,18 17-1,35-17 1,-52 35 0,16 1-1,1-1 1,-17-35-1,-1 18 1,0-18 0,0 35-16,18-35 15,0 35 17,0-17-32,-17 17 31,-1 0-16,0-35 1,0 36 0,54-1-1,-37-17 1,-52 17-16,53 0 16,-35-17-1,35-18 1,-18 35 15,-35-17-15,18-18 46,-53-18 63</inkml:trace>
  <inkml:trace contextRef="#ctx0" brushRef="#br0" timeOffset="-147711.46">13017 4833 0,'0'0'0,"0"53"0,0 0 15,0-35 1,0 17-1,36-35-15,-1 0 16,71 35 15,-71-17-15,-35 35 0,0-18-1,-35-35 1,0 18-1,-18-18 1,17 0 0,1 0-1</inkml:trace>
  <inkml:trace contextRef="#ctx0" brushRef="#br0" timeOffset="-147513.28">13035 4904 0,'0'0'16,"18"-36"-1,17 36-15,-17-35 16,17 35 0,18-18-16,-35 18 31,17 0-16</inkml:trace>
  <inkml:trace contextRef="#ctx0" brushRef="#br0" timeOffset="-146895.02">13335 4727 0,'0'53'62,"53"-18"-46,-18-35 0,18 0-1,-18 0 1,-17 0 15,-18-17-15,0-19-1,0 1 1,0 0 0,0 53 77,0 17-77,0-18-16,0 19 16,0-1-16,35-17 15,1 70 1,-36-70 15,17-18-31,-52 0 94</inkml:trace>
  <inkml:trace contextRef="#ctx0" brushRef="#br0" timeOffset="-144224.54">16563 4004 0,'0'0'0,"-35"0"640</inkml:trace>
  <inkml:trace contextRef="#ctx0" brushRef="#br0" timeOffset="-139511.96">4833 16880 0,'0'18'63,"35"35"-48,-35 0-15,36 0 16,-36-18-16,35 53 31,-35-70 1,0-71-1,-18 18-31,-17-36 15,-18-35 1,53-35 15,-18 141-31,18-17 32,53 17-1,0 0-16,18 52 1,-71 1-16,35-17 16,0-1-1,-35-17 1,0 17 31</inkml:trace>
  <inkml:trace contextRef="#ctx0" brushRef="#br0" timeOffset="-139324.08">4851 17057 0,'17'-35'31,"1"35"-15,17-36-16,18 36 16,-53-35-1,71 35 1</inkml:trace>
  <inkml:trace contextRef="#ctx0" brushRef="#br0" timeOffset="-139046.59">5380 16951 0,'0'53'15,"0"-35"-15,0 34 16,17-16 0,19 17-1,-36-18 1</inkml:trace>
  <inkml:trace contextRef="#ctx0" brushRef="#br0" timeOffset="-138295.43">5644 16475 0,'-17'0'31,"-36"17"-31,53 54 32,35-1-17,142 1 32,-142-36-16,-35 18 1,-71-53-17,-17 35 1,35-35 0,53-17-1</inkml:trace>
  <inkml:trace contextRef="#ctx0" brushRef="#br0" timeOffset="-138146.02">5592 16528 0,'0'0'0,"35"-36"16,35 1-1,1-18 1,-36 53-16</inkml:trace>
  <inkml:trace contextRef="#ctx0" brushRef="#br0" timeOffset="-137632.52">5891 16369 0,'36'53'47,"-36"-18"-47,53-35 15,-18 53-15,0-53 32,18 0-17,-18 0 1,-35-18-1,0 1 1,0-36 0,0 0-1,0-35 1,0 105 46,0 19-62,18-19 0,-18 19 16,53-1-16,0 18 16,-18-18 15,-35 0-15,0-17-1,-18 17 32</inkml:trace>
  <inkml:trace contextRef="#ctx0" brushRef="#br0" timeOffset="-134949.79">10936 5168 0,'0'0'0,"35"35"31,-35 18-15,53 0-16,-17 88 31,-1-88-15,-35-17-1</inkml:trace>
  <inkml:trace contextRef="#ctx0" brushRef="#br0" timeOffset="-134082.5">10918 5080 0,'0'0'16,"18"-35"15,17 35-31,18-18 15,53-17 1,-18 0 0,-35 35-1,35-36 1,-52 1 0,17 35-1,-18-35 1,0 35-1,18 0 1,-35-18 0,-18 36 77,35-18-93,-35 35 16,0 0-16,35 1 16,-35 34-16,71 142 31,-36-124-15,-35-53-1,0 0-15,18-17 16,-18 17 15,-36-35 47,-16 36-62,34-36-16,-35 0 15,0 35-15,0-35 16,18 18-16,-71 17 16,0 0 15,18 0-15,53-35-1,-1 0 1,1 0-1,18 0 1</inkml:trace>
  <inkml:trace contextRef="#ctx0" brushRef="#br0" timeOffset="-133561.72">11271 5221 0,'0'18'15,"0"17"-15,0-17 16,18 52 0,17-52-1,0-18 1,-52-18 46,17-52-46,0 34-16,-35 19 16,35-19-1,0 1 1,0 18 0,17 17-1,1 0 1,35 52-1,-18 1 1,-17-35 0,-18 17-1,0 1 1</inkml:trace>
  <inkml:trace contextRef="#ctx0" brushRef="#br0" timeOffset="-133394.36">11289 5327 0,'70'-88'31,"-52"88"-31,17 0 16</inkml:trace>
  <inkml:trace contextRef="#ctx0" brushRef="#br0" timeOffset="-132393.58">11307 5838 0,'0'18'46,"35"17"-30,-18-35 0,36 0 15,0 0-31,-17-17 31,-36-36 0,0 18-15,0-1 0,0 72 46,0-19-62,17 54 16,18-54-1,1 36 1,-36 0-16,17-35 47,-17-53 15</inkml:trace>
  <inkml:trace contextRef="#ctx0" brushRef="#br0" timeOffset="-132043.99">11747 5697 0,'-35'18'31,"35"35"-15,0-18-16,18 18 0,52 0 31,-17-18-15,18-35 0,-36 0-1,-35-17 1,0-1-1,0-17 1,-35-1-16,0 36 16,-1 0-1,-17 0 1,36 0 0,-19 0-1</inkml:trace>
  <inkml:trace contextRef="#ctx0" brushRef="#br0" timeOffset="-130893.88">11218 5062 0,'0'-35'78,"0"17"-63,53-70 1,-17 71-16,-1-19 16,53-70 15,212-246 0,-36 140 0,-211 177-31,0-36 32,-17 36-1,-1 0-15,-18 17-1,-17-17 16,36 35-15</inkml:trace>
  <inkml:trace contextRef="#ctx0" brushRef="#br0" timeOffset="-130053.49">12188 3792 0,'0'0'0,"-35"0"15,35 36 16,0-19-31,0 19 16,159 69 31,-71-69-31,-53-36-16,-17 0 15,17-18 1,-17 18-1,-18-53 17,0 35-17,0-17 1,0-18 0,0 36-1,-35 17 1,17-36-1,-17 36-15,-18 0 32,-18 18-17,71 17 17</inkml:trace>
  <inkml:trace contextRef="#ctx0" brushRef="#br0" timeOffset="-128830.42">12612 3951 0,'0'35'141,"17"-35"-125,1 53-1,35-17 1,-18-36-16,18 17 16,18 18-1,-18 1 1,0-19-1,-18 19 1,0-1 15,0-17-15,-17-18 0,70 35-1,-35-35 1,-18 0-16,1 35 15,-1-35 1,-17 0 0,17 18-1,0-18 1,0 0 0,1 35-1,-1-35 1,18 0-1,-35 35 1,17-35 31,18 18-31,-18-18-1,18 35 1,-35-35-1,35 36 1,-18-36-16,-18 0 31,-17 17-15,36-17 0,-19 0-1,-17 35 1,53-35-1,-53 36 17,36-36 15,-89 0 46,17 0-77</inkml:trace>
  <inkml:trace contextRef="#ctx0" brushRef="#br0" timeOffset="-125925.22">12083 3210 0,'0'0'0,"0"-17"16,-36 17 0,36-36 15,0 89 16,0 0-47,18 35 15,35 1 1,-35-54 15,17-35-15,-35 35 0,17-35-1</inkml:trace>
  <inkml:trace contextRef="#ctx0" brushRef="#br0" timeOffset="-125575.78">12330 3228 0,'0'53'31,"52"-53"-31,-34 0 15,17 35-15,18-35 16,-17-18 0,-36-17-1,0 0 17,-36 0-17,-17-1 1,36 36-1,-36 0 1,0 0 0,35 36-1,18-1 1</inkml:trace>
  <inkml:trace contextRef="#ctx0" brushRef="#br0" timeOffset="-125208.33">12594 3175 0,'35'0'16,"-35"18"-16,71-18 15,-53 0-15,35 0 16,-1 0-1,-16 0 1,17-53-16,-53 0 16,0 0-1,0 35 1,-18 18 0,-53 0-1,36 0 1,0 0 15,0 18-15,35 17-1</inkml:trace>
  <inkml:trace contextRef="#ctx0" brushRef="#br1" timeOffset="-79680.42">11977 4551 0,'-35'0'0,"35"17"32,-36-17-17,36 18 1,0 17 15,0 36 0,0-36-15,71 0 15,-18-35-15,0 0-1,-36-17 1,-17-18-16,36 17 16,-36-35-1,0 18 1,0 17 0,0-17-1,-53 35 1,17 0-1,19 0 1,-19 0 0,1 17-1,35 19 1,0-19 0</inkml:trace>
  <inkml:trace contextRef="#ctx0" brushRef="#br1" timeOffset="-78113.3">13582 5821 0,'0'0'0,"-35"35"16,35 0 0,-18 1-16,18 17 31,53 35 0,141-124 16,-176-52-16,17 53-15,-35-18-1,0 35 1,-18-17 0,-17 0-16,17 35 31,-17 0 0,17 0-15,-17 18-1,0-1 1</inkml:trace>
  <inkml:trace contextRef="#ctx0" brushRef="#br1" timeOffset="-76480.19">11659 8273 0,'0'0'0,"0"35"0,0 0 15,0 0 1,0-17-16,0 17 16,0 1-16,18-36 0,-18 35 15,35-35-15,36 0 32,-1-18-1,-34-105 0,-54 35 0,-70 88-15,52-18 0,1 18-1,0 0 1,0 0-1,35 53 17</inkml:trace>
  <inkml:trace contextRef="#ctx0" brushRef="#br1" timeOffset="-74720.79">13264 3704 0,'0'18'188,"0"35"-173,36 0 1,-36-18-16,35 0 15,-35 0-15,35-17 16,-35 35-16,18-53 16,-18 35-16,0-70 125</inkml:trace>
  <inkml:trace contextRef="#ctx0" brushRef="#br1" timeOffset="-73577.49">15328 4798 0,'0'17'140,"0"19"-124,0 17 0,35-18-16,-35 0 0,36 36 15,17 35 32,-53-124 47</inkml:trace>
  <inkml:trace contextRef="#ctx0" brushRef="#br1" timeOffset="-72656.2">13406 7779 0,'0'17'47,"17"1"-32,-17 35-15,18 0 16,-18-18-16,0-17 16,35-18-16,-35 35 15,-35-35 48,35-18-63</inkml:trace>
  <inkml:trace contextRef="#ctx0" brushRef="#br1" timeOffset="-71060.34">15875 6720 0,'0'-17'15,"-18"17"48,-35 17-32,18 54-15,35-36-16,0-17 15,18 70 17,70-88-1,-35-18-31,-53-17 31,35 0-15,-35-18-16,0 0 31,18 35-15,-18-17-1,-35 0 1,-18 35-1,35 0 1,-17 0 0,-1 17 15</inkml:trace>
  <inkml:trace contextRef="#ctx0" brushRef="#br1" timeOffset="-68981.09">18538 6138 0,'-35'0'125,"35"36"-94,0-1-15,18 0-16,-18 18 15,35 35 1,0-70 0,-35 35-1,18-53-15,-18 35 16</inkml:trace>
  <inkml:trace contextRef="#ctx0" brushRef="#br1" timeOffset="-67093.27">14852 7973 0,'0'0'0,"-35"0"0,-1 35 63,36-17-63,36 70 31,105-70 0,-106-107-15,0 54 15,-35 0-15,-35-1 0,-18 19-1,18 17 1,-18 0-1,0 0 1,18 0 0,35 35-1</inkml:trace>
  <inkml:trace contextRef="#ctx0" brushRef="#br1" timeOffset="-65954.33">16792 7902 0,'0'18'93,"35"17"-77,-35 0-16,36-17 16,-36 17-16,17 18 15,-17-35 17,0-53 77</inkml:trace>
  <inkml:trace contextRef="#ctx0" brushRef="#br1" timeOffset="-54705.69">7479 2822 0,'35'0'31,"-52"0"235,-19 0-235,36 18-15,-17 17 31,17-17-32,0 17 17,0-17-1,0 17-15,0 0 15,0-17 0,0 17 0,35-35-15,0 0 15,-17 0-15,17 0-1,-17 0 17,17 0-1,0 0 0,-17-17-15,17-19 31,0 1-16,-35 17 0,0-17 0,0 17 1,0-17-1,0 0 0,-17 35-15,17-18-1,-18 18 17,-17 0-17,35-35 1,-35 35 15,17 0 0,-17 0 1,17 0-17,18-18 1,-35 18 15,0 0 0,17 0 16,-17 0-15,17 0-17,18 36 1,0 16 15,0-16-15,0 17-1,0-36 1,0 19 0,0-1-1,0-17 16,35-18-15,1 35 15,-19-35 1,18 0 14,-17 0-14,17 35-1,1-35 0,-19 0 0,-17-18-15,36 18 15,-36-17-31,35 17 47,-53 0 47</inkml:trace>
  <inkml:trace contextRef="#ctx0" brushRef="#br1" timeOffset="-49696.18">7743 2099 0,'0'71'78,"0"-54"-63,18 36-15,17 88 47,-35-105-31,0-54 62,0-17-62,0 17-1,0-17 1,36 35-1,-36-18-15,17 18 16,19 0-16,-1 0 16,-35 35 15,0-17-15,0 17-1,-18 1 16,-17-19 1,0-17-17,35-17 1</inkml:trace>
  <inkml:trace contextRef="#ctx0" brushRef="#br1" timeOffset="-49536.11">7955 2328 0,'0'0'0,"0"36"16,18-36 0,-18 53-16,35-36 31</inkml:trace>
  <inkml:trace contextRef="#ctx0" brushRef="#br1" timeOffset="-49333.42">7902 2170 0,'0'0'0,"0"-36"47</inkml:trace>
  <inkml:trace contextRef="#ctx0" brushRef="#br1" timeOffset="-49121.33">8026 2117 0,'0'0'15,"0"17"-15,0 19 0,35-1 16,18 18 0,-18-18-16,18 18 15,-18-35 1,1 35-1</inkml:trace>
  <inkml:trace contextRef="#ctx0" brushRef="#br1" timeOffset="-48955.09">8132 2311 0,'0'-18'15,"35"-17"1,0 35 0,53-36-1,-70 36-15</inkml:trace>
  <inkml:trace contextRef="#ctx0" brushRef="#br1" timeOffset="-46371.79">9260 2205 0,'-17'0'109,"-1"35"-78,18-17-31,-35 17 16,35 0-16,0-17 16,0 35-1,17-18 1,1-35 0,53 0-1,-18 0 1,-18-17-1,-35-19 1,18 36 31,17 0-31,18 18-1,0-18 1,-36-18-1,-17 1 17,0-19-17,-53 36 17,18 0-32,17 0 15,18 18 1</inkml:trace>
  <inkml:trace contextRef="#ctx0" brushRef="#br1" timeOffset="-45887.62">9613 2328 0,'0'0'0,"71"0"15,-18 36 1,0-36 0,-18-18-1,-35 0 17,0-17-17,35 35 16,-17 0-15,-18 35 0,0-17-1,35-18-15,-35-53 94,35 53-78,-35-18-16,36 18 15,-1 0 1,-17 0 0,17 53-1,0-35 1,18-18-1</inkml:trace>
  <inkml:trace contextRef="#ctx0" brushRef="#br1" timeOffset="-45670.66">10142 2134 0,'0'0'16,"0"53"15,18-18-31,-18-17 16,35 53-1,-17-36 1,-18-17 0,35-18-1</inkml:trace>
  <inkml:trace contextRef="#ctx0" brushRef="#br1" timeOffset="-45520.74">10160 2293 0,'0'-18'16,"35"18"0,1-35-1,-1 35 1,0 0-16</inkml:trace>
  <inkml:trace contextRef="#ctx0" brushRef="#br1" timeOffset="-44610.71">9613 2805 0,'0'0'0,"0"52"109,0-16-93,0-1-16,18 53 31,17 18 0,-35-88 0</inkml:trace>
  <inkml:trace contextRef="#ctx0" brushRef="#br1" timeOffset="-29710.49">6826 3916 0,'0'-35'0,"-35"35"15,35-18 1,0-17 15,0 70 63,0 18-79,18 17-15,-18-17 0,0 0 16,0-18 0,35 36-1,-35-53 1</inkml:trace>
  <inkml:trace contextRef="#ctx0" brushRef="#br1" timeOffset="-29300.85">7056 3933 0,'0'18'16,"0"17"0,0 18-1,52-17 1,-16-36-16,-1 0 15,0 0-15,-17 0 16,17-18 0,-35 0-1,0-17 1,0-18 0,-35 18-1,0 0 1,-1 35-1,-34 0 17,70 17-1,0 1-31</inkml:trace>
  <inkml:trace contextRef="#ctx0" brushRef="#br1" timeOffset="-27918.95">7567 3792 0,'-18'-35'16,"18"53"47,0 17-63,0 18 15,18 17-15,-18-34 16,35 52-1,1-35 1,-36-18 0,17-35 93</inkml:trace>
  <inkml:trace contextRef="#ctx0" brushRef="#br1" timeOffset="-19457.13">6826 4762 0,'0'36'391,"0"-19"-391,0 36 15,0 0-15,0-17 16,0-1-16,0 0 16,0-17-16,0 17 15,0-17 1,0 17 31</inkml:trace>
  <inkml:trace contextRef="#ctx0" brushRef="#br1" timeOffset="-18879.32">7126 4798 0,'0'53'63,"0"-18"-48,0 0 1,35 1-1,1-36 1,-19 0 0,19 0-1,-36-18 1,0 0 0,0-35-1,0 0 1,0 36-1,-18-19 1,0 1 0,-17 35 15,0 0-31,17 0 16,18 35 15,0 1-16,0-19 1</inkml:trace>
  <inkml:trace contextRef="#ctx0" brushRef="#br1" timeOffset="-18247.89">7726 4692 0,'0'0'0,"-18"18"63,18-1-48,18 71 16,17-88-31,53 18 32,-52-18-1,-36-88 16,0 35-32,-18 0 1,-17 18 0,17 35-1,-17-36 1,-1 36 0,19 0-1,-18 18 1,-1 17-1,1 36 1</inkml:trace>
  <inkml:trace contextRef="#ctx0" brushRef="#br1" timeOffset="-11944">6844 5768 0,'0'53'125,"0"-18"-109,18-17-16,-18 35 15,0 17 1,17-35 0,-17 1-16,35-54 109</inkml:trace>
  <inkml:trace contextRef="#ctx0" brushRef="#br1" timeOffset="-11397.06">7214 5750 0,'0'53'79,"0"-18"-79,0 54 31,36-19 0,-1-70 78</inkml:trace>
  <inkml:trace contextRef="#ctx0" brushRef="#br1" timeOffset="-10888.7">7585 5697 0,'0'-35'32,"0"70"-1,35 1-31,-35 17 16,0-1-16,18 19 15,-18-18 16,35-18-31</inkml:trace>
  <inkml:trace contextRef="#ctx0" brushRef="#br1" timeOffset="-2747.15">6809 6720 0,'0'-17'219,"0"-19"-188,0 89 79,35 124-79,0-142-16,-35-17 1,35-18 0,-17 0 77,17 0-77</inkml:trace>
  <inkml:trace contextRef="#ctx0" brushRef="#br1" timeOffset="-2377.71">7144 6597 0,'0'35'47,"0"0"-47,35 18 16,-35 0-16,18 18 15,-18-36-15,35-17 32,-35 17-1,0-70 31</inkml:trace>
  <inkml:trace contextRef="#ctx0" brushRef="#br1" timeOffset="-1926.87">7479 6562 0,'0'17'16,"0"1"-1,0 17-15,0-17 16,35 17 0,0 18-1,18-53 1,0 0-1,-35 0 1,-18-18 0,0-17-1,0 17 1,0-17 0,-18-18-1,1 36 1,-19 17-1,-17 0 1,1 17 15,34 19-15</inkml:trace>
  <inkml:trace contextRef="#ctx0" brushRef="#br1" timeOffset="-1383.69">7867 6473 0,'0'53'125,"0"0"-125,18 0 16,-18-18-16,0 18 15,17 53 1,18-88-1</inkml:trace>
  <inkml:trace contextRef="#ctx0" brushRef="#br1" timeOffset="-491.1">6844 7761 0,'0'-35'31,"0"88"16,0 17-32,18-34-15,17 122 47,-35-122-16,17-36-15</inkml:trace>
  <inkml:trace contextRef="#ctx0" brushRef="#br1" timeOffset="-131.5">7073 7691 0,'0'0'0,"0"35"46,0 0-30,0 18-16,53-18 16,-35 36-1,-18-36 1,35-35-16,-35 35 16</inkml:trace>
  <inkml:trace contextRef="#ctx0" brushRef="#br1" timeOffset="324.14">7497 7638 0,'-36'0'32,"36"70"-32,0-35 0,0-17 15,18 53 1,0-36-1,17-35 1,0 0 0,-17 0-1,17-35 17,-35-18-32,0 0 15,-18 18 1,1-1-1,-36 36 17,-18 0-32,36 0 15,0 0 1,35 18 0</inkml:trace>
  <inkml:trace contextRef="#ctx0" brushRef="#br1" timeOffset="1024.83">7902 7514 0,'-35'0'31,"35"35"-15,0 1 0,0-19-16,0 19 15,18 17 1,17-53 0,-35 17-16,35-17 15,0-17-15,1-19 31,-36 19-31,35-36 32,-88-53-1,18 106-15,-1-35-1,-16 35 1,16 0-1,1 0 1,35 17 0,-35-17-1</inkml:trace>
  <inkml:trace contextRef="#ctx0" brushRef="#br1" timeOffset="6410.13">9172 3739 0,'35'0'125,"36"0"-109,-53 0-16,35 0 16,-18 0-1,-35 53 16,0 0-15,-35-17 0,-1-36-1,72 0 48,-1 0-48,18 0 1,-53 17-16,53 18 16,-53 1-16,0-19 15,-18 19 17,0-36-32,-17 0 15,-18 0 1,18 0-1,0 0 1,-18 0 0,35 35-1</inkml:trace>
  <inkml:trace contextRef="#ctx0" brushRef="#br1" timeOffset="8842.74">9296 4392 0,'0'35'31,"0"-52"1141,35 17-1156,18-36 0,0 36-1,-36 0 1,19 0-1,-36 18-15,0 17 16,-18 18 15,53-70 63,-17 17-78,-18 17-1,53 19-15,-18 34 16,-35-35 15,-17 1-15,-19-36-16,1 35 15,-18-35 1,-17 0 0,34 0-1</inkml:trace>
  <inkml:trace contextRef="#ctx0" brushRef="#br1" timeOffset="10600.46">9190 5362 0,'0'-35'93,"17"35"-93,19-35 16,17 35 0,-18 0-1,0 17 1,-35 36 0,0 0-1,-35 18 1,0-71-1,52 0 48,-17-18-63,18 18 31,35 18-31,-18 35 31,-35-18-15,0 0 0,-35 0-1,-53-35 1,70 0 0,-17 0 15</inkml:trace>
  <inkml:trace contextRef="#ctx0" brushRef="#br1" timeOffset="11949.52">9102 6262 0,'0'53'47,"0"-18"-31,0 18-16,53 35 31,17-88-15,-17-18-1,-35-34 1,-18-19 0,0 36 15,0-1-16,0 1 1,0 70 31,0 18-47,0 0 16,0 141-1,35-35 1,0-106-1,-35-18 17</inkml:trace>
  <inkml:trace contextRef="#ctx0" brushRef="#br1" timeOffset="13591.63">9225 7497 0,'-35'0'0,"35"35"47,0 0-32,17-17-15,19 17 16,-1-35-1,18 0 1,-35 0 0,-18-18-1,35 1 1,-35-19 0,0 1-1,0 18 1,0 69 62,0 19-78,0 0 16,0-19-16,35 19 15,-35-18 1,35 0-16,-35-36 15,0 19 1,0-54 78</inkml:trace>
  <inkml:trace contextRef="#ctx0" brushRef="#br1" timeOffset="23536.56">18574 2734 0,'0'88'16,"0"-53"0,0 1 15,17-1 0,36-35 0,-17-18 1,-36-17-17,0 17 1,0-52 15,0 52-15,-36 18-16,1-35 15,17 35 17,-35 0-17,18 0 1,53 0 31,17 0-32,-17 0-15,35 0 16,-36 0-16,36 0 16,-18 0-16,1 53 31,-1 0-31,-35-18 15,0-53 48,0-17-47,0 18-1,0-36 1,0 17-16,0 1 15,53 35 1,18 0 0,-19 0-16</inkml:trace>
  <inkml:trace contextRef="#ctx0" brushRef="#br1" timeOffset="24063.79">19050 2646 0,'-18'0'16,"-17"0"-1,88 0-15,-141 35 16,88 0 0,0-17 15,35-18-15,18 0-16,-18 0 15,-35-35 16,0 17-15,0 36 47,0 35-63,53 0 15,-53-18-15,53 141 16,-18-35-1,-35-70 1,0-53 0,-17-18 15,-19 0-15,-16 0-1,-1-89 1,17-16-1,36 34-15,0 0 16,0 36 0,18 35-1,53-35 1,-54 35-16</inkml:trace>
  <inkml:trace contextRef="#ctx0" brushRef="#br1" timeOffset="25113.91">19544 2593 0,'0'35'47,"0"0"-47,18 18 0,-18-17 15,35-19 1,-35 19 0,0-72 30,0-17-30,-18 18 0,18 0-16,-35-53 31,35 52-15,18 72 15,-18-1-16,70 18 1,-35-53-16,1 53 16,-1-53-1,0 0 17,-35-36-17,0-16 1,0-19-1,0 53 1,0 54 31,35 17-31,1-1-1,-1 1 1,53-53-1,-70 0 17,17-17-17,-35-36 1,0 35 0,0-35-1,0 18 1,0 0-1,-18 35 1,1 0 15,17 17-15,0 1 0,0 17-1,35-35-15,18 36 16,18-19-1,-1 36 1,-70-18 0,0 1-1,0-1 1,-35 0 0,0-35-1,17-35 16</inkml:trace>
  <inkml:trace contextRef="#ctx0" brushRef="#br1" timeOffset="25714.94">20496 2434 0,'0'0'0,"-35"35"15,17 1-15,18-1 16,0 0 0,53-35-1,0 0 1,-35 0 0,17-35-1,-35-18 1,0 18-1,0 0 17,0 52-1,0 18-15,53 89-1,0 35 1,71 88-1,-89-124 1,-18-88 0,-17-17-1,-35-18 1,0 0 0,-71-53 15,106 0-31,-53-88 15,18 35 1,35 89 0,17 17 31,54-36-32,-18 1-15</inkml:trace>
  <inkml:trace contextRef="#ctx0" brushRef="#br1" timeOffset="26006.84">21114 2505 0,'17'0'47,"36"0"-31,-17 0-1,16 0-15,-16 0 32</inkml:trace>
  <inkml:trace contextRef="#ctx0" brushRef="#br1" timeOffset="26186.45">21184 2628 0,'18'0'31,"35"0"-15,-53-17-1,17 17-15,36 0 16</inkml:trace>
  <inkml:trace contextRef="#ctx0" brushRef="#br1" timeOffset="29660.08">22102 2346 0,'35'53'2422,"-35"-18"-2422,0 0 16,35 18-16,-35-17 15,0-19-15,18 19 16,-18-1-16,35-35 16,-35 17-16</inkml:trace>
  <inkml:trace contextRef="#ctx0" brushRef="#br1" timeOffset="30051.3">22401 2452 0,'0'17'15,"0"1"-15,0 35 16,18-18 0,17-35-1,1 0 1,-19 0-16,36 0 15,-53-17 17,0-19-17,0 19 1,0-36 0,-35 18-1,-18 35 1,18 0-1,-1 0 1,1 0 0,35 17-1,35-17 1</inkml:trace>
  <inkml:trace contextRef="#ctx0" brushRef="#br1" timeOffset="30431.77">22701 2381 0,'0'36'32,"0"-1"-17,0-18-15,18 36 16,0-53-1,34 0 1,-16 0-16,17 0 16,-36 0-1,-17-35 17,0-18-17,0 0-15,-17 18 16,-1 35-1,-17-35 17,17 35-17,-17 17 1</inkml:trace>
  <inkml:trace contextRef="#ctx0" brushRef="#br1" timeOffset="40045.18">23125 2469 0,'0'0'0,"0"-35"31,0 18 47,0 52 16,17 0-94,-17-17 16,53 52-1,-53-17 1,0-35 15,0-53 32,0-1-32,0-17-15,-18 53-1,18-17 1,0-19 31,-17 36-32,17-35 1,-35 35 0,35 35 124,17 1-124,-17-19-16,35 54 15,1-18 1,-36-36 0,17-17 62,19 0-63,17 0 1,-18 0 0,0 0-1,18-35 1,-35 35 109</inkml:trace>
  <inkml:trace contextRef="#ctx0" brushRef="#br1" timeOffset="40890.84">23724 2381 0,'18'0'47,"35"36"-47,-18-36 15,18 35-15,0-35 16,-18 35-16,18-35 16,-18 35 30</inkml:trace>
  <inkml:trace contextRef="#ctx0" brushRef="#br1" timeOffset="41157.44">23971 2346 0,'-35'0'16,"35"53"-1,0-18 1,0 18-16,-35 18 16,35-1 15</inkml:trace>
  <inkml:trace contextRef="#ctx0" brushRef="#br1" timeOffset="42035.42">24447 2258 0,'0'-36'63,"-17"36"-47,-54 0 30,54 0-46,-19 18 16,36 0 0,0 17-1,36-35 1,34 35 0,-35 36-1,1-36 16,-36-17-15,0 17 0,-53-35-1,53-18 1,-35-17 0,35-35-1,0 17 1,17-36-1,1 89 1,52-17 0,1 17-1</inkml:trace>
  <inkml:trace contextRef="#ctx0" brushRef="#br1" timeOffset="42593">24818 2081 0,'0'36'16,"0"-19"0,0 36-16,0 53 15,35-35 1,0-54 0,-35-70 62,0 18-78,0 17 15,36 18-15,-36-53 16,17 53 0,19 0-1,-1 18 1,0 0-1,-35 35 1,0-18-16,-17-17 16,-1-18-1,-17 35 1,52-88 31</inkml:trace>
  <inkml:trace contextRef="#ctx0" brushRef="#br1" timeOffset="42734.32">25153 2222 0,'35'53'16,"18"-17"-1,-17-36 1</inkml:trace>
  <inkml:trace contextRef="#ctx0" brushRef="#br1" timeOffset="42910.82">25171 2081 0,'0'0'0,"17"0"47,19 0-47</inkml:trace>
  <inkml:trace contextRef="#ctx0" brushRef="#br1" timeOffset="43118.67">25382 2064 0,'0'0'0,"0"35"16,53 53-1,0-35 1,-35-18 0,-18 18-1,35-35 16</inkml:trace>
  <inkml:trace contextRef="#ctx0" brushRef="#br1" timeOffset="43285.18">25435 2240 0,'0'-18'31,"18"18"-15,17 0 0,0-35-1</inkml:trace>
  <inkml:trace contextRef="#ctx0" brushRef="#br1" timeOffset="43768.1">26300 2134 0,'35'-17'31,"18"17"-16,-53-36 1,35 36-16</inkml:trace>
  <inkml:trace contextRef="#ctx0" brushRef="#br1" timeOffset="43935.37">26441 2258 0,'35'-18'32,"18"-17"-17,17 35 1,-34 0-16</inkml:trace>
  <inkml:trace contextRef="#ctx0" brushRef="#br1" timeOffset="44420.54">27093 2117 0,'0'-53'31,"-17"53"-31,17-18 16,-18-17-1,-17 35 1,-18 0 0,18 0-16,-18 35 15,53 36 1,0-18 0,35-18-1,35-18 1,-34 19-1,-36-1 1,0 0 0,-18-35-1,-35 0 1,0 0 15,53-17-15,0-36-1,18 0 1,88-71 0,-53 107-1,17-19 1</inkml:trace>
  <inkml:trace contextRef="#ctx0" brushRef="#br1" timeOffset="44752.82">27252 2028 0,'-35'53'16,"35"-17"-16,0 17 15,53-1 1,0-52 0,17 0 15,-35 0-16,1-17 1,-36-1-16,0-70 31,0 70-31,-18-17 16,-17 0 0,-36 35-1,36 0 1,0 17-1</inkml:trace>
  <inkml:trace contextRef="#ctx0" brushRef="#br1" timeOffset="45151.81">27622 2011 0,'-35'17'16,"35"54"-1,0-53 1,0 17-16,0-17 16,18-18-16,-18 35 15,88-35 1,0 0-1,-70 0 1,-18-35 15,0-18-15,0 17-16,0 19 0,0-19 31,-35 1-15,-1 35-1,1 0 1,-18 0 0</inkml:trace>
  <inkml:trace contextRef="#ctx0" brushRef="#br1" timeOffset="46853.05">28081 1905 0,'0'18'31,"0"17"-31,0 0 16,18 18-16,17 71 31,0-89 16,-35-70 15,36-1-30,-19 19-17,18 17 1,-17 0 0,17 17-1,1 19 1,-36-1-1,-18-35 1,18 17 0,-53-17-16,35 0 15,-17 0 32,35-17-31</inkml:trace>
  <inkml:trace contextRef="#ctx0" brushRef="#br1" timeOffset="46994.61">28452 2099 0,'0'18'0,"0"17"15,0 0 1</inkml:trace>
  <inkml:trace contextRef="#ctx0" brushRef="#br1" timeOffset="47193.13">28487 1923 0,'0'0'0</inkml:trace>
  <inkml:trace contextRef="#ctx0" brushRef="#br1" timeOffset="47419.47">28646 1887 0,'-36'0'16,"72"0"-16,-36 36 16,0-19-1,35 71 1,0-17-1,0-36 1,-35 1-16,36-36 16</inkml:trace>
  <inkml:trace contextRef="#ctx0" brushRef="#br1" timeOffset="47853.62">28751 1993 0,'0'0'0,"-35"0"15,53 0 32,17-35-31,53 35-1,0-35 1,-70 35 0,17 0-1,-52 0 1,17 17 0,0 19-1,17-19-15,19-17 16,17 71-1,-36-54 1,-17 19 15,-35-36-15,17 0 0,-17 0-1,-18 35 1</inkml:trace>
  <inkml:trace contextRef="#ctx0" brushRef="#br1" timeOffset="49201.95">19614 3757 0,'0'18'31,"0"35"-15,71 176 15,0-141 0,-71-106 32,0-52-48</inkml:trace>
  <inkml:trace contextRef="#ctx0" brushRef="#br1" timeOffset="49387.03">19579 3845 0,'0'-53'16,"0"36"0,35-36-1,1 18 1,-1 35-16,0 0 31</inkml:trace>
  <inkml:trace contextRef="#ctx0" brushRef="#br1" timeOffset="49553.6">19738 3986 0,'35'-35'31,"0"35"-31,1-35 16,-1 0-1,0 35 1,-35-18-16</inkml:trace>
  <inkml:trace contextRef="#ctx0" brushRef="#br1" timeOffset="49674.39">19914 3863 0,'53'88'47,"0"-35"-31,-53-35-1,18-18-15</inkml:trace>
  <inkml:trace contextRef="#ctx0" brushRef="#br1" timeOffset="49855.21">19967 3792 0,'0'0'16,"18"0"31</inkml:trace>
  <inkml:trace contextRef="#ctx0" brushRef="#br1" timeOffset="50020.09">20144 3775 0,'0'35'15,"88"18"16,-53-18-31,0-35 0,1 18 16</inkml:trace>
  <inkml:trace contextRef="#ctx0" brushRef="#br1" timeOffset="50204.78">20302 3757 0,'-70'18'32,"70"-1"-32,-18 19 15,18 17 1,0-18 0,0 18-1</inkml:trace>
  <inkml:trace contextRef="#ctx0" brushRef="#br1" timeOffset="50555.59">20496 3845 0,'0'0'0,"53"0"15,-53-35-15,18 35 16,-18-35 0,0-1-1,-18 1 1,1 35 0,-36 71-1,17-18 1,36-18-1,18 0 1,0 0-16,52-35 16,1 0 15,-36 0-31</inkml:trace>
  <inkml:trace contextRef="#ctx0" brushRef="#br1" timeOffset="51037.52">20779 3616 0,'0'0'0,"0"-18"0,0 36 47,35 17-31,-35 18-16,35-18 15,-35-17-15,35 53 16,-35-54 15,18-17-31,-18-53 78,-35 53-78,35-35 16,-18 35-16,-17 0 16,0 18-1,35 35 1,-18-18 0,18 0-1,53-35 16,-18 0-15,0 0-16,1 0 16,-19-17-1</inkml:trace>
  <inkml:trace contextRef="#ctx0" brushRef="#br1" timeOffset="51322.96">21343 3598 0,'0'0'0,"35"0"47,18 0-31,-53-17 0,36 17-16</inkml:trace>
  <inkml:trace contextRef="#ctx0" brushRef="#br1" timeOffset="51520.48">21361 3775 0,'35'0'31,"-17"0"-16,-18-18-15,53 18 16,-36 0 0</inkml:trace>
  <inkml:trace contextRef="#ctx0" brushRef="#br1" timeOffset="53221.67">22525 3210 0,'0'53'31,"17"0"-15,-17-18-1,53 36 1,-35-71-16,-18 70 31,35-87 32</inkml:trace>
  <inkml:trace contextRef="#ctx0" brushRef="#br1" timeOffset="53575.01">22772 3263 0,'0'18'15,"0"35"1,35-18-1,53-35 1,-35 0 0,-18 0-1,-35-18 17,0-17-17,-35 17 1,18 18-16,-36-35 15,-18 35 1,36 0 0,35 18 15,0-1-15,17-17-1</inkml:trace>
  <inkml:trace contextRef="#ctx0" brushRef="#br1" timeOffset="53916.66">23142 3175 0,'0'35'16,"0"18"-1,0-18-15,18-35 16,88 0-1,-53 0 1,0-17 0,-53-1 15,0-17-15,-18 0-1,-35 35 1,0-18-1,18 18 1,-1 0 0,72 0 15</inkml:trace>
  <inkml:trace contextRef="#ctx0" brushRef="#br1" timeOffset="54237.83">23636 3069 0,'0'0'0,"18"35"63,-18 1-63,70-36 15,-34 35-15,16-35 16,-34 53-16,17-18 16,-35 0 15</inkml:trace>
  <inkml:trace contextRef="#ctx0" brushRef="#br1" timeOffset="54471.89">23795 3016 0,'-35'71'16,"35"-36"0,-36 18-16,36 0 15,0-18 1,0 0 0,0 1-1</inkml:trace>
  <inkml:trace contextRef="#ctx0" brushRef="#br1" timeOffset="56342">24289 2928 0,'0'0'0,"0"35"31,0 18-15,0-17-16,53 52 31,-18-88-31,71 0 31,-106-18-15,17 0 0,-17-17 15,0-18-15,0 18-1,0 0 1,0 70 703,18 0-719,-18 1 0,0 16 15,18 1-15,-18-17 16,35-1-1,-35 0-15,0-17 16,35-18-16,-35 35 31,0-53 126,-17 1-142</inkml:trace>
  <inkml:trace contextRef="#ctx0" brushRef="#br1" timeOffset="59141.11">25471 2963 0,'0'36'32,"35"-36"-17,18-18 1,-36 18-1,19 0 1,-19 0 0</inkml:trace>
  <inkml:trace contextRef="#ctx0" brushRef="#br1" timeOffset="59323.62">25523 3157 0,'36'0'47,"70"-35"-16</inkml:trace>
  <inkml:trace contextRef="#ctx0" brushRef="#br1" timeOffset="59822.78">25912 2875 0,'0'0'0,"0"18"31,17 17-15,-17 0-16,18-35 16,35 18-1,-18-18 1,18 0 0,0 0-1,-18 0-15,-35-35 16,0 17-1,0-17 1,0-1 0,0 72 31,0-1-32,0-17-15,0 35 16,18-18-1,-18 18-15,0-36 47,35-17-15,-35-17-32</inkml:trace>
  <inkml:trace contextRef="#ctx0" brushRef="#br1" timeOffset="60136.32">26282 2928 0,'0'0'15,"0"18"-15,0 17 16,0 18 0,53-18-1,0-35 1,0-17-1,-36-19 17,-17 19-17,0-19 1,0-17-16,0 18 16,-88 35 15,53 0-16</inkml:trace>
  <inkml:trace contextRef="#ctx0" brushRef="#br1" timeOffset="60539.28">26811 2769 0,'-18'18'0,"18"0"16,0 34 0,18-16-1,17-1 1,1-35-1,17 0 1,-18-18 0,-35-35-1,0 1 1,0-1 0,-18 35-1,-17 18 1,0 0-1,-18 0-15,17 0 32</inkml:trace>
  <inkml:trace contextRef="#ctx0" brushRef="#br1" timeOffset="61570.64">22260 4127 0,'0'0'16,"36"0"15,-1 0-31,18 0 16,0-35-16,-18 35 15,0-35-15,18 35 16</inkml:trace>
  <inkml:trace contextRef="#ctx0" brushRef="#br1" timeOffset="61789.58">22401 3951 0,'0'18'31,"0"35"-31,0 35 16,36-18 15,-1-34-31,-35-19 16,35 19-1,-17-36-15</inkml:trace>
  <inkml:trace contextRef="#ctx0" brushRef="#br1" timeOffset="62050.78">22807 3898 0,'0'0'15,"0"-17"-15,18 17 32,-18 52-17,53 1-15,-18 0 16,-35-17-16,35-1 15,-17-18 1</inkml:trace>
  <inkml:trace contextRef="#ctx0" brushRef="#br1" timeOffset="62542.8">22825 4075 0,'88'35'0,"-176"-70"0,88-1 47,53 36-47,17-17 16,36-72-1,-88 54 1,17 35-1,-35 35 32,-18 36-31,18-18 0,0-35-1,36-18 1,-19 0-1,18-36 1,-35 1 0,0 0-1,0-1 1,0 1-16,0 53 47,0 17-47,53 0 15,-35 1 17,17-36-17,1 0-15</inkml:trace>
  <inkml:trace contextRef="#ctx0" brushRef="#br1" timeOffset="63540.48">23372 3828 0,'-18'-159'31,"36"318"-15,-36-300 31,18 176-32,0 0-15,18-17 16,-18 35-16,35 0 31,-35-18-15,35-35 15,-17-18 0,17-35-15,36 18-1,-19 35 1,-34 0 0,-18 71-1,0-1 1,-18-52 0,-34-18-16,16 0 31,36-18 0,0-17-15,18 35-1,-18-53 1,53 35 0,17-35-1,-17-17 1,35-36-1,-88 71 1,0-1 0,0-69-1,-35 105 1,0 0 15,35 52-15,0 1-16,0 53 15,18 0 1,17-71 15,18 1-15,-18-36 0,18-18-1,-18 18-15,-35-53 16,18 53-16,-18-35 15,0-18 1,0 18 0,-35 35-1,-1 70 1,36-17 0,0-18-1,18-17 1,0-18-1,17 0 17,18 0-17,-18 0-15</inkml:trace>
  <inkml:trace contextRef="#ctx0" brushRef="#br1" timeOffset="64879.44">25559 4004 0,'0'0'0,"35"0"32,-17 0-17,17-18-15,353-35 32,-141-17-17,88-1 1,18 18-1,35-35 17,-282 88-17,-71-35 1,-17 35 0,-18-35 46</inkml:trace>
  <inkml:trace contextRef="#ctx0" brushRef="#br1" timeOffset="128749.54">20867 5627 0,'0'-35'0,"0"70"141,0-18-141,0 36 16,0 0-16,35-35 15,-35 17-15,18-35 16,-18 53-16,0-35 31,0-89 32,-18 18-63,18 0 15,-18-35 1,-17 0-1,35 106 32,18 17-47,17 0 16,36 18 0,-54-53-16,19 35 15,-1-35 1,-18 0 31,-17-35-32,0-18 1,0 18 0,0 53 15,36 52-16,-36-52-15,35 17 16,18 18 0,17-35-1,-34-18 17,-1-18-1,-35-17-31,0-18 31,0 17-31,0 19 16,-18 17 15,-35 53-15,53-18-1,36-35 1,52 35-1,-35-17 1,-18 17 0,-35 18-1,-17-18 1,-19-35 0,-70 36-1,106-72 16,0 1-15</inkml:trace>
  <inkml:trace contextRef="#ctx0" brushRef="#br1" timeOffset="129274.59">21661 5644 0,'211'547'281,"-228"-511"-281,-160-583 16,160 511-16,175 619 0,-175-583 0,-19 0 16,-52 0-1,53-89 17,53-87-1,-18 141-16,141-36 17,-53 53-17</inkml:trace>
  <inkml:trace contextRef="#ctx0" brushRef="#br1" timeOffset="129858.74">21713 5768 0,'0'-35'0,"-35"17"32,0 18-17,17 0 1,-17 0-1,35 53 17,0 17-1,53-34 0,106-89 0</inkml:trace>
  <inkml:trace contextRef="#ctx0" brushRef="#br1" timeOffset="130458.83">22225 5468 0,'0'-35'32,"0"17"-17,-35 18 17,17 0-17,-35 0-15,18 0 31,35 53-15,0-18 0,18 1-1,17-1-15,35-35 16,-17 53 0,0-36-1,-53 19 1,-17-1 15,-19-35-15,-70 35 15,106-52-15,0-54-1,36 36-15</inkml:trace>
  <inkml:trace contextRef="#ctx0" brushRef="#br1" timeOffset="130599.46">22384 5521 0,'0'0'0,"0"53"16,0 0 0,17-18-1,19-35 1</inkml:trace>
  <inkml:trace contextRef="#ctx0" brushRef="#br1" timeOffset="130769.02">22331 5468 0,'0'0'16,"17"-35"0</inkml:trace>
  <inkml:trace contextRef="#ctx0" brushRef="#br1" timeOffset="131074.81">22648 5433 0,'36'0'15,"34"0"1,-35 17-16,-35 19 16,-35 52-1,18-70 1,17 17 15,0 0-15,35-35-1,-18 0 1,72 0 0,-1-70-1</inkml:trace>
  <inkml:trace contextRef="#ctx0" brushRef="#br1" timeOffset="131408.81">23072 5468 0,'35'0'16,"0"0"-1,-17 0-15,17 0 16,0 0-1,-17 0-15,-18-35 16,35 35-16,-35-36 16,0 19-1,-35 17 1,-36 17 0,54 54-1,-18-36-15,35 1 16,17-1-1,18-35 1,54 0 0,-1 0-1</inkml:trace>
  <inkml:trace contextRef="#ctx0" brushRef="#br1" timeOffset="131648.18">24077 5274 0,'0'18'32,"18"-18"-1,-1 0-31,19 0 15,17 0 1,-1 0 0</inkml:trace>
  <inkml:trace contextRef="#ctx0" brushRef="#br1" timeOffset="131791.93">24095 5450 0,'17'0'31,"-34"0"-31,87-17 16,-17 17-1,-18 0-15,1-18 0</inkml:trace>
  <inkml:trace contextRef="#ctx0" brushRef="#br1" timeOffset="133526.79">24959 4904 0,'18'35'188,"-18"0"-188,35 18 15,-35-35-15,35 88 16,-17-71-1,17 35 1,-35-52 0,35 17-1,-35-88 79,0 18-78,-17 17-1,17-17 1,-18 35 0,18-35-1,-35 35-15,-18 0 16,18 0-1,-1 0 1,19 18 0,-19 52-1,36 1 1,0-36 0,0 0-1,36 0 1,34-35-1,1 0 1,-18-17 0,0 17-1,-53-35 1,0 17 31,-18 18 0</inkml:trace>
  <inkml:trace contextRef="#ctx0" brushRef="#br1" timeOffset="137794.15">25259 5115 0,'0'0'0,"0"18"31,18 17-15,-18-17-16,17 17 15,-17 18 1,0-35 0</inkml:trace>
  <inkml:trace contextRef="#ctx0" brushRef="#br1" timeOffset="137966.51">25277 5062 0,'0'-17'31,"35"70"16</inkml:trace>
  <inkml:trace contextRef="#ctx0" brushRef="#br1" timeOffset="138296.25">25665 5133 0,'-36'-18'15,"19"18"1,-19 18-1,36 17 1,36 0 0,-19-35-16,54 18 15,-54 17 1,-17 1 0,0-19-1,-52-17 16,-1 36-15,17-36 0,1 0-1,35-18-15,0-17 16</inkml:trace>
  <inkml:trace contextRef="#ctx0" brushRef="#br1" timeOffset="138526.74">25806 4974 0,'0'0'0,"0"35"32,0 1-32,17 17 31,1 0-16,-18-1 1,35-16 0</inkml:trace>
  <inkml:trace contextRef="#ctx0" brushRef="#br1" timeOffset="138661.37">25788 5186 0,'0'-35'15,"0"70"-15,0-88 16,35 53-16,71-35 16,-18-1-1</inkml:trace>
  <inkml:trace contextRef="#ctx0" brushRef="#br1" timeOffset="138929.62">26282 4974 0,'0'0'0,"0"-35"15,18 70 16,34 0-31,-16 1 16,17-1-16,53 0 16,-71 1-1,0-1 1</inkml:trace>
  <inkml:trace contextRef="#ctx0" brushRef="#br1" timeOffset="139127.01">26529 4992 0,'0'0'0,"-35"0"16,17 53 0,18 0-1,-35 0 1,35-1-1</inkml:trace>
  <inkml:trace contextRef="#ctx0" brushRef="#br1" timeOffset="139544.47">26899 4992 0,'0'-53'16,"18"53"-1,17-35 1,-35-54 0,0-16-1,0 69-15,-17 19 16,-36-19 15,17 36-15,36 53-1,0 106 1,36-35 0,-1-36 15,-35-18-16,35-34-15,-35-1 16,0-18 0,0 19-1,-17-36-15</inkml:trace>
  <inkml:trace contextRef="#ctx0" brushRef="#br1" timeOffset="140043.94">26811 5045 0,'0'-36'16,"35"107"-16,-70-106 0,123-36 15,0 36 1,-35 35 0,18 35 15,0 36-16,-36-36 1,0-35 0,-17 0-1,17-18 1,-35-17 0,35-18-1,-35 0 1,0 36-1,-17 17 1,-54 17 0,36 54-1,35-54 1,0 36 0,0-17-1,17-1 1,36-35-1,71 0 1,-89 0 0,53 0-1,-52 0-15</inkml:trace>
  <inkml:trace contextRef="#ctx0" brushRef="#br1" timeOffset="140576.64">27834 4939 0,'-35'-18'16,"-18"-17"-1,18 35 1,-36 0 0,36 53-1,17-18 1,18 18-16,18-18 16,52-35-1,-34 0 1,-1-17-1,0-19 17,-35 1-32,0 0 15,0 53 32,0 17-31,36 18-16,-36 70 15,0 1 1,35-71 0,-35-18-1</inkml:trace>
  <inkml:trace contextRef="#ctx0" brushRef="#br1" timeOffset="141427.7">27111 4921 0,'-18'18'172,"18"52"-156,0-52-1,0 17 1,0-17 15,0-36 32,0-35-48,0 18-15,0 18 16,0-19 0,18-52-1,0 53 1,17 35 31,18 0-32</inkml:trace>
  <inkml:trace contextRef="#ctx0" brushRef="#br1" timeOffset="142262.46">28222 4780 0,'0'-35'15,"18"35"48,-18-35-47,70 35 15,-17 0-16,-17 0 1</inkml:trace>
  <inkml:trace contextRef="#ctx0" brushRef="#br1" timeOffset="142451.14">28240 4886 0,'35'0'47,"0"0"-47,-17 0 16,17 0 15</inkml:trace>
  <inkml:trace contextRef="#ctx0" brushRef="#br1" timeOffset="146329.31">29087 4498 0,'0'-18'16,"-18"18"62,-17 0-62,-1 0-1,-17 36 1,-35 16 15,53-16 0,35-1 16,18-35-47,-1 0 16,71 0 0,-35 0-1,-53 18 32,-17-18-47,-36 88 16,0-35-1,18-18 17,35 0-17,35-35 32,0 0-31,18 0-1,18 0 1,-36-17 0,0 17-16</inkml:trace>
  <inkml:trace contextRef="#ctx0" brushRef="#br1" timeOffset="147031.07">29369 4445 0,'0'-35'31,"0"70"-15,0 36-1,0 34 1,17-16 0,19-19-1,-1-52 1,-35-71 62,-18 0-62,-35 0-1,36 53-15,-36 0 16,0 0-1,35 0 1,18 35-16,-53 1 16,53 16-1,0 1 1,36-17 0,34-36-1,18 0 1,-35-18-1,-17-17 1,16-18-16,-16 18 31,-36 52 16,0 18-31,0 18-1,17-17 1,19-36 0,-36 35-1</inkml:trace>
  <inkml:trace contextRef="#ctx0" brushRef="#br1" timeOffset="147250.74">29563 4604 0,'0'0'0,"17"0"46</inkml:trace>
  <inkml:trace contextRef="#ctx0" brushRef="#br1" timeOffset="147796.75">29951 4445 0,'0'18'47,"35"35"-32,-17 105 32,-18-140-47,0 17 47</inkml:trace>
  <inkml:trace contextRef="#ctx0" brushRef="#br1" timeOffset="147962.65">29863 4586 0,'-18'0'15,"36"0"-15,-1 0 32,36 0-17,-35-18 1,17 18-16,18 0 16,18-35-1,-36 35 1</inkml:trace>
  <inkml:trace contextRef="#ctx0" brushRef="#br1" timeOffset="148180.07">30127 4445 0,'0'0'0,"-53"0"16,-35 88-1,18-35 1,34 18-1,-34-36 17,52-17-1</inkml:trace>
  <inkml:trace contextRef="#ctx0" brushRef="#br1" timeOffset="148380.49">29810 4516 0,'17'0'16,"-34"0"-16,70 0 31,-18 35-15,53 53 0,-17-35-1,-36-35 1,35-18-1,-34 0 1</inkml:trace>
  <inkml:trace contextRef="#ctx0" brushRef="#br1" timeOffset="148854.67">30727 4427 0,'0'0'15,"-35"-53"-15,35 36 16,-53 17-16,35-53 15,-17 18 1,17 35 15,18 17-15,-35-17 0,35 88-16,0-17 15,0 17 1,70 71-1,-34-89 1,-36-34 0,0 17-1,0-36 17,0-52 14</inkml:trace>
  <inkml:trace contextRef="#ctx0" brushRef="#br1" timeOffset="149200.57">30568 4692 0,'53'0'15,"-106"0"1,106 0-1,35-35 1,-17 35 0,-18 0-1,-36-36 1,-17 72 62,0-1-62,0 18-1,0-18 1</inkml:trace>
  <inkml:trace contextRef="#ctx0" brushRef="#br1" timeOffset="149419.04">30833 4480 0,'0'0'0,"17"0"62</inkml:trace>
  <inkml:trace contextRef="#ctx0" brushRef="#br1" timeOffset="152346.91">21272 6738 0,'36'0'125,"17"0"-110,-36 0 1,19 0 0</inkml:trace>
  <inkml:trace contextRef="#ctx0" brushRef="#br1" timeOffset="152613.31">21272 6950 0,'36'0'47,"-19"0"-47,-17-18 16,53 18-16,-17 0 15</inkml:trace>
  <inkml:trace contextRef="#ctx0" brushRef="#br1" timeOffset="142179.22">0 8255 0</inkml:trace>
  <inkml:trace contextRef="#ctx0" brushRef="#br1" timeOffset="144601.78">11659 4110 0</inkml:trace>
  <inkml:trace contextRef="#ctx0" brushRef="#br2" timeOffset="194525.13">21925 6526 0,'0'0'0,"0"18"78,0 35-63,0-35-15,0 17 16,159 88 15,-106-123 0,0-70 1,-53 34-32,0-52 47,0 71-32,0 34 32,0 107-31,35-36-1,0-53 1,-35-17 0,0 17 15,36-35 0,16-88-15</inkml:trace>
  <inkml:trace contextRef="#ctx0" brushRef="#br2" timeOffset="194841.58">22525 6491 0,'-53'71'47,"106"-142"-47,-106 195 0,53-72 16,0 19-1,18-36 1,52 1 0,-17-36-1,-18 0-15,-35-18 16,0-17-1,0-1 1,0 1 15,-35 35-15,17 0 0,-17 18-1</inkml:trace>
  <inkml:trace contextRef="#ctx0" brushRef="#br2" timeOffset="195108.05">22895 6473 0,'18'0'47,"0"36"-47,34-36 16,1 53-16,0-53 16,-35 35-1,35-35 1,-53 18-1</inkml:trace>
  <inkml:trace contextRef="#ctx0" brushRef="#br2" timeOffset="195325.47">23089 6385 0,'0'0'0,"-35"18"15,35 17-15,-35-17 16,35 88-16,0-36 16,0-17 15,0 0-15</inkml:trace>
  <inkml:trace contextRef="#ctx0" brushRef="#br2" timeOffset="195626.22">23336 6368 0,'-17'0'31,"17"17"-15,0 1-16,0 88 16,17-18 15,-17-53-31,36-17 16,-36 35-1,0-18 1,17-35-1</inkml:trace>
  <inkml:trace contextRef="#ctx0" brushRef="#br2" timeOffset="195909.37">23865 6421 0,'0'17'16,"18"-17"-1,0 0 1,17 0-16,-17 0 15,52 0 1,-52-17 0,35-1-1</inkml:trace>
  <inkml:trace contextRef="#ctx0" brushRef="#br2" timeOffset="196254.62">23971 6279 0,'0'18'15,"0"0"1,0 17-1,0 0-15,36 1 16,-36-1-16,35 0 16,0 36-1,-35-54 1</inkml:trace>
  <inkml:trace contextRef="#ctx0" brushRef="#br2" timeOffset="197193.15">22684 7302 0,'0'18'31,"0"17"-31,17 89 32,-17-71-1,0-71 0,0-158 0,0 52-15,0 71 0,36 18-16,-1 35 47,-35 35-32,17 18 1,19-17-16,-1 34 15,-35-35 1,35 1 0</inkml:trace>
  <inkml:trace contextRef="#ctx0" brushRef="#br2" timeOffset="197392.84">22719 7391 0,'35'0'15,"18"-18"1,-18 18-1,1-35 1,17-1 0</inkml:trace>
  <inkml:trace contextRef="#ctx0" brushRef="#br2" timeOffset="200598.12">24465 6368 0,'18'0'63,"-1"0"-48,19-36-15,-1 36 16,18 0 0,-18 0-1,-17 18 1,-18 35 0,0 0-1,-35-53 1,52 0 62,1 0-62,17 53-1,-35-18 1,0 0-1,0 1 1,-35-36 0,35 17-1,-35-17 1,17 0 0</inkml:trace>
  <inkml:trace contextRef="#ctx0" brushRef="#br2" timeOffset="200914.67">24959 6297 0,'0'0'0,"0"-18"16,0 36 31,71 70-31,-19-17-1,-34-71 1,17 53-16,1-36 15</inkml:trace>
  <inkml:trace contextRef="#ctx0" brushRef="#br2" timeOffset="201168.24">25188 6315 0,'0'0'15,"-17"53"17,-19 70-17,1-70 1,35 0-1,0-35 1,0 17 15</inkml:trace>
  <inkml:trace contextRef="#ctx0" brushRef="#br2" timeOffset="202076.81">25435 6209 0,'18'0'31,"17"35"453,-35 0-484,35 18 16,1 71 0,-1-54 15,-35-34 0,0-72 32,18-17-48</inkml:trace>
  <inkml:trace contextRef="#ctx0" brushRef="#br2" timeOffset="202547.55">25735 6209 0,'18'0'32,"-36"0"-32,18 18 15,0 17-15,0 35 16,18-52-1,-1-18 1,54 0 15,-53 0-15,-18-53 0,0 0-1,0 0 1,0 36-1,0 34 32,0 89-31,53-18 0,-18-35-1,-18 0 1,19-18-1,-1-35 48</inkml:trace>
  <inkml:trace contextRef="#ctx0" brushRef="#br2" timeOffset="202851.75">26264 6227 0,'36'0'63,"-1"0"-48,18-36 1,-18 36 15</inkml:trace>
  <inkml:trace contextRef="#ctx0" brushRef="#br2" timeOffset="203109.46">26317 6085 0,'0'0'16,"0"18"15,0 17-31,18 71 31,-18-53-15,35-18 0,-35 1-1</inkml:trace>
  <inkml:trace contextRef="#ctx0" brushRef="#br2" timeOffset="204659.51">26899 5997 0,'-17'0'78,"34"0"422,36 0-484,-35 0 0,17 0-1,-35 53 32,0-35-31,-18-18-16,18 35 15,-17-35 1,52 0 62,-35 35-62,35-35-1,-35 36-15,0 17 16,0-18 0,-17-18-1,-19-17 1,1 36 0,18-36-1,-19 0 16,19 0-15</inkml:trace>
  <inkml:trace contextRef="#ctx0" brushRef="#br2" timeOffset="204976.73">27340 5997 0,'53'35'47,"-35"-35"-32,-18 53-15,70-17 16,-17-19 0,-17-17-1</inkml:trace>
  <inkml:trace contextRef="#ctx0" brushRef="#br2" timeOffset="205216.77">27552 5962 0,'-18'0'15,"18"35"-15,-35 0 16,35 18 0,0 0-1,-35 0 1,35-35 0,0 17 15</inkml:trace>
  <inkml:trace contextRef="#ctx0" brushRef="#br2" timeOffset="205535.31">27728 5962 0,'0'-35'32,"0"52"-17,0 1 1,0 17-16,0 0 16,0 1-16,36 34 15,-36-52 1,0 17-16,17-35 47</inkml:trace>
  <inkml:trace contextRef="#ctx0" brushRef="#br2" timeOffset="205893.41">27905 5962 0,'0'18'32,"0"-36"-32,0 71 15,0-18-15,0 18 16,53-18 0,17-35-1,-35 0 16,-35-17-15,0-19 0,0-17-1,0 36-15,0-36 16,-17 18 15,-18 35-15,-18 0-1,0 0-15</inkml:trace>
  <inkml:trace contextRef="#ctx0" brushRef="#br2" timeOffset="206293.23">28452 5927 0,'17'0'47,"36"0"-31,-35 0-1,17 0-15,-17 0 16,17 0-16,0-18 31</inkml:trace>
  <inkml:trace contextRef="#ctx0" brushRef="#br2" timeOffset="207730.33">28557 5803 0,'0'18'47,"0"17"-31,0-17-16,18 17 15,-18 18 1,0 0 0,35-18-1,-35-17 1,18-18 187,-18 35 281</inkml:trace>
  <inkml:trace contextRef="#ctx0" brushRef="#br2" timeOffset="208449.42">28963 5891 0,'0'0'0,"0"-17"79,18 17-64,17 0 1,-17 0-1,17 0 1,-35 35 15,-18-17-15,36-18 62,0 0-62,17 0-1,-35 35-15,0 0 16,35-17 0,-35 35-1,-35-18 1,17-17-1,-17-18 1,0 0 0,17 0-1,18-18 17</inkml:trace>
  <inkml:trace contextRef="#ctx0" brushRef="#br2" timeOffset="208728.73">29281 5874 0,'35'17'78,"0"-17"-78,0 53 16,-17-53-16,17 36 16,1-36-16,-19 35 15,18-35 1</inkml:trace>
  <inkml:trace contextRef="#ctx0" brushRef="#br2" timeOffset="208951.9">29457 5821 0,'0'0'0,"-35"0"15,35 53 1,-36 0 0,36 0-1,-17 35 1</inkml:trace>
  <inkml:trace contextRef="#ctx0" brushRef="#br2" timeOffset="209230.16">29598 5786 0,'18'0'16,"-36"0"-16,36 17 31,-18 1-31,0 35 16,0-18-1,35-35-15,-35 53 16,0-35 0,35-18 15</inkml:trace>
  <inkml:trace contextRef="#ctx0" brushRef="#br2" timeOffset="209546.76">29863 5750 0,'0'0'16,"0"18"15,0 17-15,35 18-1,18 0 1,-18 0 0,-35-35-1,0 17 1,-18-35-1,-17 0 1,18 0 0,-19 0-1,36-18 1</inkml:trace>
  <inkml:trace contextRef="#ctx0" brushRef="#br2" timeOffset="209745.23">29880 5697 0,'0'18'16,"0"-36"-16,36 18 15,-36-35-15,70 35 16,-35 0 0,-17 0 15</inkml:trace>
  <inkml:trace contextRef="#ctx0" brushRef="#br2" timeOffset="210845.19">25082 7126 0,'0'18'16,"0"17"-1,36 0 1,-1 36 15,-35-36 1</inkml:trace>
  <inkml:trace contextRef="#ctx0" brushRef="#br2" timeOffset="211278.61">25135 7161 0,'0'-17'16,"0"-19"15,0 89-31,36-141 16,-19 88-1,-17 18 1,36-18 0,-36 70-1,-18-17 1,36-53 46,17 0-62,18 0 16,-53 18 0,35-18-16,-35 35 15,0 0 1,-18-17 0,-17-18-1,18 35 16,17-52 1</inkml:trace>
  <inkml:trace contextRef="#ctx0" brushRef="#br2" timeOffset="211946.34">27446 6615 0,'0'17'63,"-35"1"-63,35 17 16,-35 18-1,35 0 1,17-18-1,36-35 1,18 0 0,-36 0-1,0 0 1,0 0 0</inkml:trace>
  <inkml:trace contextRef="#ctx0" brushRef="#br2" timeOffset="212688.77">29192 6421 0,'0'35'63,"36"0"-48,-36-17-15,53 176 47,-53-177-16</inkml:trace>
  <inkml:trace contextRef="#ctx0" brushRef="#br2" timeOffset="213013.55">29228 6491 0,'0'-18'16,"0"36"-16,35-36 31,18 18-15,-18 0-1,18 0 1,-53 53-16,35 0 16,-17-17-1,-18 16 1,0-34 15,0 35-15,-88-18-1,52-35 1</inkml:trace>
  <inkml:trace contextRef="#ctx0" brushRef="#br2" timeOffset="214296.71">30215 5786 0,'36'0'47,"-1"0"-32,18 0 1,0 0-1,-18 0 1</inkml:trace>
  <inkml:trace contextRef="#ctx0" brushRef="#br2" timeOffset="214645.23">30357 5680 0,'0'17'47,"0"19"-47,0 17 16,0-18-16,0 0 15,0 36 1,0-54 0,35 36-1,-35-18 1</inkml:trace>
  <inkml:trace contextRef="#ctx0" brushRef="#br2" timeOffset="-212150.17">30727 5592 0,'0'17'47,"0"54"-31,0-54-1,18 36 1,17-53 0,88-17 31,-87-54-16,-36 18 0,0 88 32,0 1-48,0 17-15,0 0 16,35-1-1,-35 1 1,0-35 0,35-18 62</inkml:trace>
  <inkml:trace contextRef="#ctx0" brushRef="#br2" timeOffset="-211912.01">31186 5662 0,'17'53'31,"1"-18"-15,35 18-1,-18-53 1,-35 18 0,18-18-1</inkml:trace>
  <inkml:trace contextRef="#ctx0" brushRef="#br2" timeOffset="-211633.25">31344 5627 0,'-17'-18'15,"52"71"1,-53-88-1,-35 52 1,18 54 0,0 35-1,35-53 1,0-18 0,-18-35-16,18 35 15</inkml:trace>
  <inkml:trace contextRef="#ctx0" brushRef="#br2" timeOffset="-210007.63">31609 5609 0,'0'-17'109,"35"17"219,-17 0 0,17 0-312,-17 0 15,-18-36 63,-36 36-47,19 0-32,17 18 1,0 0 0,0 34 15,53-16-31,-18 17 31,0-18-15,-35 0-1,0-17 1,-53 17 0,0-35-1,36 0 1,17-53 15,0 18-31,35-18 16,18 18-1,-35-18 1,-18 35 0</inkml:trace>
  <inkml:trace contextRef="#ctx0" brushRef="#br2" timeOffset="-209681.55">31962 5644 0,'35'0'31,"0"-17"-31,-17 17 16,17 0-16,0 0 15,-35-18 1,36 18-16</inkml:trace>
  <inkml:trace contextRef="#ctx0" brushRef="#br2" timeOffset="-209430.5">32085 5539 0,'35'0'32,"-70"0"-17,35 17 1,0 19-1,18 52 1,-18-35 0,35-36-1,-35 19 1</inkml:trace>
  <inkml:trace contextRef="#ctx0" brushRef="#br2" timeOffset="-208785.84">32385 5450 0,'0'18'31,"-35"-18"-15,35 53-16,17-18 15,19-35 1,-19 0-1,36 0 1,-18 0 0,-35-35 15,0 0-15,0-1-1,0 54 63,0 0-78,0 17 16,0-17-16,0 17 16,0 18-1,18 17 1,-18-34 15</inkml:trace>
  <inkml:trace contextRef="#ctx0" brushRef="#br2" timeOffset="-207032.02">32579 5450 0,'0'18'31,"53"17"-15,88 106 0,-88-105 31</inkml:trace>
  <inkml:trace contextRef="#ctx0" brushRef="#br2" timeOffset="-206765.2">32844 5468 0,'0'0'15,"-36"0"1,36 18-1,-17 17-15,-19 18 16,36 0 0,-35-18-1,35 18 17,0-35-17</inkml:trace>
  <inkml:trace contextRef="#ctx0" brushRef="#br2" timeOffset="-206381.07">32985 5450 0,'35'-35'31,"-70"70"-31,123-70 16,-53 17-16,0 18 31,-35 36 47,0-19-62,0 36-16,0 0 15,0-35-15,0 17 16,0 0-16,0-17 16,0 17 15,-17-35-16</inkml:trace>
  <inkml:trace contextRef="#ctx0" brushRef="#br2" timeOffset="-206213.52">33073 5574 0,'70'-35'47,"-140"70"-47,193-70 0,-123 17 16,18 18-16</inkml:trace>
  <inkml:trace contextRef="#ctx0" brushRef="#br2" timeOffset="-205229.79">31291 6297 0,'0'35'78,"0"-17"-62,0 17-16,0-17 16,18 70 15,-18-70 0</inkml:trace>
  <inkml:trace contextRef="#ctx0" brushRef="#br2" timeOffset="-204597.82">31238 6297 0,'0'-35'344,"53"35"-329,-35 0-15,-18-18 0,53 18 16,-18 0 0,-17 0 46</inkml:trace>
  <inkml:trace contextRef="#ctx0" brushRef="#br2" timeOffset="-204380.87">31327 6403 0,'0'0'16,"17"0"15,-17-18-31,53 18 16,0-35-1,-35 35 1</inkml:trace>
  <inkml:trace contextRef="#ctx0" brushRef="#br2" timeOffset="-204163.22">31397 6544 0,'0'0'0,"53"0"63,-18 0-47,-35-18-16,18 18 15</inkml:trace>
  <inkml:trace contextRef="#ctx0" brushRef="#br2" timeOffset="-203296.05">32561 6103 0,'0'35'62,"0"18"-62,0 71 32,0-89-1,0-53 31,0-35-46,0 36 0,0-18-16,-35-1 15,35 19-15,-35-19 16,35 1 0,0 17 15,35 18-16,18-35 1,-18 35 0,1 0 15,-1 0-15,-18 0-1</inkml:trace>
  <inkml:trace contextRef="#ctx0" brushRef="#br2" timeOffset="-203059.73">32561 6191 0,'36'0'63,"-19"0"-63,19 0 15,16 0 1,-52-17-16,18 17 16</inkml:trace>
  <inkml:trace contextRef="#ctx0" brushRef="#br2" timeOffset="-200896.08">21467 8273 0,'-18'0'31,"36"0"31,34 0-62,-16 0 16,-1 0 0,0 0-1</inkml:trace>
  <inkml:trace contextRef="#ctx0" brushRef="#br2" timeOffset="-200712.58">21537 8502 0,'35'0'47,"-35"-18"-47,36 18 16,-1 0-1</inkml:trace>
  <inkml:trace contextRef="#ctx0" brushRef="#br2" timeOffset="-196957.94">22137 8220 0,'0'-36'16,"0"72"31,0-19-47,0 19 15,0 34 1,53-35 15,-18-35-15,0 0 0,-35-17-1,18-1 1,-18-17-1,35 17 1,-35-17 0,0 0-1,-17 35 1235</inkml:trace>
  <inkml:trace contextRef="#ctx0" brushRef="#br2" timeOffset="-194161.4">22137 8361 0,'35'-18'94,"0"18"-79,-70 18 32,0-18-16,17 0-15,53 0 46,1 0-46,-36-18 0,17 18 31</inkml:trace>
  <inkml:trace contextRef="#ctx0" brushRef="#br2" timeOffset="-193456.39">22631 8220 0,'0'-36'31,"0"19"0,17 17-15,1 0-16,70-35 31,-70 35-15,17 35 0,-35 35-1,-18-52 1,1 17-1,52-35 110,0 36-109,-17-36 0,17 0-1</inkml:trace>
  <inkml:trace contextRef="#ctx0" brushRef="#br2" timeOffset="-192968.43">23019 8114 0,'0'0'0,"0"-35"31,17 35 0,36-36-15,-35 36 0,17 0-1,-35 18-15,0 53 16,0-19-1,-17-16 1,-19-19 0,72-17 62,16 0-63,-34 0 1,17 0 0</inkml:trace>
  <inkml:trace contextRef="#ctx0" brushRef="#br2" timeOffset="-192360.26">23407 8026 0,'0'-18'31,"53"18"-15,0 0-1,-36 0 17,-17 35-32,0 1 15,0-1 16,-35-35-31,35 18 32,-35-18-17,52 0 17,36 0-17,-17 0 1,-1 0-1,0 17 1,-35 36 0,0 0-1,0-35-15,-18-18 16,-17 35 0,18-35-1,-19 18 1</inkml:trace>
  <inkml:trace contextRef="#ctx0" brushRef="#br2" timeOffset="-191711.13">24059 7867 0,'0'0'0,"0"53"63,0 0-48,0-18-15,0 18 16,18 0 0,-18 0-1,0-71 63,35 18-62,-35-35 0,36-18-16,-1 18 15,0 35 1,18 0-1,-18 17 1,-35 19 0,0-19-1,0 19 1,-17-36 0,-36 35-1,18-35 1,35-18 31</inkml:trace>
  <inkml:trace contextRef="#ctx0" brushRef="#br2" timeOffset="-191544.2">24447 7990 0,'0'18'16,"0"70"15,0-70-15,36-18 0</inkml:trace>
  <inkml:trace contextRef="#ctx0" brushRef="#br2" timeOffset="-191360.9">24465 7832 0,'35'0'47</inkml:trace>
  <inkml:trace contextRef="#ctx0" brushRef="#br2" timeOffset="-191143.39">24659 7743 0,'0'36'16,"18"-1"0,-18 18-1,35 0-15,-35-18 0,0 0 16,18 18 0,-18-17-1</inkml:trace>
  <inkml:trace contextRef="#ctx0" brushRef="#br2" timeOffset="-190605.35">24624 7955 0,'35'0'47,"0"0"-32,-17-35-15,35 35 16,-18 0-16,18-35 16,0 35-1,-18-36 1,-52 36 62,-1 0-62,18 18-16,0 17 15,0-17 1,0 17-1,53 0 1,-18-17 0,-17-18-16,-18 35 15,0-17 1,-18-18 15,-88 0-15,71 0 15,0 0-31</inkml:trace>
  <inkml:trace contextRef="#ctx0" brushRef="#br2" timeOffset="-189226.95">22278 8343 0,'-18'0'0,"-17"0"31,53 0 63,-18-35-94,35 35 0,18 0 16,-88 0 62,-1 0-63,-17 0-15,0 0 16,18 0 0,53 0 62,17 0-78,0-35 15,-17 35-15,17 0 16,-35-18 0,-17 18 30,-1 0-30,-17 0 15,52 0 32,36-35-48,-35 35 1,-53 17 31,-1-17-47,19 0 0,17 18 16,-53-18-1,53 35 32</inkml:trace>
  <inkml:trace contextRef="#ctx0" brushRef="#br2" timeOffset="-181867.75">26829 2399 0,'17'0'109,"36"0"-93,-17 0 0,-19 0-16,18 0 15,-17 0-15,35 0 16,0 0-16,-18 0 15,18 0 1,0 0-16,71 0 31,52 0 1,-123 0-17,0-35 1,0 35-1,17 0 1,-52 0-16,52-36 16,-17 36-1,0 0 1,0 0 15,106 0-15,-89 0-1,19 0 1,-1-35 0,-18 35-1,-34 0-15,17-18 16,0 18 0,17 0-1,-17 0 1,0-35-1,-35 35 1,17 0 15,18 0 1,-18 0-1,-35-35 0,-18 35 219</inkml:trace>
  <inkml:trace contextRef="#ctx0" brushRef="#br2" timeOffset="-178805.13">22842 8767 0,'0'-18'140,"36"18"-124,17-35 0,-18 35-16,-18 0 15,36-36-15,0 36 16,18-35-16,299-53 31,18-36 0,-53 54 1,-17-1-1,-106 1 0,-18-18-15,-106 52-1,-53 36 1,-35-35 0,35 35-1,1-18 1,-19 18 15</inkml:trace>
  <inkml:trace contextRef="#ctx0" brushRef="#br2" timeOffset="-177674.02">24218 8643 0,'0'18'110,"53"52"-79,-53-34-31,53 16 0,-53 1 16,53 18 15,-53-36 0,0 0 16</inkml:trace>
  <inkml:trace contextRef="#ctx0" brushRef="#br2" timeOffset="-177342.69">24130 8908 0,'18'0'47,"-1"0"-47,19-18 16,-1 18-16,106-88 15,-88 70 1,-18 18 15</inkml:trace>
  <inkml:trace contextRef="#ctx0" brushRef="#br2" timeOffset="-175139.05">18574 9878 0,'0'35'63,"35"36"-48,0-1-15,-35-17 0,36 18 16,-36-18-16,0-18 15,35 18 1,-35-36 0,0 19 15,-18-54 31</inkml:trace>
  <inkml:trace contextRef="#ctx0" brushRef="#br2" timeOffset="-174598.68">18450 10248 0,'0'0'16,"36"0"15,52-35-15,53-18-1,0 0 17,-70 18-32,-19 0 15,-34 35 1,-36 0-1,-34 17 1,-1 54 0,17-18-1,36-18 1,18 0 0,17-35-1,36-17 1,-36-19-1,-35 1 1,0-53 0,0 123 31,0-17-32,35 52 1,1-34-1,-19-1 1,36-35 0</inkml:trace>
  <inkml:trace contextRef="#ctx0" brushRef="#br2" timeOffset="-174088.65">19191 9878 0,'0'0'0,"0"53"31,0 0-15,0 0 0,18 123-1,-1-123 1,19-18-1,-36-53 32,0-34-31,0 34-16,0-17 16,0-18-1,70 35 1,-35 18-1,18 0 1,-35 71 0,17-18-1,-35-1 17,-17-52-32,-19 36 15,1-36 1,17 0-1,-17 0 1,35-53 0,0 18-16</inkml:trace>
  <inkml:trace contextRef="#ctx0" brushRef="#br2" timeOffset="-173868.29">19509 9878 0,'35'53'31,"-35"17"-31,35-17 16,-35 0-16,0 0 16,35-18-1,-35 1 1,36-1-16,-19-35 15</inkml:trace>
  <inkml:trace contextRef="#ctx0" brushRef="#br2" timeOffset="-173521.96">19773 10178 0,'0'0'16,"53"-36"-1,0 1-15,-53 17 16,35-17 0,-35 18 15,-17 17-15,-54 0-1,36 52 1,-18 19-1,53 0 1,0-54 0,18 71-1,-1-88 1,18 0 0,1 0-1,-1-17 1</inkml:trace>
  <inkml:trace contextRef="#ctx0" brushRef="#br2" timeOffset="-172764.05">18503 10777 0,'0'18'15,"18"-18"32,-1 0-31,19 0-16,17-35 15,176-1 1,406-105 15,-176 18 0,-407 88-31,19-1 32,-36 36-1,-52 0 141</inkml:trace>
  <inkml:trace contextRef="#ctx0" brushRef="#br2" timeOffset="-170970.97">20461 9772 0,'-35'-18'16,"35"36"46,0 35-62,-35 194 32,-1-124-17,36-70 1,-35-18 0,35-17 15,18-53 16,-18 17-47</inkml:trace>
  <inkml:trace contextRef="#ctx0" brushRef="#br2" timeOffset="-170722.63">20549 9825 0,'36'88'31,"-36"-35"-15,35 18-16,-35-19 15,0-16-15,35-1 16,-35 36-1,0-54 1</inkml:trace>
  <inkml:trace contextRef="#ctx0" brushRef="#br2" timeOffset="-169904.46">20549 10178 0,'0'-36'0,"0"72"16,0-89-16,36 0 16,16 18-1,-16 35 1,52 0 0,-53 52-1,1 1 1,-36-88 62,35 17-78,-35-17 16,53 0-1,-18 35 1,36 0-16,-36 0 15,35 0 1,-34-18 0,-36-17-1,0 17 1,0-17 0,-18 35-1,0 0 1,-17 18-1,17 35 1,18 35 0,0-53 15,124-35 0,17 0-15,-88-18-1,-18-70 1,1 53 0,-36 0-1,0-71 1,-18 106 0,-17 0-1,17 53 1,18 53-1,0-53 1,0-36 15,88-17-15,-35 0 0,0 0-1,-18 0-15</inkml:trace>
  <inkml:trace contextRef="#ctx0" brushRef="#br2" timeOffset="-169162.3">20126 10601 0,'53'0'47,"-18"0"-32,-17-35-15,35 35 16,0-36-16,370-34 47,247-71-16,-423 53 0,-212 88 0</inkml:trace>
  <inkml:trace contextRef="#ctx0" brushRef="#br2" timeOffset="-148248.99">23142 9631 0,'0'35'1625,"-35"0"-1609,35 1-16,-18 17 15,18-1-15,0 1 16,0-35-16,0 17 15,0-17-15,0 35 16,53-53 0,0 0 15,35-35 16,-88-18-32,-17 53 1,-1-36 0,-35 36-1,-17 0 1,34 18 15,1 17-15,35 1-1</inkml:trace>
  <inkml:trace contextRef="#ctx0" brushRef="#br2" timeOffset="-144965.25">23865 9790 0,'0'-36'63,"-17"36"-48,-1 0 16,-17 0-15,17 0 0,18 53-16,0-18 0,-35 36 15,35-18 17,0 0-17,88-18 1,-35-35-1,-35 0 1,17-17 0,-35-54-1</inkml:trace>
  <inkml:trace contextRef="#ctx0" brushRef="#br2" timeOffset="-143980.58">23989 9648 0,'0'36'31,"0"-19"-31,0 19 16,0-1-16,35 53 31,0-35-15,-35-18-1,0-70 32,0-18-31,0 18 0,0 0-16,0-1 15,36 36 1,-19 0-1,36 36 1,-17 34 0,-1-52-1,35-18 1,-52 0 15,17-18-15,-35-17-1,0-18 1,0 0 0,0 71 31,-53 35-47,53 17 15,0-35 1,53-35 31,-53-17-47,36-1 31,-36-35-15,0 18-1,0 70 16,0 18-15,35-18 0,18-35-1,-18 0 1,-35-17 0,0-36-1,0 35 1,0-52 15,18 34-31,17 36 16,18 0-1,-53 18 1,35 17 15,-35 18-31,18-35 16,17 17 15,18-35-15</inkml:trace>
  <inkml:trace contextRef="#ctx0" brushRef="#br2" timeOffset="-143697.08">24853 9701 0,'0'-35'15,"-53"106"16,106-107-31,-159 107 0,106-53 16,0 17 0,18-35-1,17-35 1,-35-18 15,36 35-15,-36 71 15,52-18-15,37-35-1</inkml:trace>
  <inkml:trace contextRef="#ctx0" brushRef="#br2" timeOffset="-143297.32">25082 9631 0,'-17'17'15,"17"36"-15,0 0 16,17-53 0,36 0-1,0 0 1,-35-17-1,35-19 1,-53-34 0,0 17-1,-35-18 1,-18 36-16,35 17 16,18 36 30,0 35-46,18 53 16,17-18 0,0-17-1,1 17 17,-1-88-32</inkml:trace>
  <inkml:trace contextRef="#ctx0" brushRef="#br2" timeOffset="-142797.08">25171 9737 0,'88'35'16,"-176"-70"0,123 35-1,18 0 1,-18-36-16,18 1 15,18 0 1,-54 0 0,-34 35 31,-36 35-32,53 0 1,0 0-1,17-35 1,1 0-16,53 0 16,-1 0-1,-52 18 1,17 35 0,-35-71 46,-18 18-62,18-70 16,0 34-16,18-16 31,-18 16-15,35 19-16</inkml:trace>
  <inkml:trace contextRef="#ctx0" brushRef="#br2" timeOffset="-142280.49">25912 9454 0,'35'18'78,"0"35"-78,0 0 15,1-18-15,52 18 16,0-35 31</inkml:trace>
  <inkml:trace contextRef="#ctx0" brushRef="#br2" timeOffset="-142052.09">26123 9419 0,'0'0'0,"0"35"15,-35 89 1,17-36-1,18-17 1,0-1 15</inkml:trace>
  <inkml:trace contextRef="#ctx0" brushRef="#br2" timeOffset="-139240.05">26882 9402 0,'0'0'0,"0"-18"32,0 0-17,-53 18 17,0 0-17,18 0 1,-1 71-1,36-36 1,36 0 0,16 1-1,19-36 1,-36 35 0,18 18-16,-53-18 15,-17-17 16,-1-18-15,-35 0 0,18 0 15,35-71-15,0 18-1,17 18 1,36 0-1,-17 35-15,16-18 16</inkml:trace>
  <inkml:trace contextRef="#ctx0" brushRef="#br2" timeOffset="-138773.15">27129 9331 0,'0'53'31,"0"0"-31,0 17 16,0-17 0,35-17-1,0-1 1,-35-88 62,35 0-78,18 18 31,-35 52-15,-18 54-1,0-36 1,-35 18 0,17-53-1,18 35-15,-35-35 16,17 0 0,18-35 15,0 17-31</inkml:trace>
  <inkml:trace contextRef="#ctx0" brushRef="#br2" timeOffset="-138645.32">27393 9472 0,'0'35'16,"0"18"-1,0-35 1</inkml:trace>
  <inkml:trace contextRef="#ctx0" brushRef="#br2" timeOffset="-138472.09">27358 9296 0,'0'0'15,"18"-36"17</inkml:trace>
  <inkml:trace contextRef="#ctx0" brushRef="#br2" timeOffset="-138295.32">27534 9207 0,'0'0'0,"0"36"16,0-1-16,0 0 0,0 54 16,53-1 15,-18-53-15,-35 18-16</inkml:trace>
  <inkml:trace contextRef="#ctx0" brushRef="#br2" timeOffset="-138144.99">27534 9437 0,'0'-35'16,"36"17"-1,16 18-15,19-35 16</inkml:trace>
  <inkml:trace contextRef="#ctx0" brushRef="#br2" timeOffset="-137712.97">27975 9243 0,'0'53'31,"0"-18"-16,0 36-15,36 52 16,-1-105 0,-35 17-1,0-70 17,0-18-17,0-53 1,-18 0-1,18 18 1,0 53 0,35 35 15,1 0-15,-1 88-1,18 18 1,0-36-1,-18-17 1,-35-18 0</inkml:trace>
  <inkml:trace contextRef="#ctx0" brushRef="#br2" timeOffset="-137546.42">28081 9472 0,'0'0'0,"-18"0"0,36 0 31,53-53-15,-18 18 0,-1-18-16</inkml:trace>
  <inkml:trace contextRef="#ctx0" brushRef="#br2" timeOffset="-137279.31">28399 9190 0,'-18'-35'16,"0"35"-1,18 35 1,36-35-16,-72 53 16,54-18-1,17 18-15,1 0 31,-19 0-15,-17-36-16,-17 19 47,-54-36-31,71-18-1,0 0 1</inkml:trace>
  <inkml:trace contextRef="#ctx0" brushRef="#br2" timeOffset="-137046.15">28593 9190 0,'0'53'15,"-18"-71"1,36-17-16,-71 123 15,53-35 1,17-18 0,-17 1-1,71-19 1,-1-17 0,-34 0-16</inkml:trace>
  <inkml:trace contextRef="#ctx0" brushRef="#br2" timeOffset="-136794.38">28857 9172 0,'0'18'78,"0"-1"-78,0 19 0,0 17 31,0 0-15,35-18 0</inkml:trace>
  <inkml:trace contextRef="#ctx0" brushRef="#br2" timeOffset="-136512.26">28945 9119 0,'0'18'47,"18"35"-47,-18-18 16,0 0-16,18 1 16,-18-1-1,35 0 1,-35 1-1</inkml:trace>
  <inkml:trace contextRef="#ctx0" brushRef="#br2" timeOffset="-136262.06">29316 9172 0,'35'0'15,"0"0"1,18-17-16</inkml:trace>
  <inkml:trace contextRef="#ctx0" brushRef="#br2" timeOffset="-136079.75">29333 9349 0,'106'-18'31,"-70"18"-31,16 0 31</inkml:trace>
  <inkml:trace contextRef="#ctx0" brushRef="#br2" timeOffset="-133020.68">30057 9066 0,'-18'0'16,"18"36"62,0-1-78,0-17 15,18 17-15,-18 0 16,53-35-16,-53 18 16,35-18-16,18 0 15,0 0 1,-36-36 15,19-34 0,-36 35-15,0 70 62,0 0-78,0-17 16,0 35-16,0 0 15,35-36-15,-17 54 16,-18-53 15,35-18 32</inkml:trace>
  <inkml:trace contextRef="#ctx0" brushRef="#br2" timeOffset="-132527.51">30639 9102 0,'0'0'0,"0"-36"16,0 19-1,0-19 1,-18 36 0,18-35-1,-35 35 1,0 0-16,-1 35 16,1 18-1,35-17 1,0 17-1,71-1 1,-19 1 0,-16-17-1,-36 52 1,-36-70 15,1-18 0,0-36-15,35-17 0,0 36-1,0-36 1,18 0 0,34 18-1,1 35 1</inkml:trace>
  <inkml:trace contextRef="#ctx0" brushRef="#br2" timeOffset="-132022.08">30868 9049 0,'0'53'47,"0"-18"-47,0 0 16,18 18-1,-18 35 1,0-52 0,35-36-16,-35-18 62,0-17-46,0-1-16,53-17 15,-18 18 1,0 35 0,1 0-1,-36 35 1,0 36 15,0-36-31,-18-17 31,-17-18-15,17 0 0,-17 0-1</inkml:trace>
  <inkml:trace contextRef="#ctx0" brushRef="#br2" timeOffset="-131811.8">31432 9066 0,'0'36'46,"0"-1"-46,0-17 16,0 17 0,36 0-16,-36-17 15</inkml:trace>
  <inkml:trace contextRef="#ctx0" brushRef="#br2" timeOffset="-131624.25">31415 8943 0,'0'0'0</inkml:trace>
  <inkml:trace contextRef="#ctx0" brushRef="#br2" timeOffset="-131394.65">31662 8819 0,'0'18'32,"0"35"-32,0-18 15,35 18 1,-35 0-16,0-35 0,35 17 16,-35 36-1</inkml:trace>
  <inkml:trace contextRef="#ctx0" brushRef="#br2" timeOffset="-130928.43">31591 9031 0,'0'0'0,"18"-35"31,0 35-31,17 0 16,18-18 0,17 18-1,-17-35 1,-18 35 0,-35-35-16,-17 35 46,17 35-14,0 18-17,0-18 1,35 18 0,-17 18 15,-18-36-16,-36-35 17,1 0-17,18 0 1</inkml:trace>
  <inkml:trace contextRef="#ctx0" brushRef="#br2" timeOffset="-126310.49">23918 10495 0,'0'0'0,"0"53"94,0 0-78,18-18-16,-18 89 15,35-18 32,-35-36-16</inkml:trace>
  <inkml:trace contextRef="#ctx0" brushRef="#br2" timeOffset="-125892.08">23848 10813 0,'53'0'47,"35"-36"-32,-18 1 1,-34 35-1,-1 0 1,-35 35 0,18 1-1,17 17 1,35-53 0,-34 0-16,-19 0 15,19-18 1,-36-17-1,0 17 1,-71-70 15,53 88-31,-52 0 16,35 0 0,-1 0-1,54 0 16</inkml:trace>
  <inkml:trace contextRef="#ctx0" brushRef="#br2" timeOffset="-125676.06">24342 10566 0,'0'35'15,"0"-70"1,35 123-1,-35-70 1,0 17-16,35 18 16,-35-18-1,18 0 1</inkml:trace>
  <inkml:trace contextRef="#ctx0" brushRef="#br2" timeOffset="-125025.18">24324 10672 0,'0'0'0,"0"-18"16,18 18 0,35-35-1,35-18 1,-53 53-1,0 0 1,-52 53 15,17-36-31,-36 54 16,36-54 0,36-17-1,-1 0 16,-35-35-31,53 0 16,-53 0 0,0 70 31,53 0-32,-18-35 1,36 0-1,-18-17 1,-53-19 0,35 36-16,-35-17 0,0-19 15,-18-17 1,-17-17 0,35 52 15,0 71 0,0 18-15,0-1-1,53 18 1,-53-70 0,17-18-1,19 0 1</inkml:trace>
  <inkml:trace contextRef="#ctx0" brushRef="#br2" timeOffset="-124575.14">25224 10407 0,'0'70'47,"0"1"-47,53 53 31,-18-107-31,-18 71 31</inkml:trace>
  <inkml:trace contextRef="#ctx0" brushRef="#br2" timeOffset="-123957.63">25329 10689 0,'0'-53'16,"53"18"-1,-17-18 1,-125 194-16,231-282 16,-142 88-16,0 35 15,0 54 48,0-1-48,0 53 1,17-70 0,18 35-1,1-53 1,-1 0-1,-17 0-15,17-18 16,-35-17 0,0 0-1,0-1 1,0 72 15,35-1 0,-17-35-15,17 0 0,-35-18-16,18 1 15,-18-19 1,0 54 31,0 0-32,0 35 1,35-18 0,0-35-16</inkml:trace>
  <inkml:trace contextRef="#ctx0" brushRef="#br2" timeOffset="-123720.66">25912 10407 0,'0'0'0,"0"-18"15,0 36 17,0 105-17,17 1 1,18-36-1,-17-35 1,17-18 0</inkml:trace>
  <inkml:trace contextRef="#ctx0" brushRef="#br2" timeOffset="-123491.32">26088 10336 0,'0'0'16,"0"18"15,0 88-15,53 0-1,-36 17 1,-17-88-1</inkml:trace>
  <inkml:trace contextRef="#ctx0" brushRef="#br2" timeOffset="-123290.82">26000 10566 0,'0'0'15,"17"0"32,-17-36-47,18 36 16,35-35 0</inkml:trace>
  <inkml:trace contextRef="#ctx0" brushRef="#br2" timeOffset="-122944.04">27146 10283 0,'106'0'31,"-53"0"-31,-35 0 16,17 0-16</inkml:trace>
  <inkml:trace contextRef="#ctx0" brushRef="#br2" timeOffset="-122775.46">27252 10495 0,'18'0'16,"17"0"0,0-18-1,53 18 1</inkml:trace>
  <inkml:trace contextRef="#ctx0" brushRef="#br2" timeOffset="-121256.18">27799 10142 0,'0'-35'63,"35"35"-1,0 0 173,-35 18 15,18-18 93,-18 35-171,0-17-156,0 17-16,35 0 16,-35-17-16,36 35 15,-36-18-15,35-17 16,-35 35-1,18-53-15,-18-36 125</inkml:trace>
  <inkml:trace contextRef="#ctx0" brushRef="#br2" timeOffset="-120655.09">28363 10248 0,'36'0'32,"-36"-35"-17,0 0 16,0 17-15,-18-17-16,0 35 31,-35-36-31,-17 36 16,35 18 0,35 0 15,0 35-16,17-53-15,36 35 16,-35-17 0,17 34-1,-35 1 1,0-17 0,-35-19-1,-1-17 16,36-35-15,0-36 0,18 1-1,17 35 1,-17-1 15,17 36-31</inkml:trace>
  <inkml:trace contextRef="#ctx0" brushRef="#br2" timeOffset="-120182.93">28575 10054 0,'0'18'31,"0"17"-31,35 0 16,-35 1-16,0 17 16,36-1 15,-36-87 31,0-18-46,17 0 0,36 36-1,0 17 1,-18 0 0,-35 35 15,0-17-31,0 17 15,-17-35 1,-19 35 0,19-35-1</inkml:trace>
  <inkml:trace contextRef="#ctx0" brushRef="#br2" timeOffset="-120008.47">29069 10072 0,'0'0'0,"0"17"16,0 19 0,0 34-1,0-52 1</inkml:trace>
  <inkml:trace contextRef="#ctx0" brushRef="#br2" timeOffset="-119831.82">29016 9913 0,'0'0'32</inkml:trace>
  <inkml:trace contextRef="#ctx0" brushRef="#br2" timeOffset="-119608.41">29281 9860 0,'0'0'0,"0"53"16,0 35 0,0-17 15,17-1-16,-17-34 1</inkml:trace>
  <inkml:trace contextRef="#ctx0" brushRef="#br2" timeOffset="-119127.55">29192 10072 0,'0'0'0,"0"-35"32,36 35-17,-1 0-15,35-36 32,-34 36-17,-1 0 1,-17-35-1,-54 35 48,36 18-47,0 17-16,18-17 15,17-18 1,1 35-1,-1 0 1,-35 18 0,0-35-1,0 17 1,-35-35 15,-1 0-15</inkml:trace>
  <inkml:trace contextRef="#ctx0" brushRef="#br2" timeOffset="-118408.3">27781 10672 0,'0'35'32,"53"-35"-1,0 0-16,18 0-15,17 0 16,53-18-16,35 18 16,671-106 15,-671 36-31,283-18 47,-424 88-16,-52 0 63</inkml:trace>
  <inkml:trace contextRef="#ctx0" brushRef="#br2" timeOffset="-108581.45">8908 8220 0,'0'17'47,"35"-17"-1,0 0-46,71 0 16,123 0 0,-70 0-1,106 0 1,-212 0 0,-18-17-1</inkml:trace>
  <inkml:trace contextRef="#ctx0" brushRef="#br2" timeOffset="-108180.22">9243 8625 0,'0'36'62,"0"-1"-46,17-17-16,-17 17 0,0 18 15,18 0 17,-18-36-1</inkml:trace>
  <inkml:trace contextRef="#ctx0" brushRef="#br2" timeOffset="-107669.2">9578 8608 0,'0'0'15,"0"-18"-15,0-52 31,-35 52-15,-1 18 0,-17 35-1,36 0 1,17 1 0,0-1-1,35-17 1,-17-18-1,17 35-15,18 18 16,-18 17 0,-52-34 15,-1-36-15,-17 0-1,35-18 1,0-17-1,0-36 1,17 36 0,-17 0 15,18-1-15,17 36-16</inkml:trace>
  <inkml:trace contextRef="#ctx0" brushRef="#br2" timeOffset="-107204.35">9790 8520 0,'0'17'31,"0"18"-31,35 18 16,-35 0-16,35 18 16,-35-18 15,0-71 31,0-17-46,0 0-16,35-1 16,1 1-1,-19 35 1,19 18 0,-36 35-1,-18-18 1,0 0-1,-35 0 17,36-35-17</inkml:trace>
  <inkml:trace contextRef="#ctx0" brushRef="#br2" timeOffset="-107053.82">10072 8608 0,'0'0'0,"0"17"31,0 19-15,35-1-16</inkml:trace>
  <inkml:trace contextRef="#ctx0" brushRef="#br2" timeOffset="-106879.88">10054 8467 0,'0'0'15,"0"-36"16</inkml:trace>
  <inkml:trace contextRef="#ctx0" brushRef="#br2" timeOffset="-106686.68">10213 8326 0,'0'35'0,"0"0"15,35 18-15,0 18 16,-35-19 15,36-16-15,-36-1-16</inkml:trace>
  <inkml:trace contextRef="#ctx0" brushRef="#br2" timeOffset="-106322.13">10248 8555 0,'0'-18'16,"35"71"-16,-70-141 16,35 141-16,71-141 15,-54 88-15,19 0 16,-72 35 15,36 18-15,0-18 15,89 0-15,-54 1-1,-35-1 1,-35 0 15,-1-35-15,19 0-1</inkml:trace>
  <inkml:trace contextRef="#ctx0" brushRef="#br2" timeOffset="-105844.94">10619 8855 0,'-36'0'47,"19"0"-32,17 35 1,-71-35-16,18 35 16,0-35-16,-35 36 15,0-1 1,-88 53 0,34-35-1,-69 0 1,70 0 15,52-18-31,1 0 31,0 1-15,35-1 0,0-17-1,71-18 63</inkml:trace>
  <inkml:trace contextRef="#ctx0" brushRef="#br2" timeOffset="-96768.68">30639 9754 0,'-18'0'31,"-17"36"-15,0-1-1,35 0-15,-36-35 16,-70 71 15,18-1 16,71-52 0</inkml:trace>
  <inkml:trace contextRef="#ctx0" brushRef="#br2" timeOffset="-96313.68">30321 9860 0,'0'18'78,"53"-18"-62,-53 35-16,53-35 16,-53 35-16,35-35 15,1 36 1,-1-36 0,-35 17 109</inkml:trace>
  <inkml:trace contextRef="#ctx0" brushRef="#br2" timeOffset="-93733.29">25665 11412 0,'0'-17'16,"0"52"15,17 53 0,71-17 0,-70-71-31,35-88 32,-18 52-17,-35-52 1,0 53-1,0 88 32,0 0-47,0 0 16,36 105 0,-1-122-1,0-36 16,-35 35-15,35-35 0</inkml:trace>
  <inkml:trace contextRef="#ctx0" brushRef="#br2" timeOffset="-93334.9">26300 11430 0,'-18'-53'15,"36"159"1,-71-230 0,106 195-16,-124-142 0,18 71 15,18 0 1,35 53 15,0 0-15,53-17-1,17 52 1,-34-35 0,-36 0-1,-18-53 1,0 0 0,18-18-1,0-35 1,0-35-1,0 0 1,36 52 0,16 36-1</inkml:trace>
  <inkml:trace contextRef="#ctx0" brushRef="#br2" timeOffset="-93151.5">26564 11483 0,'0'0'15,"88"0"1,-17-18 0,-36 18-1,0 0-15</inkml:trace>
  <inkml:trace contextRef="#ctx0" brushRef="#br2" timeOffset="-92917.25">26617 11342 0,'88'0'15,"-176"0"16,106 88-15,-18-35-16,35 70 16,0-70-1,1 0 1,-1-53 0</inkml:trace>
  <inkml:trace contextRef="#ctx0" brushRef="#br2" timeOffset="-92682.69">27111 11289 0,'0'0'0,"0"35"31,0-17-16,0 35 1,35 35 0,-17-53-1,-18 18 1,35-35 0</inkml:trace>
  <inkml:trace contextRef="#ctx0" brushRef="#br2" timeOffset="-92235.07">27499 11289 0,'0'0'0,"0"-53"16,0 18-16,-35 35 15,-18 0 1,18 0 15,-1 17-15,36 36-1,18 35 1,35-35 0,-18 0-1,18 35 1,-53-52-1,-18-36 1,-17 0 0,17-18-1,18-52 1,0-1 0,0 18-1,36 0 16,17 18-15</inkml:trace>
  <inkml:trace contextRef="#ctx0" brushRef="#br2" timeOffset="-91984.29">27958 11271 0,'0'0'0,"53"0"47,-18 0-47,-18 0 15,19-17 1,-1 17-16</inkml:trace>
  <inkml:trace contextRef="#ctx0" brushRef="#br2" timeOffset="-91816.74">28028 11412 0,'53'0'15,"-106"0"-15,88 0 16,36 0 0,-53-17-1,35-1-15</inkml:trace>
  <inkml:trace contextRef="#ctx0" brushRef="#br2" timeOffset="-91010.39">28663 11042 0,'0'-18'47,"18"18"94,-18 18 46,0 17-171,0 18-16,-35 0 16,35-18-1,0 71 1,35-53 0,-18-53-1,36 0 1,-17-18-16,-36 1 31,0-36-15,-18 18-1,-35 35 1,18 0 0,0 0-1</inkml:trace>
  <inkml:trace contextRef="#ctx0" brushRef="#br2" timeOffset="-90599.25">29104 10936 0,'-17'0'32,"17"53"-32,-36 0 0,36 35 31,0-17-15,0-36-16,36 18 15,16-53 16,19-18-15,-71 1 0,35-36-1,-35 17 1,-17 36 0,-19 0-1,1 0-15,-18 0 16,0 18-1,18 17 17</inkml:trace>
  <inkml:trace contextRef="#ctx0" brushRef="#br2" timeOffset="-87329.65">29669 10866 0,'0'0'0,"0"35"109,0 0-109,0 0 16,0 18-16,53 159 31,-53-177 0,0-52 16,0-36-31,35-18-1,0 36 1,18 35-1,-35 0 1,17 17 0,-35 36-1,0-17 1,0-19 0,-35-17-1,-1 36 1,19-36-1,17-36 32,17-34-47</inkml:trace>
  <inkml:trace contextRef="#ctx0" brushRef="#br2" timeOffset="-87167.09">30039 11042 0,'-18'53'16,"36"-124"-16,-36 159 15,36-158-15,-36 193 16,18-105 0</inkml:trace>
  <inkml:trace contextRef="#ctx0" brushRef="#br2" timeOffset="-87014.51">29951 10954 0,'0'-36'16,"35"36"-1</inkml:trace>
  <inkml:trace contextRef="#ctx0" brushRef="#br2" timeOffset="-86799.14">30233 10830 0,'0'18'15,"0"17"-15,18 18 16,-18-35-16,35 70 16,-35-35-1,0-36 1,0 19 0</inkml:trace>
  <inkml:trace contextRef="#ctx0" brushRef="#br2" timeOffset="-86399.97">30268 10989 0,'36'0'32,"-72"0"-32,54-35 15,35 35 1,-18-36-16,18 36 15,-53-17 1,0 70 31,0 0-31,35 0-1,-17-53 1,17 17-1,-17 18 1,-53-35 31,17 0-31</inkml:trace>
  <inkml:trace contextRef="#ctx0" brushRef="#br2" timeOffset="-86226.05">30674 11007 0</inkml:trace>
  <inkml:trace contextRef="#ctx0" brushRef="#br2" timeOffset="-84665.29">16475 12647 0,'0'0'0,"0"18"16,35-18 15,53 0-16,18-36-15,-18 36 16,71-52 0,-71 16 15,-123 72-31</inkml:trace>
  <inkml:trace contextRef="#ctx0" brushRef="#br2" timeOffset="-84431.89">16827 12612 0,'0'17'16,"0"-34"-16,0 70 16,0 0-16,18 17 15,-18 54 1,35-54-1,-35-17 1,36-53 15,-36-18-15,70-17-16</inkml:trace>
  <inkml:trace contextRef="#ctx0" brushRef="#br2" timeOffset="-84164.61">17057 12841 0,'0'141'47,"88"-141"-31,-176-141-16,194 282 0,-71-158 31,-35-19-15,0 19-1,-18 17-15,-17-36 16,-18 36 0,0 0-1,18 0 1,35 18 0</inkml:trace>
  <inkml:trace contextRef="#ctx0" brushRef="#br2" timeOffset="-83965.15">17233 12612 0,'0'53'47,"0"-106"-47,53 176 0,-35-17 15,-18-18 1,35-52 0,-35 16-1</inkml:trace>
  <inkml:trace contextRef="#ctx0" brushRef="#br2" timeOffset="-83331.08">17251 12806 0,'35'0'15,"-17"0"-15,-71 0 0,247-53 16,-35-18 15,-89 71-15,-87 18-1,17 17 1,-71 36 0,36-1-1,35-34 1,35-36 0,36-71-1,-71 18 1,0 88 31,0 1-32,0-19-15,70-17 0,18 36 16,18-54 15,-35-35-15,-36 18-1,-35-53 1,-35 17 0,17 1-1,-17 70 1,35 52 15,17 54-15,19-35-1,-1-18 1,-17 0 0,17-18-1</inkml:trace>
  <inkml:trace contextRef="#ctx0" brushRef="#br2" timeOffset="-82442.94">18415 12700 0,'18'18'0,"-36"-36"16,36 89 0,17-1-1,-17-17 1,-18-71 46,0-35-46,0 18-16,0-18 16,0-35-1,0 35 1,17 88 31,-17 1-47,18-1 15,17 0 1,0-17 0,-17-18 15,17 0-16,-35-106 1,0 53 15,18 53-31,-18 35 32,0 1-17,35 34 1,-35-52-1,35 17 1,-17-35 0,17-17-1,-35-19 1,36-34 0,-36 52-16,0-17 15,0 70 32,0 0-31,0 1-16,88 17 15,-35-18 1,-53-18 15,0 19-15,-35-36-1,-18 0 1,0 0 0</inkml:trace>
  <inkml:trace contextRef="#ctx0" brushRef="#br2" timeOffset="-81914.76">19279 12612 0,'0'0'0,"-53"53"31,53-36-31,0 19 16,0 17 0,36-53-1,17 0 1,-1-36-1,-52-17 1,36-17 0,-36 87 31,17 36-32,19 88 1,-36-35-1,0-53 1,0-18 0,0-17-1,-36 17 1,-34-35 15,-1-17-15,54-36-1,17-71 1,0 54 0,0 17-1,35 35 1,35 18 0,-34-35-16,-19 35 15</inkml:trace>
  <inkml:trace contextRef="#ctx0" brushRef="#br2" timeOffset="-81681.26">19773 12612 0,'53'0'47,"-18"0"-47,18 0 16</inkml:trace>
  <inkml:trace contextRef="#ctx0" brushRef="#br2" timeOffset="-81531.14">19826 12753 0,'0'0'15,"18"0"1,17 0 0,36 0-1,-19-53 1</inkml:trace>
  <inkml:trace contextRef="#ctx0" brushRef="#br2" timeOffset="-80364.58">20443 12400 0,'36'18'469,"-36"17"-453,35 18-16,-35-18 15,0-17-15,35 17 16,-35 0 0,0-70 62,0 0-78,0 17 15,0-35-15,0 0 16,36-35 0,-36 53-1,0 105 32,17-17-47,-17 0 16,35-17-1,1-36 17,-19 0-17,-17-18 1,36-17 0,-36-36-1,0 18 1,35 36-1,-35 52 17,0 53-17,0-35 1,18 0 0,17-53-1,18 0 16</inkml:trace>
  <inkml:trace contextRef="#ctx0" brushRef="#br2" timeOffset="-80030.44">20990 12418 0,'-17'-53'31,"-19"53"0,36 53-15,0-18-16,0-17 16,36 35-1,17 0 1,-1-1-1,-52-34 1,-35-18 15,35 35-31,-35-35 32,17 0-17,18-17 1</inkml:trace>
  <inkml:trace contextRef="#ctx0" brushRef="#br2" timeOffset="-79480.8">21202 12418 0,'0'17'16,"0"-34"-16,-53 17 15,18 17 1,35 36-1,17-17 1,19-36 0,34-18-1,-70-17 17,35 17-17,1 18 32,-36 18-31,17 70-1,19 0 1,52 106 0,-88-141-1,0-18 1,-35-35-1,-1 0 1,19 0 0,-19-53 15,36 0-15,-35 1-16,35 16 15,18-52 1,17 35-1,0 0 1</inkml:trace>
  <inkml:trace contextRef="#ctx0" brushRef="#br2" timeOffset="-78995.64">21802 12365 0,'0'-35'31,"-18"35"-31,0 0 16,-17 0-1,35 17 1,0 18 0,0 1-1,18-36-15,35 53 16,17 0-1,-52-36 1,-18 19 0,-53-1 31,0-35-32,18 0 1,-1 0-1,36-18 1</inkml:trace>
  <inkml:trace contextRef="#ctx0" brushRef="#br2" timeOffset="-78814.13">22031 12382 0,'0'89'31,"0"-178"-31,0 213 0,0-89 16,35-35 15,-35 36-31</inkml:trace>
  <inkml:trace contextRef="#ctx0" brushRef="#br2" timeOffset="-78664.49">22013 12347 0,'71'35'0,"-142"-70"16</inkml:trace>
  <inkml:trace contextRef="#ctx0" brushRef="#br2" timeOffset="-78230.48">22225 12330 0,'0'0'0,"53"0"15,0 17 1,-53 36-1,0 18 1,-18-18 0,18-18-1,18-35 1,35 0 0,-36 0-1,19 0-15,17-35 16,-1-18-1,-52 0 1,18 17 15,-36 54 1,-17 35-17,35-18 1,0-17-1,53-18 1,-18 0-16</inkml:trace>
  <inkml:trace contextRef="#ctx0" brushRef="#br2" timeOffset="-77997.11">22895 12347 0,'18'0'31,"17"0"-15,-17 0-1,70 0 1,-35 0-1,-35-35 1</inkml:trace>
  <inkml:trace contextRef="#ctx0" brushRef="#br2" timeOffset="-77731.01">22966 12153 0,'-35'0'16,"70"0"-16,-70 35 16,35 54-1,17 16 17,-17-87-32,35 17 15,1 1 1,-19-36 15</inkml:trace>
  <inkml:trace contextRef="#ctx0" brushRef="#br2" timeOffset="-76612.58">23601 12100 0,'0'0'0,"-35"0"0,35-17 16,0 70 31,0-1-32,0 19-15,17 141 32,-17-177-17,0-17 1</inkml:trace>
  <inkml:trace contextRef="#ctx0" brushRef="#br2" timeOffset="-75212.66">23566 12347 0,'0'0'31,"35"0"-15,18 0-16,-18-35 15,18 35-15,53-35 16,-53 17 0,-89 53 30,-17 18-30,53 18 0,0-36 15,18-35-15,0 0-1,35-35 1,-53-18-1,35 18 1,-35 52 15,0 18-15,53 1 0,0-1-16,0-35 15,-18-18 1,18-35-1,-53 1 1,0-19 15,-18-35-15,18 53 0,-17 53 15,17 18-16,0 35 1,0 17 0,0-17-1,17-17 1,-17-1 0,0-70 46,0 17-62,0-17 16,36-1-16,52-17 31,-35 53-15,-36 0-1,-17 89 1,-35-19-1,-36-35 1,54 1 0,52-54 15,0 18-15,18-53-1,18-53 1,-1 18-1,-70 35 1,0 0 15,0 18-15,0 17-16,-35 18 31,17 36-15,18-1-1,0 106 1,0-70 0,53-1-1,36-35 1,-19 1 0,-35-36-16,1 0 15,-1-18 1,-35 0-1,0-34 1,0-1 15,-18 53-15,-17 0 0,0 123-1,35-70 1,35-18-1,18 1 1,0-36 0,0 0-1</inkml:trace>
  <inkml:trace contextRef="#ctx0" brushRef="#br2" timeOffset="-74834.23">25224 12294 0,'0'0'0,"35"0"31,88 0 1,-105 0-17</inkml:trace>
  <inkml:trace contextRef="#ctx0" brushRef="#br2" timeOffset="-74656.72">25241 12488 0,'36'0'16,"-72"0"-16,72 0 15,-1 0-15,-18 0 16,36 0 0,0-17-1</inkml:trace>
  <inkml:trace contextRef="#ctx0" brushRef="#br2" timeOffset="-72461.48">26035 12188 0,'0'-17'578,"18"17"-578,17 0 15,-17 0-15,34 0 16,-34 0 0,-18 17-16,0 160 31,-106-124 16,124-53 15,17 0-46,18 0-16,0 17 15,-18-17 1,-17 18-16,17-18 16,18 0-1</inkml:trace>
  <inkml:trace contextRef="#ctx0" brushRef="#br2" timeOffset="-72111.05">26441 12241 0,'0'-35'31,"35"35"-31,0 0 16,1 35-1,-36-17 1,0 88 0,-18-36-1,0-70-15,18 53 16,36-53 31,-19 0-47,89-17 15,-18-36 1</inkml:trace>
  <inkml:trace contextRef="#ctx0" brushRef="#br2" timeOffset="-71628.88">26793 12188 0,'0'-35'31,"36"35"-31,17 0 16,-36 0-1,-17 35-15,0 1 16,0-19-16,0 19 15,-17 17 17,-1-53-17,18 17 1,53-34 15,-18 17-15,0 0-1,1 17 1,-36 36 0,-18 0-1,-17-53 1,0 18 0,17-18 15</inkml:trace>
  <inkml:trace contextRef="#ctx0" brushRef="#br2" timeOffset="-71111.05">27287 12118 0,'0'0'16,"0"35"15,0 0-15,0-17-16,18 88 15,-18-36 1,0-34-1,0-72 64,0-16-64,18 52-15,-18-53 16,53 53-16,-53-18 15,52 18 1,-34 0 0,-18 53-1,0-18 1,0-17 0,-35-18-1,35 35-15,-18-35 16,-17 0-1</inkml:trace>
  <inkml:trace contextRef="#ctx0" brushRef="#br2" timeOffset="-70945.49">27605 12259 0,'0'0'31,"0"88"-15,0-70-1</inkml:trace>
  <inkml:trace contextRef="#ctx0" brushRef="#br2" timeOffset="-70760.59">27658 12047 0,'0'0'0</inkml:trace>
  <inkml:trace contextRef="#ctx0" brushRef="#br2" timeOffset="-70543.49">27905 12012 0,'0'0'15,"0"106"1,0-71 0,0 18-1,17 53 1,-17-53 0,18-53-1</inkml:trace>
  <inkml:trace contextRef="#ctx0" brushRef="#br2" timeOffset="-70095.83">27834 12206 0,'0'0'0,"0"-18"31,35 18-16,1 0-15,17 0 32,-36 0-32,19-35 15,16 35 1,-52 18 46,0 17-46,18 18 0,17-18-1,1 1-15,-1 16 16,-35-34 15,-18-18-15,-17 0-16,-18 0 15,18 0 1</inkml:trace>
  <inkml:trace contextRef="#ctx0" brushRef="#br2" timeOffset="-68695.61">28504 12188 0,'18'0'47,"17"0"-31,54 0-1,-37 0 17</inkml:trace>
  <inkml:trace contextRef="#ctx0" brushRef="#br2" timeOffset="-68469.22">28557 11994 0,'0'0'16,"0"18"0,0 106-1,53 17 1,-53-106-1,36-17 1</inkml:trace>
  <inkml:trace contextRef="#ctx0" brushRef="#br2" timeOffset="-67177.3">29281 11942 0,'-36'52'63,"36"-16"-63,-35-1 15,35 18-15,0 35 32,71 53-1,17-141 0,-53-53 0,-53 18-15,1 0 0,-36 35-1,35 0 1</inkml:trace>
  <inkml:trace contextRef="#ctx0" brushRef="#br2" timeOffset="-66760.66">29686 11994 0,'-35'0'15,"0"53"1,35-17 0,-36 140-1,72-105 1,17-36 0,17-35-1,-17 0 1,-35 0-1,-18-35 1,35-1 0,-35-17-1,-18 18 1,-52 35 0,52 0-1,-35 0 1,53 18-1</inkml:trace>
  <inkml:trace contextRef="#ctx0" brushRef="#br2" timeOffset="-66161.55">30021 12047 0,'0'18'63,"0"17"-63,0 1 15,0 16 1,0-16-16,0 34 16,0-52-1,0 17-15,0-52 63,36 17-48,-36-36 1,0-17 0,35 0-1,18 18 1,-18 35 0,0 0-1,-35 18-15,0 17 16,0 0-1,-17 1 1,-36-19 0,35-17-1,-17 0 1</inkml:trace>
  <inkml:trace contextRef="#ctx0" brushRef="#br2" timeOffset="-65977.04">30409 12100 0,'0'36'15,"0"16"1,0-16-1,18-1 1</inkml:trace>
  <inkml:trace contextRef="#ctx0" brushRef="#br2" timeOffset="-65810.48">30321 12012 0</inkml:trace>
  <inkml:trace contextRef="#ctx0" brushRef="#br2" timeOffset="-65544.08">30639 11889 0,'0'53'31,"0"-18"-31,0 18 16,0 53 0,35-54-1,-35-34 1</inkml:trace>
  <inkml:trace contextRef="#ctx0" brushRef="#br2" timeOffset="-65130.1">30656 12100 0,'0'-35'78,"18"35"-78,17 0 16,-17 0 0,52-18-1,-34 18 1,-54 0 31,18 18-32,0 35 1,18 0 0,-1 0-1,-17-36 1,-17 19 15,-36-36-31,18 0 16,17 0-1</inkml:trace>
  <inkml:trace contextRef="#ctx0" brushRef="#br2" timeOffset="-64147.3">25559 13088 0,'-36'0'0,"1"18"31,70-18 16,1 0-31,-19 0-16,19 0 15,-1 0 1</inkml:trace>
  <inkml:trace contextRef="#ctx0" brushRef="#br2" timeOffset="-63975.66">25559 13247 0,'35'0'31,"-17"0"-31,87 0 16,-69 0-16</inkml:trace>
  <inkml:trace contextRef="#ctx0" brushRef="#br2" timeOffset="-63456.77">26335 13000 0,'53'0'62,"0"0"-46,-36 0 0,-17 35-1,0 18-15,0-18 16,0 18-16,-53 35 16,-17-17-1,35-71 16,35-18 1,0 1-17,52 17 1,1 0 0,-17 0-1,-1 0 1,53 35-1,-53-35 1,1 0 15,-19 0-31</inkml:trace>
  <inkml:trace contextRef="#ctx0" brushRef="#br2" timeOffset="-62858.83">27076 13106 0,'0'0'0,"0"-36"32,0 19-17,-18-19 1,18 1 0,-53 35-16,18 0 15,-18 0 1,18 18 15,35 17-15,17 0-1,19 18 1,-36 0-16,52-17 16,-16 16-1,-36-16 1,-18-36-1,-17 0 1,17 0 0,18-18-1,-35-35 1,35 0 0,18-35-1,-1 88 16,18-18-15,71 18-16</inkml:trace>
  <inkml:trace contextRef="#ctx0" brushRef="#br2" timeOffset="-62383.7">27393 13000 0,'0'-18'31,"0"71"-31,0-88 16,-35 17-1,-18 18 1,35 0-16,-17 53 16,0-18 15,35 1-16,88-1 1,-53-35 0,1-18-1,-36 1 17,35-19-32,-35 1 31,0 88 16,35-18-47,-35 54 15,0-54 1,0 0 0,0 0-1</inkml:trace>
  <inkml:trace contextRef="#ctx0" brushRef="#br2" timeOffset="-61836.57">27693 12965 0,'0'52'63,"0"-16"-48,0-1-15,0 18 16,0 18 15,0-54-15,0-34 46,0-36-46,35 17-16,1-17 15,-1 53 1,-17 0 0,17 36-1,-35 17 1,-18-18 0,-17-35-1,-18 18 16,0-18-15,35 0 0</inkml:trace>
  <inkml:trace contextRef="#ctx0" brushRef="#br2" timeOffset="-61643.5">27975 13017 0,'0'18'15,"0"17"1,0 18 0,0-17-1</inkml:trace>
  <inkml:trace contextRef="#ctx0" brushRef="#br2" timeOffset="-61462.05">28011 12965 0,'0'-36'16</inkml:trace>
  <inkml:trace contextRef="#ctx0" brushRef="#br2" timeOffset="-61209.9">28205 12912 0,'0'53'47,"0"17"-47,35-35 16,-35 18-16,0 18 15,35-36 1,-35 18 0</inkml:trace>
  <inkml:trace contextRef="#ctx0" brushRef="#br2" timeOffset="-61025.32">28205 13141 0,'35'-35'16,"0"35"-16,0 0 16,54-36-1,-72 36-15</inkml:trace>
  <inkml:trace contextRef="#ctx0" brushRef="#br2" timeOffset="-60757.72">28504 13017 0,'-52'0'31,"16"53"0,124-106-31,-176 159 16,88-88-1,36 17 1,-1-17 0,-35 17-1,0 0 1,-18-35 0,-17 18-1,17-18 1,-17 0-1</inkml:trace>
  <inkml:trace contextRef="#ctx0" brushRef="#br2" timeOffset="-56667.36">26229 13688 0,'53'0'109,"-18"0"-109,-17 0 16,17 0-16,18 0 15,18 0-15,17 0 0,176 0 32,848-71-1,-178 18 0,-457-35 0,-442 70-15,-70 18 297,-18 0-298</inkml:trace>
  <inkml:trace contextRef="#ctx0" brushRef="#br3" timeOffset="-26610.17">10001 13899 0,'-17'0'15,"-19"0"16,19 0 1,-36 36-1,53-19-31,-36 213 47,36-177-32,36-18 1,34-35 0,36 0-1,-53-35 1,-18-36 0,18 18-1,-53 18 1,0 0-16,0 52 47,0 36-47,0 0 15,88-18 1,18-35 15,-88 0-31,17-17 16,-35-1-1,35-17 1,-70-53 0,0 52-1,0 36 1,-54 0 0,37 0-1,52 36 1,35-36-1,-18 0 1</inkml:trace>
  <inkml:trace contextRef="#ctx0" brushRef="#br3" timeOffset="-26116.19">10513 14041 0,'88'70'31,"-88"-52"-31,-88-106 0,194 176 16,-124-159 47,18 36-48,0 0-15,0-1 16,18 36-1,17 0 1,0 36 0,-35 17-16,35-1 15,-35-16 1,0-72 46,0 19-62,0-18 16,0-36 0,36 36-1,-1 35 1,-17 0 0,17 35-1,35 36 1,-52-36-16,35 18 15,-18-53 1</inkml:trace>
  <inkml:trace contextRef="#ctx0" brushRef="#br3" timeOffset="-25915.71">11042 13935 0,'18'0'15,"-36"88"1,18-176-16,18 264 16,34-123-16,-52 0 15,53 17 1,-35-34 0,-18-19-1</inkml:trace>
  <inkml:trace contextRef="#ctx0" brushRef="#br3" timeOffset="-25633.19">11130 13988 0,'-35'-36'16,"35"1"15,70 247-31,-87-424 16,-1 283-16,89-124 15,-36 159 1,-35-36 0,0-17-1,-35-18 1,-1-52 15,36-1-31,0-17 16,0-18-16</inkml:trace>
  <inkml:trace contextRef="#ctx0" brushRef="#br3" timeOffset="-24633.17">11412 14041 0,'0'52'16,"0"-34"15,0-88-31,0 105 47,0-88-32,0 35 1,18 18 0,35 0-1,0 0 1,-18 0-16,18 0 15,0-35 1,-53 0 0,0 17-1,0-17 1,-18 0 0,-17 35 15,0 88-16,35-35-15,0 0 16,35-18 0,18-18-1,-35-17 1,17 0 0,0-52-1,-35-19 1,0 18-1,18 18 1,-18 0 0,35 52 31,0-17-32,18 35 1,-17-35-16,52 53 15,-88 0 1,0 18 0,-36-54-1,36-34 32,0-54-31,0 36-16,36-18 15,-36 0 1,35 18 0,-35-18-1,0 71 32,18-18-31,-18 17-1,53-17-15,-18 36 16,-18-36-16,36 52 16,-53-16-1,0-19 1,-17 19 15,-1-36-31,-17-18 31</inkml:trace>
  <inkml:trace contextRef="#ctx0" brushRef="#br3" timeOffset="-24466.31">12365 13794 0,'35'53'16,"-70"-106"-1,70 123-15,-17 1 16,17-18 0,-35-18-1</inkml:trace>
  <inkml:trace contextRef="#ctx0" brushRef="#br3" timeOffset="-24288.74">12365 13688 0,'-18'0'16,"-17"0"0</inkml:trace>
  <inkml:trace contextRef="#ctx0" brushRef="#br3" timeOffset="-23704.29">12682 13758 0,'0'0'0,"0"53"15,0-35-15,0 35 16,0 0 0,18-53-1,0 0 1,17 0 0,0-36 15,-35-16-16,35-1 1,-17 17 0,17 36-1,36 89 1,-71-54 0,0 0-1,0-88 63,18 18-78,-18 17 16,88-17-16,-71 0 16,36 52 15,-17 36-16,-1 0 1,-17-35 0</inkml:trace>
  <inkml:trace contextRef="#ctx0" brushRef="#br3" timeOffset="-22181.19">13882 13794 0,'0'-36'15,"0"107"32,35-1-47,-35 1 16,35 0-16,1-1 15,-36 1 32,35-107-16,-106-158 1,36 89-17,35 16 1,18 54 0,88 0-1,-89 35 1,36 106-1,-53-1 1,-35-16 0,0-72-16,-1 19 15,19-36 1,34 0 31,36 0-32,35 0 1,-35 35 0,35-35-1,18 0 1,-53-18-16,-35-17 16,17 17-1,-35-35 1,-17 36-1,-36 17 1,0 35 0,17 18-1,36 0 1,18-53 15,35 0-15,0-53-1,-18 18 1,-35-1 0,0 89 15,18 0-15,88-53-1,-89 0-15,36 0 16,-18-17-1,-35-19 1,0-34 0,-17-54-1,17 71 17,-18 36-17,18 87 16,0 18-15,35 36 0,1-54-1,-19-17 1,19-53 0</inkml:trace>
  <inkml:trace contextRef="#ctx0" brushRef="#br3" timeOffset="-21827.77">14746 13970 0,'0'-35'31,"0"70"-31,35-106 16,1 71-16,-19 0 31,36 0-31,-18 53 15,-35 0 1,36-17 0,-19-19-1,19-17 1,-36-53 15,0 18-15,0-18-1,-71-17 1,53 70 15,18-36-15</inkml:trace>
  <inkml:trace contextRef="#ctx0" brushRef="#br3" timeOffset="-21648">14940 13776 0</inkml:trace>
  <inkml:trace contextRef="#ctx0" brushRef="#br3" timeOffset="-21311.92">15169 13829 0,'-35'53'31,"35"-18"-15,0 0-16,0-17 16,35 17-1,36-35 1,-18 0 0,-35-17-1,-18-36 1,0 17-1,0-16 1,-53 52-16,17-53 16,19 53 15</inkml:trace>
  <inkml:trace contextRef="#ctx0" brushRef="#br3" timeOffset="-20910.17">15381 13776 0,'18'88'16,"-18"-53"-1,35 18 1,-35-88 46,0-35-46,35 34 0,-35 1-16,36 0 15,16-1 1,-16 72-1,-36-1 1,35 18 0,-35 0-1,35-36 1,-17-17 0</inkml:trace>
  <inkml:trace contextRef="#ctx0" brushRef="#br3" timeOffset="-20631.93">16175 13564 0,'0'0'0,"-35"0"15,17 0 1,-17 88 0,-36 54-1,71 16 1,18-122 0,88-1-1,-54-35 1,1 0-1</inkml:trace>
  <inkml:trace contextRef="#ctx0" brushRef="#br3" timeOffset="-20365.14">16404 13705 0,'-17'-35'15,"-36"35"17,53 35-32,0-17 15,-36 88 1,36-36 0,18-34-1,17-1 1,71-35-1,-88 0 1</inkml:trace>
  <inkml:trace contextRef="#ctx0" brushRef="#br3" timeOffset="-19846.37">16739 13723 0,'18'35'16,"-36"-70"-16,18 53 15,0 17 1,18 71 0,-18-18-1,18-53-15,-18 1 16,0-54 46,0-17-62,0-18 16,-36-53 15,36 18-15,18-1-1,17 72 1,0 17 0,1 70-1,-36 19 1,-18-36 0,18-18-1,0 0 1,53-35-1,18 0 1,-18 0 0</inkml:trace>
  <inkml:trace contextRef="#ctx0" brushRef="#br3" timeOffset="-19565.62">17057 13582 0,'35'0'16,"-70"0"-16,35 18 16,0-1-1,35 71 1,0 1 0,1 16-1,-36-69-15,0-1 16,-36 18-1,-17-18 1,-17 0 0</inkml:trace>
  <inkml:trace contextRef="#ctx0" brushRef="#br3" timeOffset="-19315.51">17268 13952 0,'18'0'16,"35"0"0,-35 0-16,35 0 15,-18 0 1</inkml:trace>
  <inkml:trace contextRef="#ctx0" brushRef="#br3" timeOffset="-19164.91">17304 14111 0,'0'0'15,"17"0"-15,19 0 16,-1-18 0,18 18-1</inkml:trace>
  <inkml:trace contextRef="#ctx0" brushRef="#br3" timeOffset="-17280">18027 13600 0,'-18'0'672,"-17"0"-640,35 17-32,-53 18 15,18 71 1,35-88-16,17 88 31,89-71 16,71-70-16</inkml:trace>
  <inkml:trace contextRef="#ctx0" brushRef="#br3" timeOffset="-16314.1">18327 13688 0,'0'-36'94,"0"1"281,0 18-328,-18 17-32,-17 0 16,35 52-15,0 1 0,18-53-16,-18 18 15,88 17 1,0 1 0,-35-1-1,-53-17 1,-53 17-1,0-35 1,18 35 0,17-35-1,-17 0 1</inkml:trace>
  <inkml:trace contextRef="#ctx0" brushRef="#br3" timeOffset="-15947.18">17851 14146 0,'141'0'31,"-53"-17"-31,141-36 31,-17 53-31,-18-35 32,-159 35-32,53 0 15</inkml:trace>
  <inkml:trace contextRef="#ctx0" brushRef="#br3" timeOffset="-14477.91">18062 14499 0,'0'35'688,"-17"-35"-563,17 53-110,-36-17-15,36 17 16,0-18-16,0-18 16,0 19-16,0-1 15,53-35 1,-18 0 0,1 0-1,-1-53 1,-35-70 31,-18 70-32,1 53 17,-19 0-32,-16 0 15,16 0 1,36 35 15,18-35-15</inkml:trace>
  <inkml:trace contextRef="#ctx0" brushRef="#br3" timeOffset="-13913.49">18503 14446 0,'0'0'0,"-35"0"31,17 0-15,18 18-1,-35 17 1,35 0-16,88 54 47,36-36-16,-124-18-15,-18-35 15,18 17-31,-18-17 16,-17 0-1,-18 0 1,36 0 0</inkml:trace>
  <inkml:trace contextRef="#ctx0" brushRef="#br3" timeOffset="-13296.46">19244 13899 0,'0'36'31,"18"-36"0,-1 0-15,36 0-1,-18 0 17</inkml:trace>
  <inkml:trace contextRef="#ctx0" brushRef="#br3" timeOffset="-13128.92">19262 14129 0,'105'0'31,"-193"-36"-31,229 54 16,-299 0-16,369-36 15</inkml:trace>
  <inkml:trace contextRef="#ctx0" brushRef="#br3" timeOffset="-11764.65">19967 13423 0,'35'0'125,"-17"0"-94,17 0 1,1 0 311,-1 0-327,18 0-16,-18 0 31,-35 18-31,0 17 16,-35 194 15,-71-176 16,124-88 15,35 35-46,-18 0-16,-17 0 16,52 35-1,-17-35 1,-18 36-16,-17-36 16,17 0-1</inkml:trace>
  <inkml:trace contextRef="#ctx0" brushRef="#br3" timeOffset="-11162.69">20673 13511 0,'0'0'16,"35"-17"-16,-35-36 15,0 18 1,0 17 0,-18-17-1,1-1 1,-36 36-1,18 18 1,-1 35 0,1-35-16,35 17 15,0 18 1,35-36 0,36 36-1,-18 0 1,-36-18-1,-17-17 1,0 17 15,-35-35 1,17 0-17,-17 0 1,0-17-1,35-1 1,0-35 0,18 18-1,-1 17 1,36-17 0,-18 35-16,-17 0 15</inkml:trace>
  <inkml:trace contextRef="#ctx0" brushRef="#br3" timeOffset="-10586.11">21043 13406 0,'0'0'0,"-35"-18"16,17 18 0,-35 0-1,0 35 1,53 18 0,0 0-1,18-53 1,17 0-16,18 0 15,-17 0 1,-1-53 31,-35 18-31,0 52 46,0 19-46,0 17-16,35 17 0,-35-17 15,18-35 1,-18 35 0,0-18-1</inkml:trace>
  <inkml:trace contextRef="#ctx0" brushRef="#br3" timeOffset="-9882.98">20091 14164 0,'17'0'31,"1"0"-31,35 0 16,0-18-16,35 18 15,35-35 17,36 0-17,265-18 1,-248 53 0,-53 0-1,-105 0 1,17 0-1,1 0 79,-36-35-63</inkml:trace>
  <inkml:trace contextRef="#ctx0" brushRef="#br3" timeOffset="-7711.18">20549 14393 0,'0'-35'16,"0"0"15,-17 35-15,17-18-16,-53 18 16,-18 18 15,18 141 0,124-89 0,17 1-15,-35-54 0,-18 19-1,-35-1 1,-17 0 15,-1-35-31,-17 0 31,-1-18-15,36-34 0,0-1-1,18 0 1,17-35-1,1 70 1,-36-17 0,52 35-1</inkml:trace>
  <inkml:trace contextRef="#ctx0" brushRef="#br3" timeOffset="-7326.44">20779 14429 0,'0'17'15,"0"36"1,53-176-16,-106 299 0,70-158 16,-34-159-16,87 335 15,-35-194 1,18 0-1,0-18 1,-17-17 0,-36-1-1,0-69 1,-18 87 0,-70-17-1,35 35 1,0 0-1,18 17 17,35 1-17</inkml:trace>
  <inkml:trace contextRef="#ctx0" brushRef="#br3" timeOffset="-6928.44">21202 14376 0,'0'35'16,"0"53"0,0-53-1,35-35-15,18 18 16,18-18-1,-18 0 17,-36 0-17,-17-35 1,0 17-16,0-17 16,0-53-1,-53 52 1,0 1-1,-35 35 1,35 0 0,53 18-16,-35-1 15,35 19 1</inkml:trace>
  <inkml:trace contextRef="#ctx0" brushRef="#br3" timeOffset="8041.78">21819 13758 0,'18'0'63,"17"0"-63,0 0 15,-17-17-15,17 17 0,1 0 16</inkml:trace>
  <inkml:trace contextRef="#ctx0" brushRef="#br3" timeOffset="8209.17">21907 13970 0,'18'-18'47,"35"18"-47,0-17 16,18-36 0,-54 53-16</inkml:trace>
  <inkml:trace contextRef="#ctx0" brushRef="#br3" timeOffset="8610.51">22454 13652 0,'0'0'0,"-35"0"31,35 36-31,0-19 16,0 36 0,0-35-16,35 53 15,18-36 1,-18-35 0,18 0-1,-35-88 1,-18 35-1,0 17 1,-18-34 0,-17 17-1,-18 53 17,0 0-32,18 18 31,35 34-16</inkml:trace>
  <inkml:trace contextRef="#ctx0" brushRef="#br3" timeOffset="8822.1">22860 13635 0</inkml:trace>
  <inkml:trace contextRef="#ctx0" brushRef="#br3" timeOffset="9378.54">22983 13529 0,'0'-35'31,"0"-1"-16,36 36-15,-19 0 16,19 0 0,17 36-1,-53 34 1,0-17 15,0-35-15,-18-18-1,36 0 32,-18-35-31,17 35-16,18 0 16,18 17-1,-17 18 1,-36-17-1,0 17 1,0 1 0,-18-36-1,-17 17-15,17-17 16,-17 36 15,0-36 0,35-53-15</inkml:trace>
  <inkml:trace contextRef="#ctx0" brushRef="#br3" timeOffset="9759.18">23389 13335 0,'-17'71'32,"17"-36"-17,0 18-15,17 17 16,36-17 0,-35-53-1,35 0 1,-18 0-1,-17 0 1,17-35 0,-35 0-1,-18 35 1,1 0 0,-36 0-1,17 17 1,1 19-1</inkml:trace>
  <inkml:trace contextRef="#ctx0" brushRef="#br3" timeOffset="26564.44">10001 15540 0,'-17'0'156,"17"35"-156,-18-35 15,-17 71 1,35 123 0,0-106-1,0-18 1,17-34 0,36-36-1,18 0 1,-1-18 15,-34-70-15,-36 53-16,0-1 15,0 19 1,0 52 15,0-17-15,0 35-16,17-53 15,19 35 1,34-35 0,-35-18-1,-35-17 1,0 17 0,-17-35-1,-19 18 1,19 35 15,-18 0-15,-1 0-16,36 35 15,36-35 1</inkml:trace>
  <inkml:trace contextRef="#ctx0" brushRef="#br3" timeOffset="27081.07">10389 15840 0,'106'158'63,"-212"-316"-16,212 299-32,-106-212 1,0 54 0,0-19-1,0 19 1,18 17 0,17 0-16,-35 70 15,35 1 1,-17-71 15,-18-18 0,0 1-15,35-54 0,1 53-1,-36-17-15,35 53 31,0 52 1,-17-34-17,35-1 1,0-35 0,-18 0-16</inkml:trace>
  <inkml:trace contextRef="#ctx0" brushRef="#br3" timeOffset="27547.41">10936 15840 0,'-18'123'78,"71"18"-62,-88-405-16,106 528 15,-71-228-15,0-54 63,-18-53-47,18 54-1,0-36-15,-35-18 16,35-35-1,0 71 1,0 18 0,53 17-1,0 52-15,-1 19 16,-16-18 0,-36-18 15,-18 0-16,-17-35-15,0 36 32,-1-54-17</inkml:trace>
  <inkml:trace contextRef="#ctx0" brushRef="#br3" timeOffset="28630.09">11254 15963 0,'70'71'31,"-140"-142"-15,140 89 46,-70-53-46,0 17-16,18 18 15,17-35 1,18 35 0,0 0-1,0 0 1,-18 0-1,0-53-15,-35 17 32,0 1-17,0 0 1,-35 35 0,0 35-1,35 18 1,0-18-1,17 18 17,-17-35-32,71-18 15,-36 0 1,18 0 0,-35-18-1,17-52 1,-35 34-1,0 1 1,0 0 0,-18 35-1,18 18 1,18-1 15,17 36-15,1 0-1,-36 0 17,0-35-17,-18 17 1,18-53 31,18-35-32,-18 36 1,35-19-16,0-17 16,-35 1-1,18 52 1,-18-36 0,0 54 15,0 17-16,53-35 1,-53 18 0,53 17-1,-36-17 1,-17 17 0,0 0 15</inkml:trace>
  <inkml:trace contextRef="#ctx0" brushRef="#br3" timeOffset="28805.46">12153 15699 0,'0'53'16,"0"-18"0,35 0-1</inkml:trace>
  <inkml:trace contextRef="#ctx0" brushRef="#br3" timeOffset="28990.39">12153 15575 0</inkml:trace>
  <inkml:trace contextRef="#ctx0" brushRef="#br3" timeOffset="29597.85">12594 15663 0,'-35'36'16,"35"-19"-16,-35 71 15,35-70 1,0 17 0,17-35-1,1 0 1,-18-17-1,0-1 17,35-35-17,18 0 1,-53 71 15,0 0-15,0 17-1,18-35 1,-18-35 47,53 17-63,-18-17 15,0 35-15,53-53 16,-35 53 15,0 35-15,-53-17-16,18 35 15,17-18 1,0-35 15</inkml:trace>
  <inkml:trace contextRef="#ctx0" brushRef="#br3" timeOffset="31372.35">13794 15610 0,'17'0'32,"-17"-35"-32,53 35 0,-53-53 15,35 53-15,-35-35 16,36-18 0,-36-88 15,-18 88 0,-35 88 0,53 124-15,0-36 0,18 19-1,35-54 16,0 0-15,-36-53-16,-17-17 16,0-36 62,0 1-78,0-36 15,-35 0-15</inkml:trace>
  <inkml:trace contextRef="#ctx0" brushRef="#br3" timeOffset="31831.85">13864 15663 0,'-35'18'31,"70"-18"0,-35-18-31,71 36 16,-18-36-16,0 18 16,35-35-1,-18 0 1,-70 52 15,0 19-15,0 17-1,-35 0 1,70-53 0,-17 0-1,17 0 17,-35-36-32,0-34 15,0 34 16,0 19-15,0 34 0,35 19-1,-17 17 1,35-18 0,-18-35-1</inkml:trace>
  <inkml:trace contextRef="#ctx0" brushRef="#br3" timeOffset="32032.36">14587 15540 0,'-53'17'16,"18"72"15,35-72-31,88-140 0,-158 282 16,105-159-1,0 0 1,1 0 0,-1-18-1</inkml:trace>
  <inkml:trace contextRef="#ctx0" brushRef="#br3" timeOffset="32265.5">14764 15416 0,'-53'-70'31,"106"140"0,-106-123-15,70 124-16,1 35 16,17-36-1,1 19 1,-36-54 15</inkml:trace>
  <inkml:trace contextRef="#ctx0" brushRef="#br3" timeOffset="32849.68">14711 15646 0,'0'0'47,"17"0"-47,54-36 15,-18 1 1,0 0 0,-18 17-1,-35 53 48,-18 1-63,18-19 15,0 36 1,36-53 0,-1 0-1,-17-17 16,17-19-15,18 36 0,-18 0-1,0 18 1,-35 17 0,0-52 62,0-36-63,36 35-15,-36-17 16,53 0-16,-53 17 16,35 18-16,18-35 15</inkml:trace>
  <inkml:trace contextRef="#ctx0" brushRef="#br3" timeOffset="33134.36">15946 15346 0,'-36'0'16,"1"0"-1,-18 70 1,53 54 0,0-54-1,0-34 1,18 17-1,35-53-15,0 0 16</inkml:trace>
  <inkml:trace contextRef="#ctx0" brushRef="#br3" timeOffset="33465.49">16475 15293 0,'-18'0'16,"36"0"-16,-36-35 0,-35 35 15,0 88 1,18 18-1,35 88 17,53-141-17,35-53 1,-35 0 0,0-18-1</inkml:trace>
  <inkml:trace contextRef="#ctx0" brushRef="#br3" timeOffset="33932.08">16722 15275 0,'0'71'47,"0"-1"-32,0-17-15,0 18 16,17-36 0</inkml:trace>
  <inkml:trace contextRef="#ctx0" brushRef="#br3" timeOffset="34115.14">16722 15381 0,'0'-35'31,"0"70"-31,53-105 31,-18 70-31,0 0 0,-17 0 16</inkml:trace>
  <inkml:trace contextRef="#ctx0" brushRef="#br3" timeOffset="34299.4">16757 15452 0,'0'0'31,"18"0"-15,17 0-16,0 0 16,18 0-1,-18-18-15</inkml:trace>
  <inkml:trace contextRef="#ctx0" brushRef="#br3" timeOffset="34582.38">17022 15240 0,'0'0'31,"17"35"-15,-17 1-16,35 34 15,1-17 1,-36 0-1,0 0 1,-18-18 0,-17 0-1,17-35 1,-17 36 0,17-36-1</inkml:trace>
  <inkml:trace contextRef="#ctx0" brushRef="#br3" timeOffset="35666.25">17709 15346 0,'0'0'0,"36"0"78,17 0-62,-36 0-1</inkml:trace>
  <inkml:trace contextRef="#ctx0" brushRef="#br3" timeOffset="35850.44">17709 15628 0,'53'-18'15,"-106"36"-15,106-53 16,0 17 0,18 18-1,-1-35 1</inkml:trace>
  <inkml:trace contextRef="#ctx0" brushRef="#br3" timeOffset="37099.33">18591 15205 0,'-17'0'0,"-1"0"31,18 35-31,-35 0 16,35-17-16,0 35 15,0 0-15,0-18 16,0 36 0,70-71-16,1-18 31,-36-35 16,-35-35-32,-17 35 1,-19-18 0,-17 71-1,0 0 1,53 18 0,0 35-1</inkml:trace>
  <inkml:trace contextRef="#ctx0" brushRef="#br3" timeOffset="37452.65">19191 15064 0,'-70'0'31,"175"35"-31,-246-70 16,247 35-16,-212 17 0,106 36 31,0-18-31,36 1 16,34-1 0,-52 18-1,35-18 1,-53 0-1,-53-17 1,17 17 0,1-35-1,-35 0 17,52 0-17</inkml:trace>
  <inkml:trace contextRef="#ctx0" brushRef="#br3" timeOffset="37780.58">18768 15681 0,'17'0'16,"19"0"-1,34 0-15,124-35 16,0-36 0,36 36 15,-160 0-31</inkml:trace>
  <inkml:trace contextRef="#ctx0" brushRef="#br3" timeOffset="38417.65">19138 16016 0,'-17'0'16,"-36"0"0,0 88 15,70 89 16,107-177-16,-36-18 0</inkml:trace>
  <inkml:trace contextRef="#ctx0" brushRef="#br3" timeOffset="38733.75">19438 15998 0,'-88'36'62,"88"34"-30,88-176-32,-106 248 15,36-142 1,17 35-1,-35-18 17,-17 19-17,-19-36 1,36 35 0,-35-35-1,0 0 1</inkml:trace>
  <inkml:trace contextRef="#ctx0" brushRef="#br3" timeOffset="39175.08">20038 15346 0,'35'0'15,"-17"0"1,17 0-16,-17 0 0,17 0 16,0 0-1</inkml:trace>
  <inkml:trace contextRef="#ctx0" brushRef="#br3" timeOffset="39333.96">20126 15575 0,'53'0'31,"-106"0"-31,124-18 16,-19 18-16,54-35 16,-70 35-1</inkml:trace>
  <inkml:trace contextRef="#ctx0" brushRef="#br3" timeOffset="40001.5">21078 15134 0,'0'35'78,"0"18"-78,0 0 16,0-17-16,36 69 47,-36-69-47,0 52 31</inkml:trace>
  <inkml:trace contextRef="#ctx0" brushRef="#br3" timeOffset="40325.01">20867 15663 0,'35'0'32,"36"-17"-32,87-19 15,-422 89-15,758-159 16,-265 71 15,-158 35-15</inkml:trace>
  <inkml:trace contextRef="#ctx0" brushRef="#br3" timeOffset="42101.89">20091 15363 0,'-36'0'32,"36"18"-17,0 17 1,0 18-16,0-17 16,0-1-16,0-18 15,36 19-15,17-1 16,-18-35-1,-17 0-15,52 0 32,-35-35-1,-35-18-15,0-18-1,0 54 1,-35-36-1,-18 35 1,-17 18 0,34 0-1,19 0 1,17 53 0,0-18-1,35-35 1</inkml:trace>
  <inkml:trace contextRef="#ctx0" brushRef="#br3" timeOffset="42684.44">20391 15381 0,'0'18'31,"17"35"-15,18 35 0,-87-247-16,104 371 15,-52-195 1,0-70 78,-35 53-94,35-70 15,-35 52-15,35-17 16,0-18 0,0 35-1,18-17 1,34 35-1,-16 0 1,-36 18 0,0-1-16,0 72 15,-18-72 1,18 71 0,0-70 15,106 17-16,-88-35 1,34 0 0,-16 0-1</inkml:trace>
  <inkml:trace contextRef="#ctx0" brushRef="#br3" timeOffset="43951.52">21467 16104 0,'-36'0'15,"1"0"17,17 0-32,18 36 15,-35-36 1,35 70-16,-35-17 16,35-18-16,0 1 15,0-1-15,0-17 16,123 34 15,-17-69 0</inkml:trace>
  <inkml:trace contextRef="#ctx0" brushRef="#br3" timeOffset="44584.14">21625 16157 0,'0'-17'31,"0"52"-31,18 88 31,-36-264-31,71 300 0,-53-124 16,18 1-1,-36-72 64,18-17-64,-17 53 1,17-53-16,-36 18 15,36 0 1,0 0 0,0 17-1,0-17 1,18-1 0,17 36-1,0 0 1,1 18-1,-36 35 1,0-18-16,-36 0 31,19 1-15,17-1 15,35-35-15,18 35-1,-18-35 1,18 36 0,-35-36-1,17 0 1</inkml:trace>
  <inkml:trace contextRef="#ctx0" brushRef="#br3" timeOffset="45253.07">22031 15434 0,'18'0'31,"17"0"-31,-17 0 16,17 0-16,-18 0 31,54 0 0</inkml:trace>
  <inkml:trace contextRef="#ctx0" brushRef="#br3" timeOffset="45405.7">22119 15593 0,'88'0'62,"1"-18"-46</inkml:trace>
  <inkml:trace contextRef="#ctx0" brushRef="#br3" timeOffset="46639.37">23054 14958 0,'0'-18'62,"0"0"-46,0-17-1,-18 35-15,-17 0 32,-18 0-32,-35 71 31,88-1 0,159 71 16,-124-88-31,-35-35-1,-18 17 16,1-35-15,-19-17 0,1-1-1,35-53 1,18-17 0,52 71-1,1-19 1,-18 1-1,-18 35-15</inkml:trace>
  <inkml:trace contextRef="#ctx0" brushRef="#br3" timeOffset="46953.28">23266 14958 0,'-18'141'46,"124"-106"-30,-71-35 0,-158-176-16,299 352 0,-123-176 15,-35 0-15,17-35 16,-35 0 0,0-36-1,-35 18 1,-18 0-1,0 53 1,0 0 0,18 18 15,35 17-15</inkml:trace>
  <inkml:trace contextRef="#ctx0" brushRef="#br3" timeOffset="47257.41">23760 14887 0,'0'88'32,"35"-52"-1,-70-160-31,87 248 0,1-124 15,0-18 1,-35-17 0,-18-1-1,-18-16 17,-35-1-17,-17 53 1,17 0-1,18 17-15,-1 19 16</inkml:trace>
  <inkml:trace contextRef="#ctx0" brushRef="#br3" timeOffset="47673.51">23125 15487 0,'35'0'31,"0"0"-31,18 0 0,0-18 16,88-17 0,-53 35-16,106-35 15,0-36 1,-53 18 0,-52 18-1,-54 35 1,-17 0-1</inkml:trace>
  <inkml:trace contextRef="#ctx0" brushRef="#br3" timeOffset="48170.28">23460 15716 0,'0'-17'32,"17"17"-32,19 0 0,34-18 15,-35 18 17,-35 35-17,0 18 1,0-18-1,0 1-15,-35-36 16,0 35 0,53-35 62,17 0-63,18 35 1,17-35 0,-34 0-16,-19 0 15,18 0-15</inkml:trace>
  <inkml:trace contextRef="#ctx0" brushRef="#br3" timeOffset="48653.34">24007 15699 0,'0'-106'31,"-53"106"1,106 106-32,-142-195 0,54 125 15,0-1 1,35 0-16,17-35 15,36 36 1,0-36 15,0 0-15,-18 52 0,-35-16-1,-35-19 16,0-17-15,17 0 0,18-53 15,0 18-15,0 0-16,53 17 15,-18-35 1,1 18-1,-1 35 1</inkml:trace>
  <inkml:trace contextRef="#ctx0" brushRef="#br3" timeOffset="49143.04">24395 15522 0,'-18'0'16,"-70"18"15,194-36-31,-212 53 0,53 36 16,53-36-1,0 1 1,35-36-1,18 0 1,-53-18-16,18 0 31,17-17-15,-35 17 0,35-17-1,-35 70 32,0-17-31,18 53-1,-18-54-15,0 36 16,0-35 0,0 17 30</inkml:trace>
  <inkml:trace contextRef="#ctx0" brushRef="#br3" timeOffset="49608">24712 14975 0,'0'0'0,"35"0"47,-17 0-32,35 0 1,-35 0 0,17 0-1,0 0 16</inkml:trace>
  <inkml:trace contextRef="#ctx0" brushRef="#br3" timeOffset="49837.33">24730 15152 0,'35'0'31,"-70"0"-31,70 0 16,18 0-16,-18 0 15,0 0 1,-17 0 0,-18-18-1</inkml:trace>
  <inkml:trace contextRef="#ctx0" brushRef="#br3" timeOffset="66766.92">25400 14940 0,'-35'0'0,"17"0"63,18-35-16,18 0-32,17 35 1,18 0-1,17 70 17,-70 54-17,0-89 1,-35 18 0,-18-36-1,36-17 16,17-35 1,70 35-17,-35 0 1,-17 0 0,35 18-1,0 17 1,-35-35-1</inkml:trace>
  <inkml:trace contextRef="#ctx0" brushRef="#br3" timeOffset="66964.28">25717 15028 0,'53'0'16,"-106"0"-16,71-35 62</inkml:trace>
  <inkml:trace contextRef="#ctx0" brushRef="#br3" timeOffset="67383.03">25912 14817 0,'70'0'31,"-140"0"-31,105-36 16,0 36-16,18-35 16,-18 35-1,1-35 1,-36 52 46,0 19-62,35-1 16,0 71 0,0 17-1,1-87 1,-36-19 0</inkml:trace>
  <inkml:trace contextRef="#ctx0" brushRef="#br3" timeOffset="67558.59">26123 14975 0,'0'0'15,"71"-17"17,-54 17-32,36-36 15,0 36-15,0-35 16</inkml:trace>
  <inkml:trace contextRef="#ctx0" brushRef="#br3" timeOffset="67978.1">26547 14711 0,'17'-18'31,"-34"36"-31,69-36 0,-16-17 16,-19 35-16,19 0 15,-36-35 1,0 52 47,0 1-48,35 17-15,-35 18 16,35 35-1,-35-35 1,18 0 0,-18-18-1,0 1 1</inkml:trace>
  <inkml:trace contextRef="#ctx0" brushRef="#br3" timeOffset="68154.62">26617 14905 0,'35'-35'31,"-70"70"-31,176-106 31,-106 71-31,1-35 16</inkml:trace>
  <inkml:trace contextRef="#ctx0" brushRef="#br3" timeOffset="98501.38">10513 12065 0,'0'53'110,"0"-18"-95,35 36-15,18 35 16,53 176 15,-71-247-15,0-35 15,-35-35-15,53-18-1,-17 0 1,-19 53-16,18 0 31,18 18-15,0 35 0,71-71-1,-71-17 16,-53 17-15,0-17 0,-53-18-1,-18 17 1,36 36 0,-18 36-1,18-1 1,35 36-1,35-71 1,36 0 0,-19-18-1,-16-17-15,17-18 16,-53 0 0,17-18 15,-17 36-16,-17 0 1,-1 35 15,18 35-15,53-17 0,0 17-16,53 0 15,-89 18 1,-17 18-1,-17-36 1,-1-35 0,18-18 15,0-52-15,35 17-1,-35 18 1,36-18-1,-36 17 1,-18 54 15,0 17-15,18 1 0,71-1-1,-1 0 1,1-35-1,-71 35-15,0-17 16,-18 17 0,-17-35-1,35-17 32,0-19-31,0-17-1,18-17 1,-18-18 0,35 35-16,-35-18 15,0 18 1,-53-17 0,35 70 30,18 53-46,0 35 16,18 18 0,35-36-1,53-34 1,-71-1-16,-17-35 16,35 0 15,0-35-16,-36-36 1,-17 0 0,0 19-1,-17 16 17,-1 36-32,-35 53 15,53 0 1,0 0-1,53 0 1,-18-53 0,18 0-1,0 0 1,-35-71 0,17-17 15,-35 35-16,0 36 1,0-36 0,-35 53-1,-1 0 1,36 17 0,36-17-1,17 18 1,17 17-1,-52-35-15,35 53 16,-53 18 0,0-36-1,-18-35 1,18-18 31,35-52-32,1-1 1,-1-35 0,-35 71-16,0 0 15,-18 17 1,-17 18 0,35 53-1,0-18 1,141 1-1,-88-1 1,-18 0 0,-17 1-1,-18-19 1,-53 18 15,0-35 0,18 0-15,-18 0-16</inkml:trace>
  <inkml:trace contextRef="#ctx0" brushRef="#br3" timeOffset="98875.01">12806 11677 0,'0'0'0,"0"53"62,17 17-62,-17 1 16,36 0-16,-36-36 16,35 35-1,0-52 1</inkml:trace>
  <inkml:trace contextRef="#ctx0" brushRef="#br3" timeOffset="99216.05">12771 11747 0,'-36'-17'31,"54"-18"1,0 87-32,-1-140 0,18 88 15,71 0 1,-53 53 0,18 35-1,-36 1 1,-35-72-16,0 36 15,-18-18 1,-35-35 0,18 18-1,0-18 1</inkml:trace>
  <inkml:trace contextRef="#ctx0" brushRef="#br3" timeOffset="99583.07">13176 11712 0,'-53'71'31,"71"17"0,17-247-31,-17 318 16,0-159-1,-18-53 1,0 0 0,0 35 15,-18-17-31,18 88 31,35-18-15,18 18-1,0-53 1,0 0 0,-18-17-16</inkml:trace>
  <inkml:trace contextRef="#ctx0" brushRef="#br3" timeOffset="99782.53">13423 11783 0,'-123'-159'109,"229"318"-78,-89-159-31,1 53 16,-18-36 0</inkml:trace>
  <inkml:trace contextRef="#ctx0" brushRef="#br3" timeOffset="100218.37">13370 11765 0,'0'-53'47,"88"18"-32,-176 123-15,212-194 0,-71 71 16,-18 35 0,-70 18 30,35-1-30,-36 54 0,36-54-1,0 36-15,18-53 16,17 0 0,1-17-1,-1-36 1,-35-35-1,0 70 1,0 36 31,0 17-47,35 0 16,0 0-1</inkml:trace>
  <inkml:trace contextRef="#ctx0" brushRef="#br3" timeOffset="101150.18">14182 11359 0,'0'-35'16,"-36"35"-16,89 35 0,-70-35 0,-54-35 16,36 123-1,35 18 1,0-35 0,0-36-16,0 0 15,53 18 1,35-53-1,0 0 1,-35-17 0,-53-1-1,0-88 1,0 88 0,-35-17-1,-18 35 1,18 35-16,-18 18 15,53-17 1,0-1 0,88-35-1,-53-18 1,0-17 15,1-18-15,-1 53 15,-35 18-31,0 35 16,18-53-1,-18-18 32,0-53-31,0 54-1,53-54 1,-18 71 0,-18 0-1,-17 53 1,0 0 0,0-88 62,36 17-63,-36-17-15,35 0 16,-35 17-16,18 18 16,-18-35-1,53 35 1,17 70-1,-17-34 1,-18-36 0</inkml:trace>
  <inkml:trace contextRef="#ctx0" brushRef="#br3" timeOffset="101367.58">14834 11359 0,'0'36'47,"18"-19"-47,-36-70 0,36 159 16,17-53-16,-35-18 16,35 18-1,-35-17-15,18-36 16</inkml:trace>
  <inkml:trace contextRef="#ctx0" brushRef="#br3" timeOffset="101633.89">14834 11324 0,'36'-17'31,"-72"34"-31,107-34 16,-18 52-1,-53 18 1,0 0 0,-53 0-1,18-53 1,17 0-1</inkml:trace>
  <inkml:trace contextRef="#ctx0" brushRef="#br3" timeOffset="102734.16">15064 11342 0,'0'0'31,"35"35"-31,-35-17 16,0-36 77,0-17-93,35 0 16,-35 17-16,35 18 16,-35-35-16,53 35 15,-17 0 1,-19 0 0,36 0-1,-18 0 1,-35-18-1,0-17 1,0-1 0,-70 36-1,17 0 1,0 71 0,53 17-1,0-53 1,71 1-1,-18-36 1,-1 0 0,1 0-1,-35-53 1,17-18 0,1 18 15,-1-53-16,-35 89 1,-18 17 0,1 0-1,17 35 32,52-35-47,-16 35 16,17 18-1,-53 0 1,0-17 0,-18-1-1,-17-35 1,52-18 31,19-17-32,-36 0 1,53-71 0,-18 70-1,-35 1-15,35 70 47,0 18-31,1 0-1,-36 0 1,0-35 0,0 17 15,0 0-31,-36-35 0,19 0 31,-18 0-15</inkml:trace>
  <inkml:trace contextRef="#ctx0" brushRef="#br3" timeOffset="102887.8">15928 11095 0,'0'53'31,"0"17"0,0-193-31</inkml:trace>
  <inkml:trace contextRef="#ctx0" brushRef="#br3" timeOffset="103045.38">15910 11007 0,'0'-36'32,"36"107"-32,-72-106 0</inkml:trace>
  <inkml:trace contextRef="#ctx0" brushRef="#br3" timeOffset="103452.75">16069 11042 0,'0'35'16,"18"-70"-16,-71 105 16,88-140-16,-70 176 31,52-106-16,36 0 1,-53-18 0,18 0-1,17 18 1,0 0 15,1-35-31,-1 35 16,0-35-1,-17 53 32,17-18-15,-35 35-32</inkml:trace>
  <inkml:trace contextRef="#ctx0" brushRef="#br3" timeOffset="104418.05">13758 12330 0,'0'-18'109,"53"18"-93,-35-35-16,52 35 16,-17 0-1,-17 70 1,-36-17 0,0 35-1,-18-52 1,-17-1-1,-18 0 1,35-35 0,18-17-1,35-72 1,1 54 0,-1 35-1,18 18 1,17-18-1,-17 0 1,0 0 0,-35 0-1</inkml:trace>
  <inkml:trace contextRef="#ctx0" brushRef="#br3" timeOffset="104901.66">14340 12188 0,'0'-70'31,"0"52"-15,-17-17-1,34 158-15,-52-246 16,-18 123-1,0 18 1,53-1-16,0 36 16,0-35-1,71 35 1,-18-18 15,-18 0-31,18 18 16,-53-18-1,0 1 17,-18-36-17,18-36 17,0 1-17,0 0-15,0 0 16,0-1-1,0 1 1,53 35 0</inkml:trace>
  <inkml:trace contextRef="#ctx0" brushRef="#br3" timeOffset="105568.26">14693 12012 0,'0'-35'15,"0"17"16,-35 18 1,0 0-17,-18 53 1,53-35-16,0 17 16,0 0-16,0-17 15,88 17 1,-35-52-1,-36-19 1,-17 19 0,36-19-1,-36 19 32,53 52-31,-18 0-1,0 18 1,0-18 0,-35 18-16,36-35 31</inkml:trace>
  <inkml:trace contextRef="#ctx0" brushRef="#br3" timeOffset="106885.26">15434 11730 0,'0'-18'266,"0"-17"-204,0 70 16,0-17-78,0 17 16,-18 18-16,18-35 0,-35-18 16,35 35-16,-35 0 31,35-17 0,35-18-15,-17 0-1,88 0 1,-1 0 0,-52 0-1,-17 0 1,-36 35 15,35-35 0</inkml:trace>
  <inkml:trace contextRef="#ctx0" brushRef="#br3" timeOffset="107734.24">16245 11589 0,'0'0'0,"0"-36"16,-53 36-1,-17 0 1,35 0-16,-1 0 16,-17 18-1,53 35 1,-17 0 0,34-35-1,72 17 1,16 0-1,-69 0 1,-1-35-16,-35 18 16,-18-18-1,-35 0 1,36 0 0,-18 0-1,35-53 16,35-53 1,0 106-32,-17-35 0,88-18 15,-36 18 17,-35 35-17,1 0 1,-54 35 15,18 18-15,0-35-1,35 35 1,1-53-16,17 0 16,35 0-1,-88-36 16,0-34-15,-18 17 0,-35 18-1,18 35 17,0 0-32</inkml:trace>
  <inkml:trace contextRef="#ctx0" brushRef="#br3" timeOffset="108069.14">16827 11448 0,'0'70'15,"53"-35"1,18-35 0,-18 0 15,-35 0-15,-18-35-1,0-18 1,0 0-1,-71 36 1,-17 17 0,52 0-16,19 0 15,-36 53 1</inkml:trace>
  <inkml:trace contextRef="#ctx0" brushRef="#br3" timeOffset="109496.28">14270 12841 0,'0'0'0,"17"0"78,19 0-62,-1 0-16,388-247 31,1 71-16,105-71 1,406-106 0,-459 159-1,-70 18 1,-142 17 0,-87 53-1,-124 88-15,-1-17 16,-16 35-1,-36-35 1,-18 0 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4T10:54:40.6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2434 3140 0,'0'35'140,"0"-17"-124,0 17-16,0 18 15,0-18-15,0 0 16,35-35-16,18 53 16,88-53 15,-88-106 0,-53 1 16,-105 16-31,69 89-1,19 0 1,17 18 0,-36 35-1,36-18-15,0-17 16,0 17-16,0 36 15,53-36 1,0 0 0,18-17-1,-71 35 1,0-18 15,-18-35 0</inkml:trace>
  <inkml:trace contextRef="#ctx0" brushRef="#br0" timeOffset="195.35">3087 3334 0</inkml:trace>
  <inkml:trace contextRef="#ctx0" brushRef="#br0" timeOffset="4974.34">4868 3175 0,'0'-35'812,"0"17"-718,0 36 15,0 35-93,0 0-16,0-18 16,36 53-1,-19-35 16,-17-88 32,0-1-63,0-17 16,0-35 15,0 18-16,-35 34 1,35 1 0,35 35 15,18 35-15,-35 1-16,17-1 15,-35-17-15,53 70 16,0-18-1,-35-34 1,17-36 0,-35 17 31,-35-17-16</inkml:trace>
  <inkml:trace contextRef="#ctx0" brushRef="#br0" timeOffset="5166.82">4939 3351 0,'35'-17'46,"18"17"-30,-53-36-16,35 36 16,36 0-1</inkml:trace>
  <inkml:trace contextRef="#ctx0" brushRef="#br0" timeOffset="6101.05">5009 4127 0,'0'-17'31,"0"87"16,18-17-31,35 106 15,-18-71 0</inkml:trace>
  <inkml:trace contextRef="#ctx0" brushRef="#br0" timeOffset="6554.95">5027 4233 0,'0'0'0,"0"-35"16,0 17 0,0-17-1,53 35 1,-18 0-1,-17 35 1,35 36 0,-53 35-1,0-89 1,0 19 0,0-54 30,17 18-30,54 0 0,-36 18-16,18 35 15,0-18 1,-53-17 15,-18 17-15,-17-35-1,0 35 1,0-35 0,17 0-1,-17 0 1</inkml:trace>
  <inkml:trace contextRef="#ctx0" brushRef="#br0" timeOffset="7374.89">5433 5239 0,'0'0'0,"-36"0"31,1 0-15,35 17 0,-35 283 30,158-282-14,19-18-1,-125 0 0,-17-35-15,35 35-1</inkml:trace>
  <inkml:trace contextRef="#ctx0" brushRef="#br0" timeOffset="14439.45">5433 6279 0,'0'0'0,"17"53"78,-17-17-78,53-1 16,-53-17-16,36 17 15,-19 18 17,-17-71 15</inkml:trace>
  <inkml:trace contextRef="#ctx0" brushRef="#br0" timeOffset="14707.77">5450 6350 0,'0'0'0,"0"-18"32,36 18-17,17 0 1,17 0 0,-35 0-16,18 71 15,-17-18 1,-36 17-1,-18-17 1,-17 0 0,17-35 15,-35-18-15</inkml:trace>
  <inkml:trace contextRef="#ctx0" brushRef="#br0" timeOffset="15504.24">5821 7267 0,'-18'0'16,"-17"0"0,17 18-1,-17 52 1,35-52 0,0 35-1,0-18 1,0 1-1,53-36 1,-18 0 0,0-18-1,1 18 1,-54 35 15,-17 53-15,35 36-1,-35-107 1,35 19 0,17-36-1,1 0-15,17 0 32,0 0-17,-17-18 1,17 0-1</inkml:trace>
  <inkml:trace contextRef="#ctx0" brushRef="#br0" timeOffset="21689.49">6862 3104 0,'0'0'0,"0"-17"31,0-1-15,0-17 15,35 35-15,0-35-16,-17 35 15,17 0-15,18 17 16,17 107 31,-70-89-47,-52 0 31,87-35 47,18 0-62,-53 36-1,17-36-15,-17 35 16,0-18-16,0 19 16,0-1 15,-53-35-16,18 0 1,35 18 0,-17-18-1,17 53-15,-36-18 16,36-18-16</inkml:trace>
  <inkml:trace contextRef="#ctx0" brushRef="#br0" timeOffset="22322.46">7091 4127 0,'-53'0'31,"53"36"0,53 34 0,0-70-31,105 53 32,-140-17-1,-71 16-16,0-52 1,36 36 0,-36-36-1,0 0 1,18-18-16,35 0 16</inkml:trace>
  <inkml:trace contextRef="#ctx0" brushRef="#br0" timeOffset="22509">7038 4110 0,'53'-53'32,"-18"53"-32,0-35 15,18 35 1,-35 0-1</inkml:trace>
  <inkml:trace contextRef="#ctx0" brushRef="#br0" timeOffset="23472.6">7197 4939 0,'-36'18'15,"36"-1"1,0 36-16,0 18 16,0-1-16,0-35 15,0 18-15,0-17 16,18-19-16,35 19 16,-35-36-1,34 0-15,-16-53 31,-54 0 16,-35 53-31,18 0 0,-18 0-1,18 0 1</inkml:trace>
  <inkml:trace contextRef="#ctx0" brushRef="#br0" timeOffset="26490.29">7197 6085 0,'0'36'32,"0"-19"-32,0 19 15,35-1 1,53-17 31,-70-124-16,-18 70 0,0 72 0,0 17 1,53 0-17,-18 17 1,0-70 0,-35 18-1,0 17 1,0 18-16</inkml:trace>
  <inkml:trace contextRef="#ctx0" brushRef="#br0" timeOffset="27322.83">7497 7267 0,'0'0'16,"0"-17"-16,35 17 15,18-36 1,35 1 15,-35 53-31,-88 264 47,-71-176-16,106-142 16,53-34 0,17 88-31,-17 17-1,-18-35 1,-17 17-1,17-17 48</inkml:trace>
  <inkml:trace contextRef="#ctx0" brushRef="#br0" timeOffset="29545.59">11730 3298 0,'0'-35'63,"17"35"-47,-17-53-16,53 18 15,0-18 1,-17-17 15,-36 52-31,-71-123 31,53 88 1,-17 70 14,35 19-30,18 140 0,35-35-1,-18-70 1,0-1-16,36 71 16,-36-52-1,0-54 1,-35 0 31,-35-35-32,35-17-15</inkml:trace>
  <inkml:trace contextRef="#ctx0" brushRef="#br0" timeOffset="29807.87">11889 3492 0,'0'-35'16,"0"0"-1,53 35-15,-18-35 16,18-1 0,-18 36-1,-17 0 1,17 36-1,18 17 1,-18-1 0,0 1-1</inkml:trace>
  <inkml:trace contextRef="#ctx0" brushRef="#br0" timeOffset="29958.35">12171 3281 0,'-35'-35'31,"52"35"0</inkml:trace>
  <inkml:trace contextRef="#ctx0" brushRef="#br0" timeOffset="30274.49">12435 3457 0,'0'0'0,"0"35"16,36-35-16,-36 18 16,-18-71 30,18 18-30,0 17-16,0-17 16,0-18-1,0 18-15,18 35 32,17 0-32,0 35 15,53 71 1,-17-88-1,-53 34 1</inkml:trace>
  <inkml:trace contextRef="#ctx0" brushRef="#br0" timeOffset="30708.49">12806 3069 0,'0'18'47,"35"52"-47,0 1 16,-35 35-16,71-36 15,-71-17-15,35 0 16,0-18-1,-35-52 32,-35-36-31,-53 18 0,35 35-1,18 0 16,35 52-15,0 1 0,17-17-1,19-19 1,34-17 0,1 0-1</inkml:trace>
  <inkml:trace contextRef="#ctx0" brushRef="#br0" timeOffset="30974.95">13458 3087 0,'0'-18'31,"0"53"-15,18 36 0,17 52-1,36-70-15,-36 0 16,-35 0 0,0-18-1</inkml:trace>
  <inkml:trace contextRef="#ctx0" brushRef="#br0" timeOffset="31596.22">13476 3369 0,'0'-18'16,"0"36"-16,0-89 16,53 71-16,18-52 15,-54 16 16,36 1-15,-53 70 15,35 1-15,-35 34 0,36-35-16,-36-17 15,0 17 1,0-70 46,0 17-62,35-52 16,-17 35 0,35 105 15,-18-70-16,35 35 1,-17-35 0,0 0-1,-18 0 1,-35-70 15,-17 17-15,-18 53-1,-18 35 1,53 36 0,0-36-1,17-35 1,36 35 0,71-35-1</inkml:trace>
  <inkml:trace contextRef="#ctx0" brushRef="#br0" timeOffset="32945.17">14446 3316 0,'0'-35'15,"-35"35"17,-18 106-1,53-18 0,35-88-15,1-18-1,-1-17 1,0-18 0,0 0-1,54 35 1,-72 18 0,36 0-1,-18 53-15,-35 0 31,-17-53 16,17-17-31,0-36 0,0 35-1,17-52 1,19 52-1,-19 18 1,-17 18 0,36 17-1,-1-35 17,-35-18-1,35-17-16,-35 0 1,0-18-16,0 88 63,18 0-63,17 53 15,18 54 1,18-1-1,-71 0 1,0-53 0,0-17-1,-53-71 1,17 0 15,19 0-31,17-18 16,-36-53-1,36-34 1,0 16 0,0 1-1,18 35 1,17 18 0</inkml:trace>
  <inkml:trace contextRef="#ctx0" brushRef="#br0" timeOffset="33480.32">15152 3087 0,'0'35'47,"0"0"-31,0 1 0,35-36-16,-35 35 15,0-53 48,0-17-48,0 17 1,0-35 0,0 1-1,0 34 1,35 18 15,-17 0-15,17 18-1,1-18 1,-36 17 0,17 18-16,18 1 15,1-36 1</inkml:trace>
  <inkml:trace contextRef="#ctx0" brushRef="#br0" timeOffset="34782.25">15699 3157 0,'17'53'47,"-17"-17"-47,0-19 0,36 36 15,-36-71 79,0-17-78,35-18-1,-18 53-15,-17-35 16,36 35 0,-36 18-16,17-18 15,19 70 1,-36-35-1,35-35 1,-35-35 47,0-18-48,0 18 1,0 0-16,18 35 15,-18-18 1,35 18 0,0 18-1,0 17 1,106 0 0,-88-35-1,-17 0 1,-19 0-1,-17-53 17,0 36-32,0-19 15,0 1 1,-35 35 15,35 18-31,0 35 31,35-36-15,36 54-16,-36-71 16,18 53-1,-18-53 1,-35 35 0,-70-35-1,17 18 1,35-18-1,18-18 32</inkml:trace>
  <inkml:trace contextRef="#ctx0" brushRef="#br0" timeOffset="35409.25">16686 3140 0,'0'0'0,"0"-36"16,-35 36 0,-18 18-1,0 70 1,53-52 0,36-19-1,16-17 1,-16 0-1,17 0 1,-36-35 0,-17-18-1,0 18 1,0-1 0,0 54 30,0 17-46,36 18 16,-1 88 0,0 18-1,18-53-15,0 88 16,-53-88 0,0-53-1,-18-18 1,-52-35-1,-18 0 1,35 0 0,17-71-1,1-123 17,35 89-17,18 69 1,-1-17-1,19 18 1,17 35 0,-1-18-16</inkml:trace>
  <inkml:trace contextRef="#ctx0" brushRef="#br0" timeOffset="35995.42">17515 3052 0,'0'52'31,"0"-34"-15,0 53-1,18-36 1</inkml:trace>
  <inkml:trace contextRef="#ctx0" brushRef="#br0" timeOffset="36177.11">17427 2946 0,'0'0'0,"0"-36"16,-17 36 0,52 0 15</inkml:trace>
  <inkml:trace contextRef="#ctx0" brushRef="#br0" timeOffset="36511.14">17692 3228 0,'0'18'0,"0"17"15,0-53 32,0 1-31,0-19-16,0 19 15,35-54 1,-17 53 0,17-17-1,-17 35 1,35 35 0,-53 1-16,52 17 15,-16-36 1,-19-17-1,-17 36 1</inkml:trace>
  <inkml:trace contextRef="#ctx0" brushRef="#br0" timeOffset="37758">18450 3069 0,'18'0'31,"17"-17"-15,18-1 0,-18 18-16,-17-35 15,17-1-15,-35 1 16,0 0 0,-17 35-1,-1-88 1,-17 70-1,-1 18 1,19 0 15,17 18-15,0 17 0,0 53-1,17 18 1,19-18-1,17 36 1,0-1 0,-36-17-1,-17-89 1,-35-52 62</inkml:trace>
  <inkml:trace contextRef="#ctx0" brushRef="#br0" timeOffset="38400.64">18521 3228 0,'0'0'15,"17"0"17,19 0-17,17 0-15,0-35 16,-18 35-16,71-36 16,-53 36-1,-71 18 48,18 17-48,0-17-15,0 52 16,18-34 0,17-36-1,18 0 16,-18 0-15,-35-36 0,-18-34-1,18 35-15,0 17 16,0-17 0,53 35-1,0 35 1,0 36-1,-35-19 1,-18-69 47,0-36-48,0 35 1,35-35-1,0 18 1,-35-18-16,89 53 16</inkml:trace>
  <inkml:trace contextRef="#ctx0" brushRef="#br0" timeOffset="38945.08">19420 3087 0,'0'53'15,"0"-18"1,0 0 0,0-17-1,18-18-15,-18-18 78,35-35-62,1 0 0,-1 53-1,-17 0 1,-18 36 0,0-19-16,0 19 0,35-1 15,-35-17 1,0-54 62,35-17-62,-35 36-16,35-19 15,-17 1 1,17 35 15,-35 35-31,53 18 16,-18 0-1,1-35 1,-1-18 0</inkml:trace>
  <inkml:trace contextRef="#ctx0" brushRef="#br0" timeOffset="39760.58">20302 3157 0,'0'0'0,"0"-17"0,-35 17 31,35 17-15,0 36-1,0-17 1,35-36-16,36 0 31,-36-18-15,-35-35 0,-17-35-1,-36 35 1,-18 53-1,18 0 1,18 35 0,70-17-1,18-18-15,35 0 16,-17 0 0,-18-53 15,-53-53-16,0 35 1,0 19 0,0 16-1,0 89 17,35 0-17,-35 53 1,35 35-1,1 18 1,-36-89-16,52 89 16,-16-35-1,-36-54 1,-18-35 15,-17-35-15,-36-17-1,-17-89 1,88 71 0,-35-106-1,35 70 1,0 53 0,17 18-1,19-35 1,34 0-1,-52 35-15</inkml:trace>
  <inkml:trace contextRef="#ctx0" brushRef="#br0" timeOffset="41696.41">21272 2981 0,'0'0'0,"-35"0"16,-18 53-1,53 70 17,159-34 14,-106-89-46,53-36 32,-71-140 15,-35-1-16,-18 142-16,18 0 1,0 88 15,0 35-15,0 18 0,0 0-1,18-89 1,-18 19-1,0-54 32,0-17-31,0-1-16,0-16 31,18 16-15,17 36-1,18 0 1,-18 71 0,36-18-1,-1-18 1,-17-35 0,0 0-1,-35 0 1,-18-35-1,0-1 1,35 1-16,-35-18 16,0 36-1,-18 17 17,1 0-17,-71 35 1,70 71-1,18-89 1,0 36 0,70-53-1,-52 0 1,-18-17 0,0-19-1,0-34 1,0 17-1,0 88 32,0 18-47,88 35 16,-17-35 15,-18-53-15,-36 0-1,19 0 1,-36-17 0,0-54-1,0 18 1,-18 18 0,-17 35-1,52 17 32,19-17-47,17 0 16,-36 0-1,-17-17 1,0-1 15,0 36 0,36 17-15,-36 18 0,52 18-1,-52-36 1,36-35-16,17 35 16</inkml:trace>
  <inkml:trace contextRef="#ctx0" brushRef="#br0" timeOffset="42045.28">22701 3104 0,'0'0'0,"-17"0"16,17-35-16,-36 35 16,19 0-1,-19 0-15,1 53 16,0-18-1,35 1 1,0-1 0,53-35-1,-18 0 1,-17-35 0,-18-1-1,35 1 1,-35 70 31,35 1-47,-35-19 15</inkml:trace>
  <inkml:trace contextRef="#ctx0" brushRef="#br0" timeOffset="42577.94">23001 3034 0,'-18'0'32,"-17"35"-32,35 18 15,0 0 1,35-18-1,36-35 1,-18 0 15,0 0-31,-53-17 16,17-36-16,-17-18 31,0-17-15,0-36-1,0 72 1,0 16 0,0 54 31,-35 0-47,35 87 15,0-69-15,0 17 16,18 35-1,-1-18 1,-17-52 0,0 17 15,36-35-15</inkml:trace>
  <inkml:trace contextRef="#ctx0" brushRef="#br0" timeOffset="43811.18">23054 2963 0,'35'0'32,"1"0"-17,-1 0-15,18 0 16,0 0-16,17 0 15,-17 0 1,-18 0 0,-35-35 15,0 17 0,0-17-15,-17 35-1,-1 0 17,-17 71-17,35-18 1,0 0 0,18-1-1,17-34 1,18-18-1,-36 0 1,19 0 0,-36-18-16,35-34 15,-35-1 17,0-18-17,0 53 1,-18 18-1,36 0 32,0 0-15,17 0-32,0 0 31,-35-35-31,18 35 15,-18-35 1,0 0 15,0 70 16,0 18-31,35-18-16,-35 0 15,35 18 1,-35-17 0,18-1-1,17-18 1,0-17 0,-17 0-1,17 0 1,1-35 15,-36-18-15,17 53-16,-17-70 15,36 17 1,-36 17 15,-18 1-15,0 35-1,18 18 1,0 17 0,0 53-1,36-35 1,-36-17-16,17-19 16,-17 18-1,0 1 1,-35-36 15,17 0-15,-35 0-16,0 0 31,53-18-31</inkml:trace>
  <inkml:trace contextRef="#ctx0" brushRef="#br0" timeOffset="44211.68">24359 2822 0,'0'0'0,"-35"-35"16,35 0-16,0 17 15,0-17 1,18 35 0,52 0-1,-35 17 17,-35 124-17,0-88 1,-52 89 15,52-90-15,0 1-1,17-35 1,36 17 0,-53 18-16</inkml:trace>
  <inkml:trace contextRef="#ctx0" brushRef="#br0" timeOffset="44371.02">24571 3422 0,'0'0'15</inkml:trace>
  <inkml:trace contextRef="#ctx0" brushRef="#br0" timeOffset="59549.01">6667 2205 0,'0'0'0,"0"-35"15,-35 35 1,35-36-1,-17 19 17,-19 17 30,36 141-15,0-124-47,0 19 0,0 34 16,36 36-1,16-18 1,1-17 0,-17-18-1,-1-18 1,-35 0 31,-18-35-32</inkml:trace>
  <inkml:trace contextRef="#ctx0" brushRef="#br0" timeOffset="60135.13">6597 2611 0,'18'-53'47,"-1"53"-47,18-53 16,1 53-16,17-36 16,0 36-1,-18 71 1,0-18-1,0-18 17,-52-70 15,17 17-32,0-17-15,0 0 16,0 17-1,17 18 1,19 0 0,52 0-1,-18 0 1,-17-35 0,-53 0-1,0 17 1,-17 18 15,17-35-15,-18 70-1,-17 18 1,35 0 0,53-18-1,105-70 1,-16-36-1,-89 36-15</inkml:trace>
  <inkml:trace contextRef="#ctx0" brushRef="#br0" timeOffset="60403.52">7567 2328 0,'0'-17'31,"0"34"-31,-18-34 0,-52 17 16,17 70 0,53-34-1,0-1 1,71-70 15,-54-1-15,-17 89 15,35 0-15,18 35-1,18 0 1,-36-35-1,-35-35 17,-17-18-32</inkml:trace>
  <inkml:trace contextRef="#ctx0" brushRef="#br0" timeOffset="62483.83">4057 2417 0,'-35'0'31,"-1"52"-15,36 1 0,0 0-16,0-17 15,0-1-15,53-35 16,-17 35-16,122-53 47,-87-105-16,-71 0 0,-18 105-31,-17-35 31,35 71 16,0 35-47,18 70 16,17-52 0,0-19-1,-35-87 79,0 18-94,0-36 16,0 17-16,18 36 15,-18-17 1,35 34-1,0 36 1,54-17 0,-37-36-1,-16 0 1,-1-36 0,-35 19-1,0-36 1,0 0 15,-18 53-15,-35 0-1,53 88 1,-35-70-16,35 35 16,18-53-1,-1 0 1,19 0-1,-36-18 1,0 0 0,35 36 46,0-18-31,36 0-31,-36 0 32,-35-18-32,0-17 15,-18 17 1,-17-35 0,35 18-1,35 0 16,1 35-31,-19 0 16,54 0 0,-36 70-1,-35-52 1,36 35 0,34-53 15,1 0-31</inkml:trace>
  <inkml:trace contextRef="#ctx0" brushRef="#br0" timeOffset="62750.25">5203 2381 0,'-17'0'16,"-18"-17"0,-36 52-1,36 18 1,17-18-1,36-35 1,52 0 0,-52 0-1,-18-18 1,35-17 31,-17 35-47,17 0 15</inkml:trace>
  <inkml:trace contextRef="#ctx0" brushRef="#br0" timeOffset="62917.15">5345 2381 0,'-36'0'15,"36"71"1,18-18-1,52-53 1,1 0 0,-36-18-1,1-35-15</inkml:trace>
  <inkml:trace contextRef="#ctx0" brushRef="#br0" timeOffset="63149.59">5539 2399 0,'0'-71'16,"0"142"-1,0-177-15,0 71 0,0-89 31,-36 54-15,36 123 15,0 0-15,0 52 0,36-87-1,-36 35-15,35-53 16,-35 35-1,18-35 17</inkml:trace>
  <inkml:trace contextRef="#ctx0" brushRef="#br0" timeOffset="63650.77">5486 2293 0,'-36'0'31,"72"0"1,17 0-17,17-18 1,-17-17 0,0-18-1,-18 18 1,-35 53 31,0 17-32,0-18-15,0 19 16,53-1 0,0-17 15,-53 17-16,0-53 32,0 1-31,0-36 0,0 17-1,35 19-15,1-71 16,-1 35-1,0 17 1</inkml:trace>
  <inkml:trace contextRef="#ctx0" brushRef="#br0" timeOffset="80119.52">12965 4604 0,'0'35'187,"0"-17"-187,35 35 16,0 52-1,-35-87-15,0 17 16,18-35-16,-18 18 16,0 17-1,0-52 48,0-36-48</inkml:trace>
  <inkml:trace contextRef="#ctx0" brushRef="#br0" timeOffset="80504.89">13123 4745 0,'0'35'0,"18"-35"15,53 53 1,34-53 0,-34 0-1,-53-35 1,17 35-16,-35-18 16,0-17-1,0-18 1,-18 18-1,-52 35 17,17 0-17,35 0 1,-35 17 0,18 19-1,0-1 1,35-18-1</inkml:trace>
  <inkml:trace contextRef="#ctx0" brushRef="#br0" timeOffset="85501.59">13847 4621 0,'0'36'172,"0"17"-157,17-53-15,1 52 32,-18-16-17,0-1 1,35-35 0</inkml:trace>
  <inkml:trace contextRef="#ctx0" brushRef="#br0" timeOffset="85938.81">14093 4568 0,'0'18'46,"0"35"-30,36 0-16,-1-18 0,-35 18 16,35 0-1,18-18 1,-53 1-16,35-36 16</inkml:trace>
  <inkml:trace contextRef="#ctx0" brushRef="#br0" timeOffset="89380.85">14887 4621 0,'-35'0'0,"17"0"78,18 18-47,-35 35-15,35-35-16,0 52 15,0-52 1,35 70-1,18-88 17,18 0-17,-18-18 1,-18-17 0,-35 0-1,0-1 1,0-16-1,-53 16 1,18 19 0,-1 17-1,-16 0 1,34 0 0,-17 0-1,35 35 1,53-35 15</inkml:trace>
  <inkml:trace contextRef="#ctx0" brushRef="#br0" timeOffset="89852.3">15434 4604 0,'-18'0'32,"18"17"-17,0 54 1,0-53-16,18 34 15,17-52 1,71 0 15,-35 0-15,-36-35 0,0 18-1,-35-54 1,-17 53-1,-19-17 1,1 35 0,-71 0-1,71 0 1,0 0 0,35 35 15</inkml:trace>
  <inkml:trace contextRef="#ctx0" brushRef="#br0" timeOffset="90870.64">15928 4463 0,'0'35'562,"0"-17"-546,0 34-16,18 1 16,-18-17-16,0-1 15,35 0-15,-35 18 16,0-35 0,17-18-1</inkml:trace>
  <inkml:trace contextRef="#ctx0" brushRef="#br0" timeOffset="91906.88">16475 4604 0,'-36'35'63,"36"-17"-63,0 17 15,18 0 1,17-17 0,18-18-1,-35 0 1,17 0-1,-35-35 1,0-1 0,0 1-1,-17-18 17,-1 18-32,-35 35 15,18 0 1,-1 17 15,36 19-15,0-19-16</inkml:trace>
  <inkml:trace contextRef="#ctx0" brushRef="#br0" timeOffset="92341.2">16792 4586 0,'-17'0'31,"17"53"-31,0 18 16,0-54-1,17-17-15,54 35 32,-18-35-17,0-17 1,-53-1 0,0-17-1,0 0 1,-18-18-1,-17 17 1,-36 36 0,18 0-1,0 0 1,53 18 0,0 0-1</inkml:trace>
  <inkml:trace contextRef="#ctx0" brushRef="#br0" timeOffset="92841.75">17127 4586 0,'0'18'0,"0"52"16,0-52 0,36 35-1,17-18 1,-18-35 15,0-18-15,0-17-1,1 18 1,-36-19 0,0 1-16,0 0 15,0-1 1,-18 36-1,-35-17 1,0 17 0,0 0-1,36 0 1,17 53 0</inkml:trace>
  <inkml:trace contextRef="#ctx0" brushRef="#br0" timeOffset="95909.69">17674 4533 0,'0'18'141,"0"-1"-141,0 19 0,0-19 31,88 36 16,-52-70-16,-1-72 1,-35 72-17,-18 17 1,-17-35 0,0 35-1,-1 0 1,19 0 15,-18 17-15,35 1-1</inkml:trace>
  <inkml:trace contextRef="#ctx0" brushRef="#br0" timeOffset="96265.74">17992 4427 0,'0'36'62,"35"17"-46,-35-1-16,18-16 16,-18 17-16,0-18 15,35 0 1,-35 0 0</inkml:trace>
  <inkml:trace contextRef="#ctx0" brushRef="#br0" timeOffset="96825.75">18433 4498 0,'-36'18'47,"36"34"-47,0-16 16,0-19-1,18 19-15,35-19 16,-35-17 15,34 0-15,-34 0-16,-18-17 15,35-19 1,-35-17 0,0 18-1,0-18 1,-17 18-1,-54 35 1,36 0 0,17 0-1,-17 18 1</inkml:trace>
  <inkml:trace contextRef="#ctx0" brushRef="#br0" timeOffset="97296.84">18785 4392 0,'0'53'47,"0"-18"-47,0-17 16,0 35-1,18-53 1,17 35-1,-17-35 1,17-18 0,-17-17-1,17 18 1,-35-19 0,0-17-1,-17 36 1,-1 17-1,-53 0 1,36 0 0</inkml:trace>
  <inkml:trace contextRef="#ctx0" brushRef="#br0" timeOffset="98274.12">19138 4339 0,'0'18'141,"18"-18"-141,-18 123 31,35 1 0,-35-107 1,0 19-1</inkml:trace>
  <inkml:trace contextRef="#ctx0" brushRef="#br0" timeOffset="99428.11">19667 4304 0,'0'18'109,"0"17"-109,0 0 16,18 0-16,-18 1 15,0-19-15,0 19 16,35-19 46,-35 18-30</inkml:trace>
  <inkml:trace contextRef="#ctx0" brushRef="#br0" timeOffset="99791.75">19950 4374 0,'0'71'31,"0"-36"-15,17 1-16,18-36 31,18 0-31,-17 0 31,-1 0-15,-35-18-16,0-17 31,0-18-15,0 17 0,-35 19-1,-18 17 1,0 0-1,35 0 1,-17 0 0</inkml:trace>
  <inkml:trace contextRef="#ctx0" brushRef="#br0" timeOffset="100350.62">20708 4304 0,'-35'0'16,"35"18"46,0 17-46,0 0-16,0-17 15,0 17-15,17 18 16,19 0 0,-1-53 46</inkml:trace>
  <inkml:trace contextRef="#ctx0" brushRef="#br0" timeOffset="100649.75">20902 4233 0,'0'18'47,"0"0"-47,35 17 15,-35 0-15,0-17 0,36 52 32,-36-17-32,0 0 15,0-35 16</inkml:trace>
  <inkml:trace contextRef="#ctx0" brushRef="#br0" timeOffset="107646.17">21484 4251 0,'0'18'188,"0"17"-173,0-17-15,18 17 16,-18 0-16,35-17 15,-35 35 1,35-18 15,-35-17 32</inkml:trace>
  <inkml:trace contextRef="#ctx0" brushRef="#br0" timeOffset="108042.89">21749 4022 0,'0'17'46,"0"1"-30,35 17-16,-35 18 16,35 53-1,1-18 1,-1-35 0,-35-18-1</inkml:trace>
  <inkml:trace contextRef="#ctx0" brushRef="#br0" timeOffset="110427.59">22296 4110 0,'17'0'15,"-17"-18"17,35 36-17,-35 17 1,71 53 15,-71-35-15,35-35-1,-35 17 1</inkml:trace>
  <inkml:trace contextRef="#ctx0" brushRef="#br0" timeOffset="110697.12">22560 4092 0,'35'18'47,"-35"-1"-47,18 19 15,17 70 1,-35-53-1,36-36 1,-36 18 0,35-35 31</inkml:trace>
  <inkml:trace contextRef="#ctx0" brushRef="#br0" timeOffset="111004.14">23142 4092 0,'0'18'47,"35"-1"-32,-35 19-15,0 17 16,18-18 0,-18 0-1,0-17 16</inkml:trace>
  <inkml:trace contextRef="#ctx0" brushRef="#br0" timeOffset="111362.52">23424 4092 0,'0'35'15,"0"-17"1,0 17-16,0 1 16,36-36-1,-1 0 1,36 0 15,-54-36-15,-17-34-1,0 17 1,0 35 0,-35 18 15,-18 0-15,18 0-1,17 18 1</inkml:trace>
  <inkml:trace contextRef="#ctx0" brushRef="#br0" timeOffset="112258.29">23901 4075 0,'17'0'203,"-17"35"-47,0 0-156,36-17 16,-36 17-16,35-35 16,-35 53-16,35-53 31,18 0-31,-35 0 31,17-71 0,-35-52 1,-18 105-17,-70 18 17,71 0-17,-19 0 1,36 36 15</inkml:trace>
  <inkml:trace contextRef="#ctx0" brushRef="#br0" timeOffset="112696.21">24500 4022 0,'-17'0'16,"17"35"0,0 0-1,0-17-15,0 17 16,0 0-1,35-35-15,0 0 16,-17 0 15,-18-17-15,35-36 0,-35 18-1,0-18 1,0 0-1,-35 53 1,-18 0 0,35 0-1,18 17 1</inkml:trace>
  <inkml:trace contextRef="#ctx0" brushRef="#br0" timeOffset="118758.6">24783 3951 0,'0'-35'3797,"0"52"-2188,0 1-1593,0 17-16,0 1 15,0-19-15,0 19 16,0-19-16,0 36 16,0-18 15,0 1 0</inkml:trace>
  <inkml:trace contextRef="#ctx0" brushRef="#br0" timeOffset="121565.16">25559 4374 0,'0'0'16,"17"0"78</inkml:trace>
  <inkml:trace contextRef="#ctx0" brushRef="#br0" timeOffset="121749.66">25947 4357 0,'53'0'63,"-36"0"-63,19 0 15,-1-35-15</inkml:trace>
  <inkml:trace contextRef="#ctx0" brushRef="#br0" timeOffset="121899.26">26264 4322 0,'0'17'16,"36"-17"-1,-19 0 1,36 0-16</inkml:trace>
  <inkml:trace contextRef="#ctx0" brushRef="#br0" timeOffset="122014.98">26617 4339 0</inkml:trace>
  <inkml:trace contextRef="#ctx0" brushRef="#br0" timeOffset="122166.18">26846 4322 0,'18'0'31</inkml:trace>
  <inkml:trace contextRef="#ctx0" brushRef="#br0" timeOffset="122315.45">27058 4322 0,'-35'0'47</inkml:trace>
  <inkml:trace contextRef="#ctx0" brushRef="#br0" timeOffset="131376.18">7038 8361 0,'0'0'0,"35"0"109,0 0-109,1 0 16,34 0-16,89-35 15,88-36 1,300-35 0,-318 36 15,-158 70-16,-71-18 1,-18 53 109</inkml:trace>
  <inkml:trace contextRef="#ctx0" brushRef="#br0" timeOffset="134084.78">7743 9243 0,'0'0'0,"-17"-18"32,17 0-17,-35 18 1,35-35-1,0 0 17,0 0-17,35 35 1,71 0 0,-36 105-1,-70-16 1,0-1-1,-70 0 1,-1-53 0,36-35-1,0-35 17,35 0-17,17 35 1,36 0-1,-18 0 1,18 17 0,18 19-1,-36-36 1,0-53 0,18 0-1</inkml:trace>
  <inkml:trace contextRef="#ctx0" brushRef="#br0" timeOffset="134368.87">8061 9137 0,'0'0'16,"18"106"15,-1-53-15,71-53-16,-17 0 31,-36-18-16,-35 0 1,0-87 0,-53 34-1,36 36 1,-124 35 0,105 35-1,1 0-15,0 18 16,35-18-1</inkml:trace>
  <inkml:trace contextRef="#ctx0" brushRef="#br0" timeOffset="189282.86">8202 2963 0,'0'36'16,"-35"-36"937,35 17-937,-18-17 31,18 36 1968,0-19-1999,0 18-16,0 1 16,0-19-16,35 72 31,1-89 16,17 0-16,-53-71 0,0 36-15,0 17-1,-18-17 1,-17 35 0,35-35-16,-18 35 15,-17 0 1,17 0 0,-17 0-1,0 17 16,35 18-15,17-17 0</inkml:trace>
  <inkml:trace contextRef="#ctx0" brushRef="#br0" timeOffset="189732.36">8431 3016 0,'0'36'15,"0"16"1,36 1-1,17-35 1,-18-18 0,-18 0-16,19 0 15,-36-18 1,35-17 0,-35 0-1,0 0 1,0-1-16,-18-17 15,-17 18 1,-18 35 0,18 0-1,0 0 1,35 18 0</inkml:trace>
  <inkml:trace contextRef="#ctx0" brushRef="#br0" timeOffset="190016.6">8802 2840 0,'0'35'15,"0"0"1,0 18-16,0 0 16,35-17-16,-35-19 15,35 36 1,-35-18 0,36-17 15,-36 17 0</inkml:trace>
  <inkml:trace contextRef="#ctx0" brushRef="#br0" timeOffset="191949.65">8308 4004 0,'0'18'406,"18"-18"-359,-18-18 281,0-17-281,0 17-15,0 71 61,0 0-93,35 0 16,-35-18-16,35 0 16,-35 1-1,35-1-15,-35 0 31,18-35 32,17-35-47,-35 0-16</inkml:trace>
  <inkml:trace contextRef="#ctx0" brushRef="#br0" timeOffset="192266.8">8643 4092 0,'0'0'0,"0"53"15,53-53-15,-53 18 16,53-18-16,0 0 16,0 0-1,-18-18 1,0-35-1,-35-53 1,-17 89 0,-36-36-1,0 53 1,-35 0 0,52 17 15,19 1-16,-19 17 1,36 18-16</inkml:trace>
  <inkml:trace contextRef="#ctx0" brushRef="#br0" timeOffset="193083.58">8555 4833 0,'53'53'47,"-53"0"-47,35 0 0,0 17 31,-17 1 16</inkml:trace>
  <inkml:trace contextRef="#ctx0" brushRef="#br0" timeOffset="193312.11">8819 4815 0,'0'18'16,"0"0"-16,36 17 0,17 53 31,0-35-16,-18 0 1,-35-18 0</inkml:trace>
  <inkml:trace contextRef="#ctx0" brushRef="#br0" timeOffset="195234.72">8872 5803 0,'0'71'16,"0"-36"-1,0 0-15,0 1 16,18 16-16,-18-34 16,53 17-16,0 1 31,-18-36-31,0-71 31,1-17 0,-160-53 1,89 141-17,-18 0 1,0 17 15,53 19-15</inkml:trace>
  <inkml:trace contextRef="#ctx0" brushRef="#br0" timeOffset="195563.18">9155 5733 0,'35'17'47,"0"54"-31,0-36-16,1 18 0,17 53 16,-36-53 15,-17-18-16</inkml:trace>
  <inkml:trace contextRef="#ctx0" brushRef="#br0" timeOffset="196533.98">9137 7020 0,'0'0'0,"0"36"16,0-1-16,0 18 15,18 17-15,-18-17 16,35-35-16,71 17 31,-36-70 0,-70-89 1,-70 36-1,17 35-15,17 53 15,-52 36-16,88 16 1,0-34 0</inkml:trace>
  <inkml:trace contextRef="#ctx0" brushRef="#br0" timeOffset="196935.95">9596 6967 0,'-36'0'0,"36"18"16,0 17 0,0 1-1,0-1-15,0-18 16,36 36-1,87-53 1,-105 0 0,17-35-1,0 17 1,-35-34 0,-17-19-1,-36 53 1,53-35-16,-53 53 15,17 0 1,-16 0 0,16 0-1,36 18 1</inkml:trace>
  <inkml:trace contextRef="#ctx0" brushRef="#br0" timeOffset="197335.02">10089 6809 0,'0'0'0,"0"17"15,0 54 1,0 17-1,36-70 1,52 35 0,-35-53 15,0-18-31,-53 0 16,0-35 15,0 18-31,0-18 15,-36 18 1,1 17 0,-35 18-1,17 0 1,35 36 0</inkml:trace>
  <inkml:trace contextRef="#ctx0" brushRef="#br0" timeOffset="201646.96">8731 2187 0,'-35'-35'16,"35"53"265,18-18-281,-18 17 15,17 54 1,107 17 0,-89-53-16,0 1 15,-17 16 1,17-52 0,-35-35 62</inkml:trace>
  <inkml:trace contextRef="#ctx0" brushRef="#br0" timeOffset="201985.79">8925 2381 0,'0'-17'46,"53"17"-30,18-71 0,-71 18-16,35 53 0,-35-53 15,0 36 1,0-19 0,-18 36-1,18 53 32,18-18-47,-18-17 16,53 17-16,-53 1 15,35-36-15,-35 35 16,35-35-16,-35 35 0,36 1 31,-19-36-15</inkml:trace>
  <inkml:trace contextRef="#ctx0" brushRef="#br0" timeOffset="203987.2">9384 2857 0,'0'0'0,"0"18"15,18-18 32,-1-18-47,107-70 31,-71 88 16,-71 0-16</inkml:trace>
  <inkml:trace contextRef="#ctx0" brushRef="#br0" timeOffset="210555.26">9825 2946 0,'0'-36'172,"53"36"-172,-18 0 15,18-35 1,-35 35 15,-18 53 0,0-35-31,-18 17 32,36-35 46,35 0-63,-36 53 1,-17 0 0,0-36-1,0 19 1,0-1 0,-35-35-1,0 0 16,17 0-15,-17 18 31</inkml:trace>
  <inkml:trace contextRef="#ctx0" brushRef="#br0" timeOffset="211589.83">10001 3969 0,'18'-36'62,"0"36"-62,34 0 16,19 0 15,-71 53-31,0 88 31,0-70-15,-35-71-16,35 35 16,35-35 46,-35-17-62,35 17 16,1-18-1,87-17 1,-35 35 0,-35 0-16</inkml:trace>
  <inkml:trace contextRef="#ctx0" brushRef="#br0" timeOffset="212172.46">10195 4851 0,'0'0'16,"0"-18"0,106-17 15,0 123 16,-106-70-47,0 70 47,53-88 15,106-53-31</inkml:trace>
  <inkml:trace contextRef="#ctx0" brushRef="#br0" timeOffset="212723.57">10583 5627 0,'36'-18'16,"-1"18"0,-17-17-16,17 17 15,0 0-15,-17 0 16,17 52 0,-35-16-16,-88 193 31,53-211 0,52-18 0,54-18-15,-36 18-16,-17-18 16,70-17-1,-88 0-15</inkml:trace>
  <inkml:trace contextRef="#ctx0" brushRef="#br0" timeOffset="213556.73">11165 6544 0,'0'-18'47,"36"18"-47,-1-35 15,-17 35-15,17 0 16,-17 0 0,-36 212 31,36-212 15,17 0-31,18 0-15,-18 35 0,-35 18-1,-18-18 1,-17-17-1,-53-18 1,35 0 0,18 0-1,35-18 1</inkml:trace>
  <inkml:trace contextRef="#ctx0" brushRef="#br0" timeOffset="214642.15">10389 2946 0,'-35'0'15,"70"0"48,18 53-47,-35-53-16,17 53 15,0-53-15,-17 35 16,17-18-1</inkml:trace>
  <inkml:trace contextRef="#ctx0" brushRef="#br0" timeOffset="-214624.09">10513 2981 0,'0'0'16,"0"35"0,0 18-1,0-18-15,0 54 16,0-36 0,0-36-1</inkml:trace>
  <inkml:trace contextRef="#ctx0" brushRef="#br0" timeOffset="-214071.78">10672 2946 0,'0'-36'31,"35"-17"-31,0 53 16,0 0 0,1 0-1,-36 53 1,0-17-16,0-19 16,0 19-1,-18-19 16,36-17 16,-1 0-31,36 0-16,-18 53 16,-35-18-1,0-17 16,-17-18-31,-1 35 32,-17-35-17,35 36 1</inkml:trace>
  <inkml:trace contextRef="#ctx0" brushRef="#br0" timeOffset="-212606.68">10707 3757 0,'35'53'31,"0"-53"-15,1 53-16,52 17 46,-88-17-30</inkml:trace>
  <inkml:trace contextRef="#ctx0" brushRef="#br0" timeOffset="-212439.09">10813 3757 0,'0'0'16,"-36"88"15,36-52-31,0 16 16,0 19-1,0 0 1</inkml:trace>
  <inkml:trace contextRef="#ctx0" brushRef="#br0" timeOffset="-212156.22">11024 3810 0,'0'18'31,"36"17"-15,-19-35-16,18 70 15,1-17 1,-1-53-16,-35 89 16,-18-37-1,-17-52 1,0 0 0,0-17-1</inkml:trace>
  <inkml:trace contextRef="#ctx0" brushRef="#br0" timeOffset="-212022.93">11024 3845 0,'0'71'16,"0"-177"-1,0 141-15,0-105 0,88-1 16,1 18 0,-36 53-1,-53-17-15</inkml:trace>
  <inkml:trace contextRef="#ctx0" brushRef="#br0" timeOffset="-211355.2">10954 4815 0,'0'0'0,"53"0"47,0 0-47,35 36 15,-18 17 16</inkml:trace>
  <inkml:trace contextRef="#ctx0" brushRef="#br0" timeOffset="-211172.11">11148 4674 0,'-53'194'47,"53"-123"-32,0-36 1</inkml:trace>
  <inkml:trace contextRef="#ctx0" brushRef="#br0" timeOffset="-210869.5">11395 4551 0,'-18'53'16,"18"-18"-1,0 18-15,18 53 16,52-71-1,-17-35 1,-35 0 0,17 0-1,-35-53 1,-35 18 0,-18 35-1,18 35 1,-18 0-1</inkml:trace>
  <inkml:trace contextRef="#ctx0" brushRef="#br0" timeOffset="-210321.96">11165 5433 0,'36'0'31,"17"35"-16,-18-35-15,35 53 32,-70-18-32,53-35 15</inkml:trace>
  <inkml:trace contextRef="#ctx0" brushRef="#br0" timeOffset="-210156.31">11359 5450 0,'-35'0'16,"35"36"-1,-35 52 1,35-53 0,0 0-1</inkml:trace>
  <inkml:trace contextRef="#ctx0" brushRef="#br0" timeOffset="-209788.07">11589 5256 0,'0'36'31,"0"-1"-31,0 0 16,35-35 0,0 0-1,-17 0 1,-18-35 15,35 35 16,-35 35-31,71 53-1,-36-52 1,-35-1 0,0 0-16</inkml:trace>
  <inkml:trace contextRef="#ctx0" brushRef="#br0" timeOffset="-209372.49">11677 6103 0,'0'0'16,"70"35"-16,-17 1 0,-17-1 15,-1-35-15,0 35 16,1-17-1</inkml:trace>
  <inkml:trace contextRef="#ctx0" brushRef="#br0" timeOffset="-209172.06">11906 6032 0,'-35'18'15,"35"88"1,0-18 0,0 0-1,0-35 1</inkml:trace>
  <inkml:trace contextRef="#ctx0" brushRef="#br0" timeOffset="-208852.98">12206 6032 0,'53'-17'31,"-35"17"-16,-18 17-15,35 107 16,-53-18 0,18-36-1,-17-70 1,52 0 15,35 0-15,-52-17-16,53-19 31,-54 36-31,19 0 0</inkml:trace>
  <inkml:trace contextRef="#ctx0" brushRef="#br0" timeOffset="-208261.3">11359 7161 0,'36'-35'32,"17"35"-32,17-70 15,36 34-15,17-34 16,742-407 31,-706 407-16,-124 70 0,-35-35 1</inkml:trace>
  <inkml:trace contextRef="#ctx0" brushRef="#br0" timeOffset="-205862.51">12030 7461 0,'17'18'47,"36"35"-31,0-53-1,-18 0 17,1-88-1,-36 52-15,0 19-1,0 70 48,35-18-63,-35-17 0,53 17 15,0 18 1,-36-18 0,19-35 30</inkml:trace>
  <inkml:trace contextRef="#ctx0" brushRef="#br0" timeOffset="-205654.95">12471 7355 0,'0'53'31,"35"-17"-31,0-36 0,18 53 16,-18-53-16,1 35 15,17 0 1,-53-17 0,-71 35-1</inkml:trace>
  <inkml:trace contextRef="#ctx0" brushRef="#br0" timeOffset="-205509.43">12506 7391 0,'53'-89'15,"-18"54"1,18 35-1</inkml:trace>
  <inkml:trace contextRef="#ctx0" brushRef="#br0" timeOffset="-204970.06">12700 7214 0,'0'-35'47,"0"70"16,53 18-63,-18 0 15,18-18-15,18 71 16,-36-70 0,0 16-1,-35-69 32,-17 17-31,17-53-1,-18-35 1,18 35 0,35 53-1,18 0 1,-53 17 0,18 72-1,-18-72 1,0 36-1</inkml:trace>
  <inkml:trace contextRef="#ctx0" brushRef="#br0" timeOffset="-204821.46">13159 7320 0,'-36'35'0,"72"-70"15,-36 70-15,53 1 16,-18 17 0,0-36-1</inkml:trace>
  <inkml:trace contextRef="#ctx0" brushRef="#br0" timeOffset="-204661.88">13141 7126 0,'0'0'0,"-35"0"31,35-35-15,17 0-1</inkml:trace>
  <inkml:trace contextRef="#ctx0" brushRef="#br0" timeOffset="-204504.31">13229 7020 0,'0'36'0,"18"-1"15,52 53 1,1 18 0,-36-36-1,0 19 1</inkml:trace>
  <inkml:trace contextRef="#ctx0" brushRef="#br0" timeOffset="-204270.79">13441 7408 0,'17'-141'32,"1"124"-32,35 17 15,-53 35 16,0 0-15,0 0 0,0 1-1,53-1 1,-18-17 0,-35 17-1,-35 18 1</inkml:trace>
  <inkml:trace contextRef="#ctx0" brushRef="#br0" timeOffset="-203153.73">13935 7567 0,'0'0'0,"-36"0"0,1 18 16,-88 70-1,-283 212 1,36-36 0,52-70-1,18-35 1,177-106-1,105 0 1,18-71 31,0 1-31,0-19 15,-35 36 47,0 0-47,35-17-31,-36 17 16,-17-36-1,0 1 1,1 35-16,-37-53 16,36-53-1,-52-17 1,52 17 0,17 18 15,36 0-16,-17 0 1,34-18 0,54 18-1,17-36 1,18 18 0,-53 53-16,106-70 15,35-1 1,17 54-1,36 17 1,-17-18 0,-89 36-1,-18 35 1,18 18 0,0 52 15,-70 1-31,35 17 15,-36 18 1,-34-36 0,-1 1-1,0-18 1,-35-35 0,0 17 15,35-35-31,-35 35 78,-17-35-62,-1 0-1</inkml:trace>
  <inkml:trace contextRef="#ctx0" brushRef="#br0" timeOffset="-202987.84">13741 7708 0,'0'0'0</inkml:trace>
  <inkml:trace contextRef="#ctx0" brushRef="#br0" timeOffset="-202809">13688 7743 0,'0'-17'47</inkml:trace>
  <inkml:trace contextRef="#ctx0" brushRef="#br0" timeOffset="-185301.22">9225 3898 0,'0'-35'46,"35"35"95,-35 35-141,36 0 16,-36 1-16,35-19 15,0 19 1,1-36 46,-19-36-30,-17 1-32,35 35 15,-35-53 1,36 0 0,-19 53-16,19-17 15,-36-19 1,0 54 62,-18-18-78,18 18 16</inkml:trace>
  <inkml:trace contextRef="#ctx0" brushRef="#br0" timeOffset="-180505.66">13247 5309 0,'0'71'204,"0"-36"-204,0 18 15,70 35 16,-70-17-31,36-71 16,-36 35 0,0-17-1,-18-18 63</inkml:trace>
  <inkml:trace contextRef="#ctx0" brushRef="#br0" timeOffset="-179696.18">13247 5362 0,'0'0'0,"0"-35"15,0 0 17,0 17-17,35 18-15,18 0 16,-35 0 15,17 71-15,-35-36-1,0 18 1,0-36 0,35-34 171,0 17-171,-17 0-1,35 17 1,0 19 0,-18-1-1,-35 0 1,0-17-1,0 17 1,-17 0 0,-19-35-1,1 18 1,-18-18 0,18 35-1,17-35 16,18-17-15,-35 17 0,17 0-1</inkml:trace>
  <inkml:trace contextRef="#ctx0" brushRef="#br0" timeOffset="-177205.07">12982 5133 0,'35'0'172,"1"0"-157,-19 0-15,19 0 16,-19 0-16,72-18 31,-19 18-15,-35-35-1,18 35 1,-17 0 0,-1-18-1</inkml:trace>
  <inkml:trace contextRef="#ctx0" brushRef="#br0" timeOffset="-161084.03">13847 5133 0,'0'0'0,"17"0"625,18 0 3891,-17 0-4501,17 0 1,-35-18 0,18 18-16,17 0 15,1-35 1,-1 35-1,18-35 1,-18 35 0,0-18 15,-17 18 16,17 0-16,-17 0 16</inkml:trace>
  <inkml:trace contextRef="#ctx0" brushRef="#br0" timeOffset="-158936.59">14270 5345 0,'0'0'0,"-18"0"125,1 0-109,17 17-1,-36-17-15,36 35 16,0 1-16,-35-1 16,35 53-1,106-52 32,-18-36-16,-70 0 1,17-18-1</inkml:trace>
  <inkml:trace contextRef="#ctx0" brushRef="#br0" timeOffset="-145788.83">14799 5203 0,'0'36'63,"35"-36"-32,142 0 0,-36 0-15,106-36 0,70 1-1,-158 0 1,-36 0 0,-105-1-1,17 36 16,-52 0 63</inkml:trace>
  <inkml:trace contextRef="#ctx0" brushRef="#br0" timeOffset="-145070.25">15522 5503 0,'0'0'0,"0"106"31,0-71-31,0 54 31,0-107 47,-17-88-46,-1-17 15,53 52-1,0 71-30,1 0 0,-36 18-16,53 52 15,-18-17 1,-17-17 0,-18-1 15,35 0-16</inkml:trace>
  <inkml:trace contextRef="#ctx0" brushRef="#br0" timeOffset="-144734.1">15522 5627 0,'35'0'62,"1"0"-46,17 0 0,-18 0-1,-17 0 16</inkml:trace>
  <inkml:trace contextRef="#ctx0" brushRef="#br0" timeOffset="-142265.5">16475 5009 0,'35'0'141,"-17"0"-141,17 0 0,0 0 16,36 0-1,-1 0 1,36 0 0,-35 0-1,17 0 1,-35 0-16,106 0 31,-142 0-15,36 0-1,-18-35 1,-17 35 0</inkml:trace>
  <inkml:trace contextRef="#ctx0" brushRef="#br0" timeOffset="-140958.84">17251 5151 0,'0'0'0,"-35"0"93,-1 0-61,1 0-17,0 0 1,-1 35-1,1 18 1,35-18-16,0 0 16,0-17 15,18-18-15,17 35-1,-17-35 16,17-17-15,-17 17 0,-54 0 46,36 35-46,-53-35-16,53 53 15,-17-18-15,17-17 16,0 17 0,0-17-1,0 17 1,53-35-16,-18 0 16,18 0 15,0-18-16,-18 18 1,-35-17 31,0-19 47</inkml:trace>
  <inkml:trace contextRef="#ctx0" brushRef="#br0" timeOffset="-136895.56">17903 4992 0,'0'35'47</inkml:trace>
  <inkml:trace contextRef="#ctx0" brushRef="#br0" timeOffset="-132341.1">17903 5098 0,'36'0'359,"-1"35"1532,-35 0-1891,0-17 15,0 17 1,18 71 15,-18-88 16</inkml:trace>
  <inkml:trace contextRef="#ctx0" brushRef="#br0" timeOffset="-130084.97">17939 5062 0,'35'0'156,"-17"0"-140,17 0-1,0 0 1,-17 0 0,17 0 15,18 18 0,-35 17-15,-18 1-1,35-19 1,-35 18 0,0 1-1,0-19 1,0 19-1,0-19 17,-35-17-1,35 36-15,-36-36-1,19 0 1,-19 0-1,19 0 1,-18 0-16,-1 0 16</inkml:trace>
  <inkml:trace contextRef="#ctx0" brushRef="#br0" timeOffset="-124181.49">18962 5133 0,'0'53'109,"0"0"-93,0-18-16,0 0 16,-35 18-1,35 0 1,-18-106 62,18 18-62,0 17-16,0-17 15,0 17 1,0-52 0,0 35-1,0-1 1,35 36-1,-17 0 1,35 18 0,-18 52-1,0-17 1,-35 18 0,36-53-16,-19 17 31,-17 0-16,0-53 64</inkml:trace>
  <inkml:trace contextRef="#ctx0" brushRef="#br0" timeOffset="-123947.64">18927 5380 0,'35'0'46,"0"0"-30,0 0 0,1 0-16,-1-18 15,18 18 1</inkml:trace>
  <inkml:trace contextRef="#ctx0" brushRef="#br0" timeOffset="-122178.22">19844 5098 0,'17'0'94,"-17"-18"249,0-17-296,0 52 94,0 19-125,0-19-16,0 36 15,0 18 1,0-89 78,-17-17-94,17 17 15,0-17-15,-18 0 16,18-18-1,0 0 1,0 35 0,18-17-1,52 35 1,1 18 0,-18 34-1,-53-16 1,0 17-1,-36-18 17,89-35 61,-17 35-77,-1 0 0,-35 1-16,35-1 15,-35-17 1,0 17 0,-53-35 15,18 0-16,0 0-15,-18 0 16,35 0 15,18-18-15,0 1 0</inkml:trace>
  <inkml:trace contextRef="#ctx0" brushRef="#br0" timeOffset="-121024.03">20973 5009 0,'-36'18'281,"1"17"-249,35-17-32,0 35 15,0 53 32,71-71-16,-36-35-31,18 0 16,0 0 0,-18 0-1</inkml:trace>
  <inkml:trace contextRef="#ctx0" brushRef="#br0" timeOffset="-119947.77">21837 4886 0,'-18'0'46,"1"0"-30,-19 35 0,1 36-1,35-18 1,0 0 15,18-18-31,17-35 16,0 0-16,18 0 31,-18 0-15,1 0-1,17 0-15</inkml:trace>
  <inkml:trace contextRef="#ctx0" brushRef="#br0" timeOffset="-119249.04">22595 4886 0,'0'0'0,"18"0"16,-18-35 31,-35 52 0,-1 36-32,36-17 1,0 16-1,36-16 1,17-36 0,-18 0-1,53 0 1,-53 0 0</inkml:trace>
  <inkml:trace contextRef="#ctx0" brushRef="#br0" timeOffset="-113727.88">23513 4727 0,'0'71'4203,"0"-54"-4187,0 19-16,0-19 15,0 19-15,0-1 0,0 0 32,0-88 77,0 18-93,0 17-16,0-17 15,0 17 1,0-17 0,0 0-16,0 17 31,35 18-16,0 0 1,-17 18 0,-18 52 15,0-52-31,0 35 16,-18-18-1,-17-35 1,53 0 62,17 0-62,0 36-1,0-36 1,-35 17-16,0 18 15,0-17 17,-17-18-17,17 35 1,-53-35 0,35 0-16,-17 0 15,17 0 16,18-17-15,0-1 0</inkml:trace>
  <inkml:trace contextRef="#ctx0" brushRef="#br0" timeOffset="-111348.29">24465 4868 0,'-18'0'62,"18"71"-46,0-36-1,0 0-15,0 89 47,-35-124-15,35-53 14,0 35-30,0-52 0,18 17-1,-18 0 1,0 35 0,0-17-1,35 0 16,-35 17 1,18 18-17,17 0 17,0 0-1,-17 35-16,-18 36 1,35 35 0,-35-89-16,0 54 15,36-53 1,-36 35 0,0-71 62</inkml:trace>
  <inkml:trace contextRef="#ctx0" brushRef="#br0" timeOffset="-111096.66">24430 4974 0,'53'0'32,"0"0"-17,-36 0 1,19 0-1</inkml:trace>
  <inkml:trace contextRef="#ctx0" brushRef="#br0" timeOffset="-72490.36">26776 4057 0,'0'-18'78,"0"-17"-47,0 0 0,0 52 63,17 19-78,-17-19-16,53-17 15,-35 53-15,35-18 16,-18 1 15,18-54 32,-18-35-48,18 0 1,53-35-16,-35 18 15,87-72 1,-34 72 0,-106 70-1,-18 18 63,0-1-62</inkml:trace>
  <inkml:trace contextRef="#ctx0" brushRef="#br0" timeOffset="-71686.83">28011 3598 0,'-18'71'172,"-194"-36"-172,442-141 16,-195 177 15,0-18-15,0 0-16,71 229 31,-71-229-15,-35 0-1,-17-18 1,-1-35-1,-17 0 1,0-88 0,-1 0-1,36-53 1,0 105 0,18 1-1,35 0 1,-35-1-1,17 1 1,-18 18 0,19 17 62,-36 35-78,53 0 15,-18-35-15,0 53 16,1-35 0,-36 17-1</inkml:trace>
  <inkml:trace contextRef="#ctx0" brushRef="#br0" timeOffset="-71519.88">28275 3545 0,'0'0'15,"-35"-35"-15,52 35 63</inkml:trace>
  <inkml:trace contextRef="#ctx0" brushRef="#br0" timeOffset="-70769.27">28416 3563 0,'0'35'16,"0"-70"-16,0 106 0,36-54 16,-36 19-1,17-36-15,18 52 16,-17-52-1,17-35 17,-35-18-17,0-17 1,0 34 0,0 19-1,36 52 16,17-35-15,-1 0 0,1-18-1,-17-35 17,-36 18-17,0-18 1,-18 18-1,-17 53 1,-1 70 0,54-53-1,53-17 1,-18-18 0,-36-18-1,36 18-15,-18 0 16,-17 0 15,35 18-15,-53-36 31,0-17-32,0-18 1,35-18-1,-17 71 1,17 0 0,18 18-1,-18 35 1,1 35 0,-1-53-1</inkml:trace>
  <inkml:trace contextRef="#ctx0" brushRef="#br0" timeOffset="-70192.02">29616 3634 0,'-71'35'78,"18"0"-63,-17 18-15,-36 35 16,0 0-16,-194 89 16,18-1-1,158-70 1,-87 70 0,87-87-1,36-19 1,53-35-1,17-35-15</inkml:trace>
  <inkml:trace contextRef="#ctx0" brushRef="#br0" timeOffset="-67199.64">4480 2064 0,'0'35'47,"71"0"-47,-36 1 16,-17-19-16,17-17 15,18 53 1,-35-53 15,140-264 16,-105 158-16,-53 88 0,36 18 16</inkml:trace>
  <inkml:trace contextRef="#ctx0" brushRef="#br0" timeOffset="-66491.14">6720 1976 0,'0'17'31,"0"1"-15,18-18-16,-18 35 15,35-35-15,-17 0 16,70-35 15,53-89 0,0-17 1,-141 106-1,-35 35 47</inkml:trace>
  <inkml:trace contextRef="#ctx0" brushRef="#br0" timeOffset="-65412.92">3440 2081 0,'0'0'0,"0"-35"0,-18 0 16,0 35-1,18-18 1,-35 18-16,-18 0 15,35 159 32,18-124-31,106 71 15,18-106 0,-71-71-15,-53 54 0,0-36-1,0 88 48,53 0-48,-18 1-15,0-1 16,-35-17 15,0 17 1</inkml:trace>
  <inkml:trace contextRef="#ctx0" brushRef="#br0" timeOffset="-64147.99">6385 1623 0,'-17'0'0,"-19"-36"16,19 36 15,-19 0-15,36 36-1,-88 158 17,88-159-32,124 106 46,-18-158-14,-71-72-1,-35 1-15,0 106 30,0-1-46,17 54 16,19-36 0,-36 1-1,35-36 17,0 35-17,-17-35 1</inkml:trace>
  <inkml:trace contextRef="#ctx0" brushRef="#br0" timeOffset="-57328.8">11095 8396 0,'17'0'141,"1"0"-141,35 0 15,53-18-15,17-34 32,-17 16-17,-71 19 1,-70 17 78,18 0-79,-19 0 1,36-36 0,-35 36-16,17 0 31,-17 0 31,53 0 63,-18 36-125,17-36 0,-17 17 16,53-17-16,0 36 16,-18-36-1,-17 0 1,-18 35 46,0 0-46,-35 0-16,35 1 16,-35 34-1,-1-17 1,19-53-1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9T06:04:34.22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3457 3087 0,'0'-35'47,"0"-1"47,-17 36-94,-1 0 16,-17 0-1,-18 0 1,0 18 0,-18 52-1,36-17 1,35 36-1,0-72 1,0 18-16,0 1 16,35-36 15,53 0-15,-35 0-1,-53-18 32,-17 18-31,17 18-16,-36 17 15,-16 36 1,16-36 0,36 0-1,18 0 1,0-35-1,34 0 1,1 0 0,-35-17-1,53 17 1</inkml:trace>
  <inkml:trace contextRef="#ctx0" brushRef="#br0" timeOffset="665.24">3704 3316 0,'0'0'0,"-17"0"31,-19 0-31,1 18 16,35 17 0,-35 0-16,35 1 15,0-1 1,53-35-1,0 0 1,-53-18 15,0 1-15,35-19 0,-35-17-1,0 89 48,0-1-48,0 35-15,0 107 16,0 17 0,0-88-1,0-36 1,0-34-1,-18-36 1,1 0 0,-36 0 15,0-89-15,35-16-1,18 34 1,0 36-1,0 17 1,0-17 0,35 0-1,1 35 1,-1 0 0</inkml:trace>
  <inkml:trace contextRef="#ctx0" brushRef="#br0" timeOffset="990.76">3863 3369 0,'0'0'0</inkml:trace>
  <inkml:trace contextRef="#ctx0" brushRef="#br0" timeOffset="1235.74">4022 3757 0,'0'0'0</inkml:trace>
  <inkml:trace contextRef="#ctx0" brushRef="#br0" timeOffset="1589.62">4110 3581 0,'17'0'32,"1"-18"-17,17 18-15,71-35 16,-53 35-1,-18 0 1</inkml:trace>
  <inkml:trace contextRef="#ctx0" brushRef="#br0" timeOffset="5487.53">5027 3510 0,'0'-35'203,"0"70"1687,-18 0-1874,18-17-16,0 17 16,0 1-16,0 17 15,0-1 1,177-16 31,-124-54 15,-53-17-62,0-18 32,0 35-17,-18-35 1,0 18-1,-17 35 1,0 0 0,-36 0-1,36 0 1,17 0 15,18 18 16,36 17-31,-19-35-1</inkml:trace>
  <inkml:trace contextRef="#ctx0" brushRef="#br0" timeOffset="6816.58">5627 3492 0,'0'18'625,"0"17"-625,0 1 15,-35-19-15,35 19 16,0-1 0,17-17-1,1-18 1,17 0-1,18 0 17,-18-71-1,-35 18-15,0 18-1,-17-18 1,17 35-1,-36 18 1,1 0 0,-18 0-1,36-35 1,17 70 15,0 0-15</inkml:trace>
  <inkml:trace contextRef="#ctx0" brushRef="#br0" timeOffset="8016.2">6279 3492 0,'-17'-17'16,"-18"17"15,-18 35 0,53 0-31,0 54 32,0-54-17,53-35 16,35 0 1,-71-35-1,-17-18-15,0 0-1,-35 17-15,-18 36 31,36 0-31,17-17 32</inkml:trace>
  <inkml:trace contextRef="#ctx0" brushRef="#br0" timeOffset="9142.53">6579 3387 0,'0'-36'16,"-17"36"15,17-17 47,-18 17-62,-17 0 93,52 17 282,-17 1-391,0 35 16,0 17-1,0-34-15,0 17 0,0 0 16,0-36-16,0 19 16,0-19-1,0 18 1,0 1 31,0-54 109,18 18-156</inkml:trace>
  <inkml:trace contextRef="#ctx0" brushRef="#br0" timeOffset="10334.11">7232 3422 0,'0'53'63,"0"-18"-48,0 0-15,0 1 16,35-19-16,36 19 31,-36-36-15,-17 0 0,17 0-1,-35-53 16,0 17-15,0 1 0,-18 0-1,18 0-15,-70 35 16,17 0 0,0 0-1,53 17 16</inkml:trace>
  <inkml:trace contextRef="#ctx0" brushRef="#br0" timeOffset="10761.85">7867 3351 0,'0'0'0,"0"-17"16,-18 17 62,18 17-63,0 19 1,0-19-16,0 36 16,0 0-16,0 0 15,0 0 1,0-18 15,0 1-15,36-36-1</inkml:trace>
  <inkml:trace contextRef="#ctx0" brushRef="#br0" timeOffset="11084.84">8114 3334 0,'0'0'0,"0"53"63,0-18-63,0 18 15,0 17-15,0-52 16,0 70 0,35-70-1,-35 35 1,0-18-1</inkml:trace>
  <inkml:trace contextRef="#ctx0" brushRef="#br0" timeOffset="12215.92">8643 3351 0,'0'-17'109,"0"70"500,0 0-609,0-1 16,0 1 0,0 18-16,0-18 0,0-35 15,0 17-15,0-18 16,0 19-1,0-1 17,0-70 77</inkml:trace>
  <inkml:trace contextRef="#ctx0" brushRef="#br0" timeOffset="12734.6">9031 3528 0,'-18'0'47,"18"53"-31,-17-36-16,17 19 15,0 17 1,0-36 0,106-17-1,-89 0 1,36 0 0,-35 0-1,17-17 1,-35-19-1,0-17 1,0-17 0,0 34-1,-88 36 1,70 0-16,-52-17 16,17 17-1,35 0 32,53 35-16</inkml:trace>
  <inkml:trace contextRef="#ctx0" brushRef="#br0" timeOffset="13285.16">9402 3475 0,'0'35'31,"0"0"-15,0-17-16,0 17 15,0-17 1,0 17-16,35 18 16,18-53-1,-36 18 1,19-18-1,17 0 1,-18 0 0,-35-35-1,17 17 1,-17-17 0,0-18-1,-52 17 16,-1 1-15,0 35 0,17 0-1,1 0 1,18 18 0</inkml:trace>
  <inkml:trace contextRef="#ctx0" brushRef="#br0" timeOffset="16456">9860 3422 0,'0'-35'78,"-18"35"-47,18-18-15,18 18 421,-18 35 1657,0 36-2078,0-54-1,0 19-15,0-1 16,0 36 0,0 34 15,18-105 0,17 0 78,0-35-93</inkml:trace>
  <inkml:trace contextRef="#ctx0" brushRef="#br0" timeOffset="16885.66">10160 3492 0,'-35'0'0,"35"18"16,0 35-1,0 0 1,17-18 15,19-35-15,-19 0-1,-17-17 1,36 17 0,-36-36-1,0 1 1,0 0 0,-18-1-1,0 36 1,-35-17-1,36 17 1</inkml:trace>
  <inkml:trace contextRef="#ctx0" brushRef="#br0" timeOffset="18584.6">10460 3440 0,'0'-18'16,"0"36"1218,0 17-1234,0 0 16,0-17-16,0 35 15,0-36-15,0 72 16,17-72 0,-17 89 15,0-88 0,36-36 125,-1 18-140,-35-18-16</inkml:trace>
  <inkml:trace contextRef="#ctx0" brushRef="#br0" timeOffset="19136.88">10936 3634 0,'-18'0'31,"18"17"-16,0 19 1,0-1 0,0 0-16,18-35 15,-18 18-15,35-18 16,18 0 0,-17 0 15,-19 0-16,-17-36 1,0 1 0,0 18 15,0-19-15,-35 36-1,-18 0 1,35 0-1,-17 0 1</inkml:trace>
  <inkml:trace contextRef="#ctx0" brushRef="#br0" timeOffset="19770.21">11377 3687 0,'-18'0'62,"18"17"-46,0 36-1,0-18 1,36 1 0,-1-36-1,0 0 1,1 0 0,-1 0-1,-35-53 32,0 17-31,0 19-1,-18 17-15,-17-35 32,0-1-32,-36 36 31,36 0-16,0 0 1,17 0 0,-17 0-1,-1 0 1</inkml:trace>
  <inkml:trace contextRef="#ctx0" brushRef="#br0" timeOffset="21741.89">11765 3492 0,'0'-17'31,"0"52"63,0 18-94,0 0 16,0-18-16,0 1 0,0-19 15,0 36 1,0-18 15,18-52 47</inkml:trace>
  <inkml:trace contextRef="#ctx0" brushRef="#br0" timeOffset="22154.25">11977 3634 0,'0'17'15,"0"19"1,53 16 0,-18-52-1,0 36 1,-17-36-16,35 0 15,-36 0 1,19-36 15,-36-16-15,0 16 0,0 19-1,-18 17 1,-17-53-16,-36 53 15,36 0 1,0 0 0,-1 0-1,36 35 17</inkml:trace>
  <inkml:trace contextRef="#ctx0" brushRef="#br0" timeOffset="22866.09">12382 3528 0,'0'-36'16,"0"54"249,0 0-249,0 35-1,0 0-15,0-18 16,36 35 0,-36 36 15,0-70 0,0-19 16</inkml:trace>
  <inkml:trace contextRef="#ctx0" brushRef="#br0" timeOffset="26937.85">12788 3845 0,'18'0'94</inkml:trace>
  <inkml:trace contextRef="#ctx0" brushRef="#br0" timeOffset="27155.78">13053 3881 0,'35'0'79</inkml:trace>
  <inkml:trace contextRef="#ctx0" brushRef="#br0" timeOffset="27357.42">13264 3881 0,'0'-18'31,"18"18"0</inkml:trace>
  <inkml:trace contextRef="#ctx0" brushRef="#br0" timeOffset="40475.61">5151 4516 0,'0'52'157,"0"-16"-157,17-1 15,-17 18-15,0-18 16,0-17-16,35 17 16,-35 18-1,0-88 79,0-18-78,0 35-16,-35-52 15,35 52 1,0-53-1,0 36 1,35 70 47,-35 1-48,53-1-15,-35 0 0,17-17 16,18 35-1,0-18 1,-18-35 0,1 0 31,-36-18-32,0-17 1,0 0-1,0-18 1,0-18 0,0 1-1,0 52 1,0 54 62,17-1-62</inkml:trace>
  <inkml:trace contextRef="#ctx0" brushRef="#br0" timeOffset="40927.75">5627 4674 0,'0'53'16,"0"-35"-16,0 17 16,0-17-16,35-18 15,36 53 1,-54-53-16,19 0 15,-1 0 17,-35-36-17,0 1 1,0 0 0,0 0-1,0 52 32,0 18-31,0 18-1,0-17 1,0-19 15,17-17-31</inkml:trace>
  <inkml:trace contextRef="#ctx0" brushRef="#br0" timeOffset="42229.33">5980 4815 0,'0'0'15,"52"36"1,-16-1 0,-36-70 62,0-1-63,0 19 1,17 17 0,-17-36-1,36 36 1,-19 0 0,-17 18-16,36-18 15,-36 71-15,35-54 16,-35 36 15,0-88 47,35-18-62,-35 35-1,18 18-15,17 0 16,-17 0 15,-18 18-31,35 17 16,0 1 0,1-36-1,-19 0 1,36 0 15,-53-36-15,18 1-1,-18 0 1,0-1 0,-53 54 15,18 35-16,35-18 1,0-17 0,0 35-1,17-18-15,36-35 16,0 0 0,18 0-1,-36-17 16,18-19-15,-18-17 0,-35 36-1,0-19 1,0 1 0,-18 35-1,1 0 16,17 18-15,35-18 31,18 0-31,-18 0-1,1 0 1,-36-18-1,35 18 1,-35 18 47,0 17-48,0-17-15,0 17 16,17-35-16,-17 53 15,36-35 1</inkml:trace>
  <inkml:trace contextRef="#ctx0" brushRef="#br0" timeOffset="42409.73">7091 4780 0,'0'53'16,"0"-35"-1,0 17-15,0 0 16,17 1 0</inkml:trace>
  <inkml:trace contextRef="#ctx0" brushRef="#br0" timeOffset="42620.35">7091 4692 0,'0'0'0,"0"18"62</inkml:trace>
  <inkml:trace contextRef="#ctx0" brushRef="#br0" timeOffset="43738.14">7444 4868 0,'0'0'0,"-18"0"31,0 0-15,-35 0 0,0 36-1,53-1 1,0-17 0,0 34-1,18-34 1,17-18-1,-17 35 1,17-35 0,1 0-1,52-17 1,-71-1 0,-17-17-1,36 0 1,-36 17 15,0-17-15,-18 35-1,0 0 1,-52 35 0,17 35-1,53-52 1,0 17-1,35-35 1,-17 0 0,35 0-1,-18-17 1,-17-19 0,-18 1-1,35 35 16,-35 18-15,18-1 0,35-17-1,-1 0 1,-16 0 0,-36-52 15,0 16-31,0 19 15,0-125 1,0 37 0,0 69-1,-18 36 17,18 53-1,0 35-31,0 18 31,0-53-15,18-17-16,-18-1 15,0 0 1,35-35 0,-35-18 62,0 1-63</inkml:trace>
  <inkml:trace contextRef="#ctx0" brushRef="#br0" timeOffset="45837.93">8449 4604 0,'0'0'0,"-35"0"16,35-36-16,0 54 47,0 158-16,17-17 0,-17-141 0,0-71 32,0 18-63,0 17 0,0-70 31,0 0-15,0 35-16,0 35 15,0-17 1,36 17 0,-1 18-1,18 0 1,0 106-1,-53-35 1,-18-19 0,0-16-1,-34-19 1,-1-17 0,70 0 46,1 0-62</inkml:trace>
  <inkml:trace contextRef="#ctx0" brushRef="#br0" timeOffset="46576.88">8696 4798 0,'0'53'31,"0"-18"-31,53-35 31,-53 35-31,35-35 16,0 0 0,1-17-1,-19-1 16,-17-35-15,0 0 0,0 18-1,-35 0 1,0 35 0,-36 17-1,71 18 1,0 18-1,18-17 1,70-19 0,18-17-1,-36 0 1,-17 0 0,0-35-1,-53-18 1,18 0-1,-18 36 1,-35 17 31,35 35-31,0-18-1,17 19 1,1-36-1,17 53 1,-35-18 15,-35-35-15,-18 0 0,53 18-16,-18-18 15,-17 0 16</inkml:trace>
  <inkml:trace contextRef="#ctx0" brushRef="#br0" timeOffset="46760.74">9225 4762 0,'35'0'16,"-35"36"-16,36-19 16,-36 19-1,0-1 1</inkml:trace>
  <inkml:trace contextRef="#ctx0" brushRef="#br0" timeOffset="46986.38">9260 4586 0,'0'0'15</inkml:trace>
  <inkml:trace contextRef="#ctx0" brushRef="#br0" timeOffset="47210.34">9454 4516 0,'0'0'0,"0"35"31,0 18-31,0-18 16,18 71-1,17-18 1,-35-35-1</inkml:trace>
  <inkml:trace contextRef="#ctx0" brushRef="#br0" timeOffset="47477.02">9454 4851 0,'0'-36'0,"18"1"31,17 35-15,18 0 0,0-18-1,-18 18 1,-35-35 0,36 53 15,-36 17-16,0 18-15,17-18 32</inkml:trace>
  <inkml:trace contextRef="#ctx0" brushRef="#br0" timeOffset="47690.87">9807 4604 0</inkml:trace>
  <inkml:trace contextRef="#ctx0" brushRef="#br0" timeOffset="48310.63">10037 4762 0,'0'0'0,"-18"0"16,-17 36 0,-1 17-1,36-36 1,0 36 0,18-53-1,0 0 1,17 0-1,-17-17 1,17-1 0,0-17-1,-17 35 1,-18 35 15,35-35-31,-35 35 31,0 1-15,0-54 31,18 18-47,-18-35 16,35-36-1,71 36 1,-53 35-1,-18 0 1,-35 17 0,18 54-1,-18-53-15,0 35 16,0-18 15,0 0-15,-18-35-16</inkml:trace>
  <inkml:trace contextRef="#ctx0" brushRef="#br0" timeOffset="49738.81">3986 4621 0,'0'-35'15,"-17"35"16,17 35 1,0 36-17,0-18-15,0 88 32,0-106-17,0-52 48,0-36-48,0 0 1,0-53 0,0 71-1,0-1 1,35 36 15,-35 36-31,106 69 16,-36-16-1,-52-54 1,35-35 0,-18 0 15,-35-71 0,0 36-15,0-35-1,0 34 1,0 19 0,36 17 62,16 0-63</inkml:trace>
  <inkml:trace contextRef="#ctx0" brushRef="#br0" timeOffset="50044.52">4410 4745 0,'0'106'15,"0"-71"1,17-35 0,36 35-1,-17-35 1,-19 0 0,-17-35-1,0 0 1,0-1-1,0 1 1,-35 35-16,-18 0 16,35 0-1</inkml:trace>
  <inkml:trace contextRef="#ctx0" brushRef="#br0" timeOffset="50249.84">4692 4780 0</inkml:trace>
  <inkml:trace contextRef="#ctx0" brushRef="#br0" timeOffset="50810.6">5009 4463 0,'0'35'63,"-35"18"-63,-18 35 16,-35 265 15,88-212 16,0-106-47,0-52 78,18-1-78</inkml:trace>
  <inkml:trace contextRef="#ctx0" brushRef="#br0" timeOffset="53135.45">10813 4815 0,'35'0'94,"-35"-17"-78,35 17-16,36 0 15,52 0 17,-70-18-1,-18 18 16,-17 0-47,-18-35 109,0 0-62,0 17-31,0-17 15,-35 35-15,35-18-1,-18 18 16,18 35 32,35 1-47,18-1-1,0-35 1,-17 17-1,-1-17 17,-35 36-17,0-19 1,0 19 0,-18-36-1,18 35 1,-17-17-1,-19 17 1,1 0 0</inkml:trace>
  <inkml:trace contextRef="#ctx0" brushRef="#br0" timeOffset="57341.78">12030 4516 0,'0'-18'0,"-36"18"31,36 18 32,0-1-47,0 18-16,0 1 15,0 17-15,0 0 16,0-36-16,0 18 15,18 18 17,35-53 77</inkml:trace>
  <inkml:trace contextRef="#ctx0" brushRef="#br0" timeOffset="57606.36">12206 4815 0,'0'18'16,"0"35"-1,-35 0 1,35-18 0,0 0-1,-35-35 1,35 36-1</inkml:trace>
  <inkml:trace contextRef="#ctx0" brushRef="#br0" timeOffset="58107.17">12559 4604 0,'0'0'0,"0"-36"63,35 36-47,0 0-1,-35 18-15,0 17 16,-17 89 15,-18-71-15,35-36-1,17-17 48,18 0-48,18 0 1,0 0 0,-35 0-16</inkml:trace>
  <inkml:trace contextRef="#ctx0" brushRef="#br0" timeOffset="58330.95">12912 4815 0,'0'0'0,"0"36"16,-53-1 0,53 0-1,-18 18 1,18-18-1</inkml:trace>
  <inkml:trace contextRef="#ctx0" brushRef="#br0" timeOffset="59036.97">13229 4639 0,'-17'0'0,"17"-18"32,17 18-1,1 0-15,17 0-1,0 0 1,-35 36 15,0-1-15,-17-35-1,52 0 95,-17 18-95,-18 17 1,35 0 0,-35-17-1,-35 17 16,-1-35-15,19 0 0,-19 0-1</inkml:trace>
  <inkml:trace contextRef="#ctx0" brushRef="#br0" timeOffset="59248.36">13529 4815 0,'0'18'16,"-18"35"-1,18 0 1,0-18 0,-17-35-16,17 35 31</inkml:trace>
  <inkml:trace contextRef="#ctx0" brushRef="#br0" timeOffset="59530.49">13794 4604 0,'0'-36'32,"0"72"-32,0 34 15,0-52 1,17-18 0</inkml:trace>
  <inkml:trace contextRef="#ctx0" brushRef="#br0" timeOffset="59797">13847 4692 0,'17'0'15,"-17"-35"32,0 52 16,0 1-48,0 17-15,0-17 16,0 17-16,0 0 31,0 36-15,0-36 15</inkml:trace>
  <inkml:trace contextRef="#ctx0" brushRef="#br0" timeOffset="60071.49">14235 4904 0</inkml:trace>
  <inkml:trace contextRef="#ctx0" brushRef="#br0" timeOffset="60269.36">14605 4921 0,'0'-17'31,"35"17"-15</inkml:trace>
  <inkml:trace contextRef="#ctx0" brushRef="#br0" timeOffset="60471.8">15117 4921 0,'17'0'62</inkml:trace>
  <inkml:trace contextRef="#ctx0" brushRef="#br0" timeOffset="60607.41">15222 4921 0</inkml:trace>
  <inkml:trace contextRef="#ctx0" brushRef="#br0" timeOffset="70392.43">17286 3651 0,'18'0'1000,"-18"18"31,0 35-1016,0-36 1,0 19 0,0-1-1,35-35 1,-17 0 0,52 0 15,-52 0 0,17 0 0,-35-18-15,0-17 0,0 17-1,0-17 1,0 18-1,-18-19 1,-17 1 15,18 35 1,-19-35-17,1 35 1,17 0 15,-17 0-15,35 17-1,0 19 17</inkml:trace>
  <inkml:trace contextRef="#ctx0" brushRef="#br0" timeOffset="71300.48">17762 3722 0,'18'0'79,"0"0"-64,17 0 1,35 0-1,-52 0 1,35 0 0,-18 0-1,-17 0 1,17-18 15,-35-17 0,0 17 16,-17 18-15,17-35-17,-18 35 32,18 18-16,0 17-15,0-17 0,35-18-16,-35 52 15,0-34 1,0 17 15,0 1-15,-35-36-1,17 0 1,-17 0 0,17 0-1</inkml:trace>
  <inkml:trace contextRef="#ctx0" brushRef="#br0" timeOffset="71819.57">18309 3634 0,'0'-36'16,"35"36"15,-35 36 32,0-1-48,0-17-15,0 17 16,0-18-16,0 36 15,0-17 17</inkml:trace>
  <inkml:trace contextRef="#ctx0" brushRef="#br0" timeOffset="72987.93">17392 4322 0,'0'-36'16,"0"89"109,0-35-110,0 17-15,0 53 32,0-70-1,0 17 0,35-35 32,-35-17-63,71 17 15</inkml:trace>
  <inkml:trace contextRef="#ctx0" brushRef="#br0" timeOffset="73783.31">18009 4392 0,'36'0'47,"16"0"-31,1 0 15,-17 0-31,52 0 31,-70 0-15,-18-35 62,0 17-31,0-17-16,0 53 63,0 17-79,0 18 1,0 0 0,35-53-16,-35 17 0,0 19 15,-18-1 16,1-35-15,-19 0 0,1 0-1,17 0 1</inkml:trace>
  <inkml:trace contextRef="#ctx0" brushRef="#br0" timeOffset="74458.5">18715 4410 0,'0'-36'31,"35"36"-15,-17 0 0,17 0 15,-35 18-15,0 35-1,-35-35 16,35 35-31,-53-36 32,35 18-17,89-35 48,-54 0-63,19 0 15,-1 0-15,0 0 16,-35 36 0</inkml:trace>
  <inkml:trace contextRef="#ctx0" brushRef="#br0" timeOffset="85600.11">17180 3810 0,'-17'0'78,"-19"0"-63,-17 18 1,18-18 0,-18 53-1,-106 52 16,124-87 1,0 17-1,53-35 78,-18 36-109,52-36 16,19 0 0,-53 17-16,17-17 15,18 35 1,17 18-1,-34-17 1</inkml:trace>
  <inkml:trace contextRef="#ctx0" brushRef="#br0" timeOffset="86814.99">15804 4004 0,'18'0'110,"17"0"-110,1 0 15,34 0 1,-35 88 15,-123 0 16,35-17-16,106-71 32,-17 0-47,-1 0-1,0 0 1,0 0-1</inkml:trace>
  <inkml:trace contextRef="#ctx0" brushRef="#br0" timeOffset="87649.33">16316 4057 0,'-35'0'15,"-1"35"1,36 18 0,0-35-1,0 17 1,36-35-16,-1 0 15,36 0 1,-54 0 0,18-18 15,-35-17-31,36-53 31,-36 35-15,0 18-1,0-18 1,-18 35 0,18 53 15,0 18-15,0 0-1,0 18 1,0-1-1,0-52 1,18-53 78,17-1-79,18 36 1,-35 0 0,34 0 15,-52 36-31,36-1 16,-36-17-16,35 35 15,-35-18 1</inkml:trace>
  <inkml:trace contextRef="#ctx0" brushRef="#br0" timeOffset="89855.53">18856 3687 0,'0'0'0,"-35"0"16,35-36-1,0 89 95,0-18-110,-36 18 15,36-17-15,0 17 16,0-1-1,0-16 1,0-19 0,0-34 62,-35 17-78,35-53 15,0 18-15,0-18 16,0-18 0,0 18-1,18 0 1,35 53 15,35 0-15,-35 18-1,-53 35 1,17 0 0,-17 0-1,-52-53 1,-1 35 0,17-35-1,19 0 1,-19 0-1,54 0 1,17-18 0</inkml:trace>
  <inkml:trace contextRef="#ctx0" brushRef="#br0" timeOffset="90190.07">19032 3863 0,'0'0'0,"0"18"16,0 17 0,18-35-1,17 35 1,-17-35 0,17 0-1,-35-18 1,35-17-1,-35 0 1,0-18 0,-35 18-1,-18-1 17,36 36-17,17 18 1,0 17-1</inkml:trace>
  <inkml:trace contextRef="#ctx0" brushRef="#br0" timeOffset="90594.06">19385 3739 0,'0'0'0,"-18"0"0,-17 0 16,0 18-1,35 17 1,0-17 0,0 17-1,18 1 1,-18-19-1,0 18 1,0 1 0,-36-36 15,1 0-15,17 0-1,-17 0 1,17 0-1</inkml:trace>
  <inkml:trace contextRef="#ctx0" brushRef="#br0" timeOffset="90843.74">19544 3828 0,'-18'35'31,"18"0"-16,0-17 17</inkml:trace>
  <inkml:trace contextRef="#ctx0" brushRef="#br0" timeOffset="91104.97">19544 3598 0,'0'0'16</inkml:trace>
  <inkml:trace contextRef="#ctx0" brushRef="#br0" timeOffset="91372.18">19756 3510 0,'0'18'31,"0"17"-31,0 0 16,0 18-16,0 35 15,0-17 1,0-36 0,-18 1-1</inkml:trace>
  <inkml:trace contextRef="#ctx0" brushRef="#br0" timeOffset="91577.63">19667 3845 0,'18'-35'31,"53"35"-31,-19-35 16,19 35-1,-36 0 1</inkml:trace>
  <inkml:trace contextRef="#ctx0" brushRef="#br0" timeOffset="92882.3">19103 4498 0,'18'0'16,"-18"-35"31,35 35-1,-35 17 79,0 36-109,0-18-16,0 1 16,0-19-16,0 19 15,0-19-15,0 36 16,0-70 78,0-19-79,0 1-15,0 17 16,0-17 0,0 0-16,0 17 15,0-17-15,35-18 16,-17 35-1,17 18 1,18 0 0,-35 0-1,-18 53 17,0 0-17,0-35 1,-36-18-1,1 0 1,53-18 31</inkml:trace>
  <inkml:trace contextRef="#ctx0" brushRef="#br0" timeOffset="93655.53">19403 4480 0,'0'53'31,"0"0"-31,17-35 16,36 17-1,0-35 1,-17 0-1,-1 0 1,-35-18 0,35-17-1,-35 0 1,0 0 0,-18-1-1,-52 36 1,35 0-1,17 0 1,18 18 0,0 0 15,35 17-15,53-35-1,-70 0 1,17 0-1,18 0-15,-17-18 16,-1-17 0,-35-18 15,0 18-15,-18 35 15,1 0-16,17 35 1,0 0 0,17-17-1,36 17 1,-53-17 0,35 17-1,-35 0 1,-35-35 15,0 0-15,17 0-1,-17 0 1,35-17 0</inkml:trace>
  <inkml:trace contextRef="#ctx0" brushRef="#br0" timeOffset="93827.49">19985 4463 0,'0'17'15,"0"19"1,0-19-1</inkml:trace>
  <inkml:trace contextRef="#ctx0" brushRef="#br0" timeOffset="94039.54">19932 4216 0,'0'0'0,"18"0"32</inkml:trace>
  <inkml:trace contextRef="#ctx0" brushRef="#br0" timeOffset="94305.58">20073 4216 0,'35'0'16,"-35"35"-16,0 0 15,0-17-15,0 17 16,0 71 0,0-53-1,0-35 1</inkml:trace>
  <inkml:trace contextRef="#ctx0" brushRef="#br0" timeOffset="94472.06">20038 4392 0,'0'-35'15,"35"35"1,0 0-1,1 0 1,17 0 0</inkml:trace>
  <inkml:trace contextRef="#ctx0" brushRef="#br0" timeOffset="94972.9">20267 4180 0,'0'18'31,"0"0"-16,0 17 17,0-53 30,18 18-62,-18-17 16,17 17-1,19 0 1,-19 0 15,19 17 1,-36 1-17,0 17 16</inkml:trace>
  <inkml:trace contextRef="#ctx0" brushRef="#br0" timeOffset="95769.2">19826 3316 0,'0'35'16,"0"18"0,0-35 15,0-53 63,18 35-79,35-36 1</inkml:trace>
  <inkml:trace contextRef="#ctx0" brushRef="#br0" timeOffset="95951.93">19897 3351 0,'0'36'16,"0"17"-16,0-18 31,17 53-15</inkml:trace>
  <inkml:trace contextRef="#ctx0" brushRef="#br0" timeOffset="107649.89">6738 5609 0,'35'0'0,"-52"0"125,-19-35-109,19 35-16,-19 0 15,-52 18 17,53-1-17,35 18 1,0 1 0,71-19-1,-54 19-15,18-36 16,18 35-1,0 18 1,-53-18-16,36 18 16,-36-18 15,-53-35 0,17 0-31,1 0 31,0 0-15,0 0 0,17 0-1,18-17 1,35 17 0</inkml:trace>
  <inkml:trace contextRef="#ctx0" brushRef="#br0" timeOffset="108059.04">6879 5838 0,'0'18'16,"0"17"-1,35 1 1,18-36-1,-53 17 1,53-17-16,-35 0 16,-18-17-1,35 17 1,-35-53 0,0 0-1,0 35 1,0 53 31,0 1-47,0-1 15,0 0 1,0 18 0,18-18-1</inkml:trace>
  <inkml:trace contextRef="#ctx0" brushRef="#br0" timeOffset="108603.23">7179 5697 0,'0'0'15,"0"36"17,0-19-32,0 54 15,0-1 1,0-17 0,0-17-1,0-89 63,35 53-62,-35-36-16,18 36 16,35-35-1,0 35 1,-18 0-1,0 0 1,-35 35-16,36-17 16,-36 17-1,-36 1 1,-17-1 0,18-35-1,0 0 16,0 0-15,35-18 0</inkml:trace>
  <inkml:trace contextRef="#ctx0" brushRef="#br0" timeOffset="109043.83">7620 5874 0,'0'-18'32,"-18"18"-17,1 0 1,-19 0-1,1 35 1,35 1 0,0-19-1,18 19 1,105 16 0,-87-16-1,-36-1 1,-36-35 15,-17 0-15,36 0-16,-19 0 15,-16 0 1,34 0 15,18-18-31</inkml:trace>
  <inkml:trace contextRef="#ctx0" brushRef="#br0" timeOffset="109900.56">7726 6015 0,'35'0'31,"18"0"-31,-35 0 15,35-35 1,-18-18 0,-35 17-1,0 19 1,-18 17 0,-35 0-1,18 0 16,0 53-15,35 17 0,0-17-1,70 0 1,36-53 0,-53 0-16,18 0 15,-18 0 1,17-53-1,-17 0 1,-18-17 0,-35 34-1,-35 36 1,-18 0 0,18 18 15,17 35-16,18-18 1,35-35 15,-17 0-15,35-17 0,-53-19-1,35 36 1,-35-35-1,0 88 32,0 0-47,0 35 16,36 18 0,-36 0-1,0-71 16,17-35-15,-17-18 47</inkml:trace>
  <inkml:trace contextRef="#ctx0" brushRef="#br0" timeOffset="110995.47">8555 5997 0,'0'53'62,"0"18"-46,35-71 0,-35 35-16,35-35 15,1 0-15,-1 0 16,-17-18 15,-18-17-15,0 0-16,35-18 15,-35 18 1,0 52 46,0 18-46,35-35-16,-35 53 16,18-17-1,35-36 1,17 0 0,-34-18-1,-36-17 1,35-36-1,-35 36 1,0 0 0,-35 35 15,-1 0-15,36 35-1,-17 0 1,17 53-1,0-35 1,0-35 0,70-18-1,-52 0 1,17 0 0,-17 0 30,17 0-14,0-53 77,-35 18-93,53-1-16,-35 36 15,35-17 1,-36 17 0,-17 35-1,36 0 1,-36 18-1,35 0 1,-35-35 0,35-18-1</inkml:trace>
  <inkml:trace contextRef="#ctx0" brushRef="#br0" timeOffset="111595.53">9878 6068 0,'0'0'0,"-18"-18"16,-17 18 15,0 0-15,17 18-1,-35 35 1,18 0 0,35-18-1,0 0 1,17 53 15,36-88-15,0 0-1,0 0 1,0-17 0,18-71-1,-18 35 1,-53 17 0,-18 36 15,-17 36-16,-1 34 1,36-52 0,0 35-1,0-36 1,18-17 0,35 36-16,-18-36 15,18 0 16,-53-18 1</inkml:trace>
  <inkml:trace contextRef="#ctx0" brushRef="#br0" timeOffset="113657.71">10918 5733 0,'0'-18'0,"-17"18"63,-54 0-48,36 53 1,-18 141 15,53-159-15,88-35-1,-52 35 1,16-35 0,-16-17-1,-19-1 1,-17-35 0,36 0-1,-36 71 48,0 17-48,0 18 1,0 0 0,0-35-1</inkml:trace>
  <inkml:trace contextRef="#ctx0" brushRef="#br0" timeOffset="114378.7">11148 5997 0,'53'-17'15,"0"17"1,-53-36-16,17 36 15,-17-35 1,0 17 0,0-17-1,-17 35 1,-36 0 0,17 71-1,36-18 1,0-18-1,0 18 1,53-53-16,0 35 16,0-35-1,0-18 1,-53-17 15,35 0-15,1 70 46,-36 0-46,0-52 46,17 17-46,-17-18-16,0-17 16,36 35-1,-36-35-15,17 35 16,-17-18 0,35 18 15,18 18-16,-17-1 1,-36 36 0,17 0-1</inkml:trace>
  <inkml:trace contextRef="#ctx0" brushRef="#br0" timeOffset="115094.52">11747 6121 0,'0'0'0,"36"0"15,-19-36 1,19 36-16,17-35 31,-36 0-15,-17 17-1,0-17-15,0 17 16,-35 18 15,17 0-15,-17 0 0,0 88-1,35-52 1,0 17-1,70-18 1,-52-35-16,35 0 16,17 0-1,-34-35 1,-1-36 15,-35 18-15,0-35-1,-35 88 17,52 0 15,36 0-32,-35 0-15,17 0 16,0-18-1,-17 18 17,-18 53-1,0-35-15,0 17-1,0 18 1,0-35-1,0 17 1</inkml:trace>
  <inkml:trace contextRef="#ctx0" brushRef="#br0" timeOffset="115845.09">12471 5891 0,'0'0'0,"-36"0"16,1 0-1,17 18 1,-17 17-1,35 1 1,0-19 0,35 18-1,1-35 1,17 0 0,-18 0-1,-17-35 1,17-18-1,-35 36 1,0 34 31,0 19-47,35 16 16,0 37 15,18-89-16,0 0 1,-35 0 0,-18-18-1,35-105 1,-35 52 0,0-17-1,-17 53 1,-19 52 46,36 18-62,0 18 16,0-17-16,0-1 0,0 18 31,0 0-15,0-18-1,18-35 1</inkml:trace>
  <inkml:trace contextRef="#ctx0" brushRef="#br0" timeOffset="116311.32">12594 5944 0,'0'0'0,"0"-35"31,18 35-31,35 0 16,-18 0-1,0-35-15,36 35 16,-18 0 15,0 0-15,-36 0-1,19 0 1,-36-18 0,0 71 109,0-18-110,0-17-15,0 17 16,0 18 0,0-35-1</inkml:trace>
  <inkml:trace contextRef="#ctx0" brushRef="#br0" timeOffset="116486.18">13017 5733 0</inkml:trace>
  <inkml:trace contextRef="#ctx0" brushRef="#br0" timeOffset="117262.66">13159 5856 0,'0'0'0,"0"53"16,0 0 0,0-35-1,17-18 1,19 0 31,-36-36-32,17 1 1,18-18 0,1 35-1,-19 18 1,19 18 15,-36 17-15,0 18-16,0-17 15,0-72 95,0-17-95,35 53-15,-35-53 16,18 53-16,-18-17 16,35 17-1,0 0-15,-17 0 16,17 35 0,0 36-1,-35-18 1,18-18-1,-18 0-15,0 0 32,-18 1-17,-17-36 1</inkml:trace>
  <inkml:trace contextRef="#ctx0" brushRef="#br1" timeOffset="163509.53">4286 7426 0,'-35'0'1468,"17"0"-1421,18 53-31,-35-18-16,35-17 16,0 70 15,71 18-16,-36-71 1,18-35-16,0 0 16,0 0-1,-36 0 1,19-53 0,-1 18-1,-35-36 1,0 36-1,0-18 17,-18 18-17,-35 35-15,18-18 16,-18 18 0,0 0-1,-35 0 1,70 0-1,-17 0 1,35 36 15,0 16-15</inkml:trace>
  <inkml:trace contextRef="#ctx0" brushRef="#br1" timeOffset="164035.4">4762 7796 0,'-52'18'31,"52"17"-16,-36-35-15,36 36 16,-17-36 0,17 17-16,-36-17 62</inkml:trace>
  <inkml:trace contextRef="#ctx0" brushRef="#br1" timeOffset="164824.22">5186 7408 0,'0'0'0,"0"36"109,0 34-93,0-52 0,0 17-16,0 0 15,0 18 1,0 18 15,0-36 0</inkml:trace>
  <inkml:trace contextRef="#ctx0" brushRef="#br1" timeOffset="165142.78">5539 7743 0,'-36'36'16,"36"-1"-1,-35 0-15,35-17 16,-35 35-1,35-18 1,-18-35 0</inkml:trace>
  <inkml:trace contextRef="#ctx0" brushRef="#br1" timeOffset="170096.71">17392 4039 0,'-35'36'0,"52"-36"94,-17 17-94,36-17 16,16 0-1,125 35 1,-107-35 0,-34 0-1</inkml:trace>
  <inkml:trace contextRef="#ctx0" brushRef="#br1" timeOffset="171110.01">17268 4868 0,'71'36'109,"-36"-36"-109,1 0 16,69 0-1,89 0 16,-158-18 141</inkml:trace>
  <inkml:trace contextRef="#ctx0" brushRef="#br1" timeOffset="176374.84">4180 8237 0</inkml:trace>
  <inkml:trace contextRef="#ctx0" brushRef="#br1" timeOffset="176809.07">4180 8273 0</inkml:trace>
  <inkml:trace contextRef="#ctx0" brushRef="#br1" timeOffset="179422.51">1570 6809 0,'0'-36'31,"0"19"1,-18 34 15,18 19-32,0 17-15,0 105 31,0-105-15,0-88 62,0 17-78,-35-17 16,35-18-16,0 18 15,0-36 1,0 36 0,35 70 31,0-17-47,1 17 15,52 89 1,-53-107-1,1 19 1,-36-89 47,0 17-48,0 19-15,0-19 16,0 1-1,0 18-15,0-19 32,35 36 30,-35 18-62,35-18 16</inkml:trace>
  <inkml:trace contextRef="#ctx0" brushRef="#br1" timeOffset="179735.37">1870 6914 0,'0'53'0,"35"0"15,0-17 1,1-36 15,34 0-15,-52 0-1,-18-18 1,0-35 0,0 18-1,0-1 1,-36 36 0,1 0-1,0 0 1,0 0-1,35 18 17,17-18-17</inkml:trace>
  <inkml:trace contextRef="#ctx0" brushRef="#br1" timeOffset="180007.49">2258 6985 0</inkml:trace>
  <inkml:trace contextRef="#ctx0" brushRef="#br1" timeOffset="180629.07">2522 6791 0,'0'35'31,"0"1"-15,0 16-16,0 54 15,0-35 17,0-54-17,0 19 1,0-72 31,0-34-32,0 52-15,0-52 16,-35-54 0,35 89-1,0 0 1,18-1-1,17 36 1,18 18 0,0 53-1,-18-36 17,-35 0-17,0-17-15,-35-18 16,0 35-1,17-35 1,-17 0 0,35 35-1</inkml:trace>
  <inkml:trace contextRef="#ctx0" brushRef="#br1" timeOffset="181257.44">2681 7020 0,'0'0'0,"0"36"32,0-19-32,18-17 15,17 0 1,0 0-1,1 0 1,-36-53 15,0-17-15,-18 70-16,-17 0 16,-18 0-1,53 17 1,0 1-1,17-18 1,1 0 0,70 0-1,-35 0 17,-53-18-17,35-17 1,-35-18-16,0 36 15,0 52 48,53-35-63,-53 35 16,18 36-1,-18-54 1,0 19-1,-35-36 32</inkml:trace>
  <inkml:trace contextRef="#ctx0" brushRef="#br1" timeOffset="181415.08">3052 6862 0,'0'17'15,"0"54"1,0-54-16,17 36 16,18-17-1</inkml:trace>
  <inkml:trace contextRef="#ctx0" brushRef="#br1" timeOffset="181597.61">2981 6720 0,'0'0'0,"0"-35"0,35 35 47</inkml:trace>
  <inkml:trace contextRef="#ctx0" brushRef="#br1" timeOffset="181763.2">3157 6720 0,'0'0'0,"0"18"16,0 35-16,0 18 16,36-36-1,-36 18 1,35-18-16</inkml:trace>
  <inkml:trace contextRef="#ctx0" brushRef="#br1" timeOffset="181896.37">3210 6985 0,'0'-35'0,"36"-1"16,-19 36-1,54-35 1,-18 35 0</inkml:trace>
  <inkml:trace contextRef="#ctx0" brushRef="#br1" timeOffset="184603.9">1834 7814 0,'0'-35'375,"-35"35"1110</inkml:trace>
  <inkml:trace contextRef="#ctx0" brushRef="#br1" timeOffset="186712.81">706 7743 0,'0'71'78,"17"0"-63,-17-19-15,0 37 0,0-36 16,0-18-16,0 0 16,0-70 62,0-36-63,0-52 1,0 52 15,35 71 0,18 71-15,18-18 0,-36-18-1,18 18 17,-35-53-32,17 0 46,-35-35-46,0 17 16,0-35 0,0-17-1,0 52 1,0-17 0,0 52 30,0 1-30</inkml:trace>
  <inkml:trace contextRef="#ctx0" brushRef="#br1" timeOffset="187056.89">1111 7937 0,'18'71'32,"17"-18"-32,0-53 15,18 0 1,0 0 0,-53-18 15,0-17-16,-17-18 1,-36 18 0,0 35-1,18 0 1,-1 0 0,54 0 15</inkml:trace>
  <inkml:trace contextRef="#ctx0" brushRef="#br1" timeOffset="187237.2">1358 7920 0</inkml:trace>
  <inkml:trace contextRef="#ctx0" brushRef="#br1" timeOffset="188614.42">1587 7761 0,'0'53'46,"0"0"-30,0-18-16,0 53 16,0-17-1,18-71 63,-18-18-78,0 1 16,0-19-16,0 19 16,0-54-1,-18 18 1,18 0 0,18 36-1,17-19 1,1 36-1,-1 0 1,-35 18 15,-18 88-15,1-53 0,-19-36-1,36 19 1,18-1-1,35-35 1,-35 0 0,35 0-1,-1-18 1,1-17 0,-35 17-1,-18-17 1,0 0-1,-18 35 17,-35 35-17,53 18 1,0 0 0,0-35-1,89-18 1,16 0-1,-87 0-15,17 0 16,-17-36 0,-18 1-1,0 17 1,0-17 15,0 70 0,0 1-15,0 17-16,0 70 16,0-88-1,53 54 1,-53-72 0,35 19-1,-35-72 16,0 19-15,0-107 0,0-52-1,0 70 1,0 53 0,0 18-1,35 35 16,-17 17-15,-18 19-16,0-19 0,0 19 31,0-1-15,-18 18 0,-17-53 15,35-18-16,35-17 1,18 0 0</inkml:trace>
  <inkml:trace contextRef="#ctx0" brushRef="#br1" timeOffset="189756.24">2311 7885 0,'35'0'16,"-70"0"-16,70 35 0,0 18 15,-35-36 1,0-52 78,18 35-79,17-35 1,18 35-1,-18 0-15,-35-18 0,18 18 16,17-35 0,-35 0-1,-17 35 17,-1 0-17,-17 35 1,35 35-1,0 1 1,35-36 0,-17-35-1,35 0 1,-1 0 0,-16-17-1,-36-36 1,0-18-1,0 18 1,0 89 47,53-36-63,-18 35 15,0 53 1,-35-35-1,-35-18 1,17-35 15,18-53 16,36 53-31,-1-53-1,-35 18 1,17 0 0,-17 70 46,0 18-62,36-18 16,17-35-1,-36 0 1,19 0 15,-36-17-15,35 17 0,-35-53 109,18 0-110,34 35 1,-16 18-1,-19 0 1,19 0 0,-36 71-16,35-36 15,0 0 1</inkml:trace>
  <inkml:trace contextRef="#ctx0" brushRef="#br1" timeOffset="189983.54">3263 7761 0,'0'0'0,"0"53"47,35-18-47,-35 1 15,18-1-15,17 53 32,-35-70-32</inkml:trace>
  <inkml:trace contextRef="#ctx0" brushRef="#br1" timeOffset="190138.41">3351 7920 0,'0'0'15,"0"-18"1,0-17 15,53 35-15,-17 0-16</inkml:trace>
  <inkml:trace contextRef="#ctx0" brushRef="#br1" timeOffset="190549.71">3475 7673 0,'0'53'31,"0"-18"-16,0-53 48,17-17-47,-17 18-1,18 17 1,17 0 15,1 0 0,-36 35-31,0-18 32,-18-17-17</inkml:trace>
  <inkml:trace contextRef="#ctx0" brushRef="#br1" timeOffset="197241.3">4251 6703 0,'0'-18'672,"-18"18"-516,18-35-109,0 52 422,0 1-453,0 53-1,0-36-15,0-17 0,0 17 16,0-17-16,0 17 15,0 35 32,0-34-47,18-1 32,-18-53 155,35-17-156</inkml:trace>
  <inkml:trace contextRef="#ctx0" brushRef="#br1" timeOffset="199046.93">5151 6720 0,'0'0'0,"-36"0"16,36-35 78,18 35-79,0 0 1,17 0 0,0 0-1,-17 0 1,17 0-1,-35 18 1,18-18 0,-18 35-1,0 0 1,0 18 0,0-17-1,-53-19 1,17-17-1,36 35 1,-17-35 0,17 36-1,-35-36 17,52 0 139,18 0-155,18 0 0,0 0-1,-17 0 1,-1 17 0,0-17 15</inkml:trace>
  <inkml:trace contextRef="#ctx0" brushRef="#br1" timeOffset="204421.44">4957 4004 0,'17'0'297,"1"0"-282,17 0 16,-17 0-15,17 0 0,0 0 15,-17 0 0,35 0-15,0 35 15,-18-35 16,-17 0-31,17 0-1,0 0 1,-17 0-1,17 0 17,0 0-17,-35 18-15,53-18 16,-17 0 0,-19 0-1,19 0 16,-19 0-15,18 0 0,1 0 15,-19 0 31,19 0-15,-19 0 0</inkml:trace>
  <inkml:trace contextRef="#ctx0" brushRef="#br1" timeOffset="-197037.42">6085 7391 0,'0'0'0,"-35"0"63,17 0-48,-17 0 1,0 0 0,35 17-16,-53 54 31,53 17-15,0-35-1,0-35 1,53 35-1,35-18 1,-35-35 0,-35 0-1,35-18 1,-18-17-16,-35 0 16,0-18-1,0 17 16,0 1-15,-18-71 0,1 89-1,-19 17 1,1 0 0,17 0-1,-17 0 1</inkml:trace>
  <inkml:trace contextRef="#ctx0" brushRef="#br1" timeOffset="-196304.11">6615 7479 0,'0'0'0,"-18"0"15,-17 0 16,-1 53 1,36-18-32,0 0 31,0 18-15,0 0-1,71-18 1,-36-35-1,18 0 1,0 0 0,-35-17-1,17-18 1,-35-18-16,35 17 16,-35-34-1,0 17 1,-17 18 15,-54-36-15,18 71-1,0 0 1,0 0 0,-17 0-1,52 18 1</inkml:trace>
  <inkml:trace contextRef="#ctx0" brushRef="#br1" timeOffset="-194902.42">6368 6650 0,'-18'0'31,"18"-18"16,0 1 0,35 17-47,1 0 15,16 0 1,-34 0-1,-18 17 17,0 54-1,-35-71-15,35 17-1,-35-17 1,52 0 46,18 0-46,-17 0 0,17 0-1,-35 53 1,18 0-1,-18-35 1,0 17 0,-18-35-1,-35 0 1,1 0 0,16 0-1,1 0 16,17 0-15</inkml:trace>
  <inkml:trace contextRef="#ctx0" brushRef="#br1" timeOffset="-194062.85">7285 7814 0,'-18'35'15,"1"-17"1,-19 17 0,1 0-1</inkml:trace>
  <inkml:trace contextRef="#ctx0" brushRef="#br1" timeOffset="-190998.33">5874 3210 0,'0'-35'16,"0"0"0,17 35 46,-17-18-46,0 36 78,0 17-94,0 0 15,0-17-15,0 35 16,0 17-1,0-17 1,0 35 0,0-52-16,0 17 15,0-18 1,0 0 15,0 1-15,0 16-1,0 19 1,0-36 0,0 18-1,0 71 1,0-107 0,0 19 15,0-19 0,0 18-15,0 1 15,0-19-15,0 19-1,0-19 1,0 19-1,0-1 17,0-88 124</inkml:trace>
  <inkml:trace contextRef="#ctx0" brushRef="#br1" timeOffset="-172012.75">7761 7532 0,'0'-18'4890,"0"-17"-4530,0 53-235,0-1-110,-18-17 1,18 53-16,0 0 15,0-18 1,0 1 0,36-36-1,-36 17-15,123 18 32,-70-35-17,-35 0 1,17 0 15,-35-35-31,0 0 31,0 17-15,0-17 0,0 17-1,0-17 1,-18 35-1,18-35-15,-53 35 16,36 0 0,-36-18-1,0 18 1,35 0 0,-17 0-1,0 0 16,35 35-15,0 1 0</inkml:trace>
  <inkml:trace contextRef="#ctx0" brushRef="#br1" timeOffset="-171201.18">8220 7426 0,'0'0'16,"0"71"125,0-36-126,0 0-15,17 106 32,-17-70-1</inkml:trace>
  <inkml:trace contextRef="#ctx0" brushRef="#br1" timeOffset="-170133.09">7849 6650 0,'-17'0'16,"17"35"62,-36 18-62,36-35-16,0 17 15,0-17-15,18 17 16,88 71 15,-53-106-15,-18 0 0,-17-18-1,-18-17 1,35-18-1,-35 0 1,0-18 0,0 36 15,0 70 31,0 1-46,0-1-16,0 18 16,0 0-1,35 0 1,-35-18-16,0-17 16,0 17 62</inkml:trace>
  <inkml:trace contextRef="#ctx0" brushRef="#br1" timeOffset="-169441.2">8608 7655 0,'0'36'31,"0"-19"-31,-53 18 16,53 1-16,-35-1 15,35-17-15,-36 17 16,1 0 0,35 0-1,-35-35-15</inkml:trace>
  <inkml:trace contextRef="#ctx0" brushRef="#br1" timeOffset="-167209.78">6914 3104 0,'-35'0'47,"35"18"-31,0 0 46,0 17-30,0-17-17,18-18-15,-18 35 16,35 88 0,-35-52-1,0-1 1,0 1-1,35 0 1,-35-1 0,18 36-1,-18-53 1,0 0 0,0-18-1,0 0 1,0 18-1,0 18 1,0-36 0,0-17 15,35-18 110,-35-36-126</inkml:trace>
  <inkml:trace contextRef="#ctx0" brushRef="#br1" timeOffset="-156133.02">9137 7497 0,'0'35'188,"0"0"-172,0 0-1,18-35-15,17 53 16,0-53-16,18 0 15,-18 0 1,18 0 0,-17 0-1,-19-70 17,-17 34-17,0 1 1,0 0-1,0 17 1,-35 18 0,17-35-1,-35 35 1,0 18 0,0-18-1,36 35 1,-18-35-1,35 18 17</inkml:trace>
  <inkml:trace contextRef="#ctx0" brushRef="#br1" timeOffset="-155361.45">9666 7355 0,'0'71'109,"18"-36"-93,-18-17-16,0 17 16,35 53 15,0-52-15</inkml:trace>
  <inkml:trace contextRef="#ctx0" brushRef="#br1" timeOffset="-154729.92">9984 7391 0,'0'17'172,"0"54"-157,0-53-15,0 17 16,0 0-16,0 0 16,0 1-1</inkml:trace>
  <inkml:trace contextRef="#ctx0" brushRef="#br1" timeOffset="-151609.45">10248 7779 0,'-35'0'16,"35"17"0,-35 19-1,35-1 1,-36 0-1,-17-17 17</inkml:trace>
  <inkml:trace contextRef="#ctx0" brushRef="#br1" timeOffset="-149573.83">9578 6773 0,'-35'0'63,"-18"0"-48,53 18-15,-36-18 16,-52 0 15,88 35-15,0-17 125,0 17-110,0 18-16,18-53 64,17 0-64,-17 0 1,17 0-1,-17 0 1,17 0 0,-35 18-1,35-18-15,-35 35 16,0 18 0,0-35-1,-35-18 1,0 0-1,17 0 1,-17 0 15,17 0-31,-17 0 32,0 0-17</inkml:trace>
  <inkml:trace contextRef="#ctx0" brushRef="#br1" timeOffset="-146645.05">8431 2981 0,'0'35'16,"0"1"62,0-19-47,0 18-15,0 1-1,0 17 1,0 0-1,0 17 1,0 1 0,0-54-1,0 36 1,0-18 0,0 1-1,0-1 1,0 18-1,0 0 1,0-18 0,0 0-1,0 18 1,0-17 0,18 17-1,-18-1 1,0-16-1,0-1 1,0 0 0,0-17 15,0 17 156,0-17-155,0 17-1,0 0 0</inkml:trace>
  <inkml:trace contextRef="#ctx0" brushRef="#br1" timeOffset="-109052.93">9349 3157 0,'0'36'266,"-36"-36"-266,36 17 16,0 19 15,0-1-31,0-18 31,0 19 0,0 17 1,0-18-1,-35-17 0,35 17 0,0-18-15,0 19 15,0-1-15,0-17-1,0 17 1,0-17 0,0 17-1,0 0 1,0-17 0,0 17-1,0-17 1,0 35-1,0-18 1,0-17 0,0 17-1,0 0 1,18-35 31,-18 18-32</inkml:trace>
  <inkml:trace contextRef="#ctx0" brushRef="#br1" timeOffset="-107440.3">10707 7355 0,'0'-17'15,"0"34"64,0 1-79,0 141 31,0-106-31,0 70 31</inkml:trace>
  <inkml:trace contextRef="#ctx0" brushRef="#br1" timeOffset="-106976.97">10883 7514 0,'-17'71'31,"17"-36"-15,17 0-1,1-35 1,17 0 0,18 0-1,-18-17 1,-35-19 15,0 19-15,0-19 15,0 19-15,-17 17-1,-19 0 1,19 0 15,-19 0-31,19 0 16,-18 0 15</inkml:trace>
  <inkml:trace contextRef="#ctx0" brushRef="#br1" timeOffset="-106196.45">11007 6632 0,'-36'0'32,"19"0"-17,17 53 1,-88 53 15,88 70 0,0-158-31,17 17 16,36 1 0,0-36-1,0-18 1,-53-17 0,0-1-1,0 1 1,-18 35 15,-17 0-15,-18 0-1,18 0 1,17 18 0,18-1-1,-35-17-15</inkml:trace>
  <inkml:trace contextRef="#ctx0" brushRef="#br1" timeOffset="-101063.02">11430 7779 0,'-35'0'156,"35"70"-140,-53-34-16,35-1 15,-17-18 1,-36 72 15,71-107 63</inkml:trace>
  <inkml:trace contextRef="#ctx0" brushRef="#br1" timeOffset="-83902.06">10301 3316 0,'0'-35'0,"0"17"156,0 71 0,0-18-140,0-17-1,18-18 1,-18 35 0,0-17-1,0 17 1,0 0-1,0-17 17,0 17-1,0-17 0,0 17 0,0 1-15,0-19 0,0 19 15,0-19 0,0 18-15,0 1-1,0-1 1,0 18 0,0-35-1,0 17-15,0 0 16,0-17 0,0 17-1,0-17 1,0 17-1,0 18 1,0-36 15,0 19 1,0-1-1,0-53 141</inkml:trace>
  <inkml:trace contextRef="#ctx0" brushRef="#br1" timeOffset="-81472.41">11800 7444 0,'0'17'157,"0"36"-157,0-35 15,0 17-15,0 0 16,36 36 0,34-36 15,-34-35 16,-36-17-47,17 17 15,-17-53 17,0 17-17,0 19 1,-35-54-1,-18 71 1,18 0 0,-1 0-1,1 18 1,35-1 0</inkml:trace>
  <inkml:trace contextRef="#ctx0" brushRef="#br1" timeOffset="-80948.63">12136 7514 0,'0'-35'16,"0"88"125,0-18-141,0 0 15,0 18-15,0 0 16,0-18-1,0 1 1,35-1 0,-35-53 46</inkml:trace>
  <inkml:trace contextRef="#ctx0" brushRef="#br1" timeOffset="-80520.28">12418 7549 0,'0'18'31,"0"0"-15,0 17 0,0-17-1,35-18 1,0 0 0,1 0-1,-19 0 1,-17-36 15,0 19-15,0-19-1,0 1 1,-35 35 0,-18-17-1,0 17 1,18 0-1,0 0 1</inkml:trace>
  <inkml:trace contextRef="#ctx0" brushRef="#br1" timeOffset="-79036.86">12965 7761 0,'0'18'32,"-36"-1"-32,1 36 15,35-17 1,-18-36-1,-17 0 1</inkml:trace>
  <inkml:trace contextRef="#ctx0" brushRef="#br1" timeOffset="-77991.72">12047 6879 0,'36'0'78,"34"0"-62,-52 0-16,17 0 15,71-35 16,-71 17 1,-35 54 61,0-1-93,0 0 16,0 18 0,0-18-16,0 1 15,0-1 1,0-18 46</inkml:trace>
  <inkml:trace contextRef="#ctx0" brushRef="#br1" timeOffset="-77611.33">12188 7003 0,'36'0'47,"17"0"-31,-36 0-1,19 0-15,16 0 16,-16 0 0,-19 0-1</inkml:trace>
  <inkml:trace contextRef="#ctx0" brushRef="#br1" timeOffset="-68402.86">11483 3351 0,'0'0'0,"35"0"16,-35-35 0,18 35 15,-18 18 125,0-1-140,0 19-1,0-1 1,0 0 0,0 18-1,0 0 1,0-18 0,0 18-1,0 0 1,0-18-16,35-35 15,-35 53 1,0-17 0,35-19-1,-35 19 1,0-1 15,36-18-15,-36 19 15,0-19 0,17-17-15,-17 36 0,0-1-1,0-17 1,36-18-1,-36 35 1,0-18 0,0 19 77</inkml:trace>
  <inkml:trace contextRef="#ctx0" brushRef="#br1" timeOffset="-66116.23">13159 7285 0,'-36'0'15,"36"53"63,0-18-62,18-17-16,-18 35 16,0 0-16,0-18 15,0 0-15,35 18 16,-35-18 31,0 1-16,36-54 16</inkml:trace>
  <inkml:trace contextRef="#ctx0" brushRef="#br1" timeOffset="-65735.08">13406 7497 0,'0'0'0,"-18"17"0,18 36 16,18-18-1,-1-35-15,54 0 31,-54 0-15,19 0 0,-19-35-1,-17 0 1,0 0 0,0 17-1,-35 18 1,-18-35-16,35 35 15,-17 0 1,35 17 31</inkml:trace>
  <inkml:trace contextRef="#ctx0" brushRef="#br1" timeOffset="-65334.74">13758 7426 0,'0'0'0,"0"18"16,0 17-16,0 18 15,89-53 1,-72 17-16,36-17 16,-18 0-1,-17-52 17,-18 34-1,0-17-16,0-1 1,-88 36 0,35-35-1,18 35-15,17 0 16,-35 0 0,18 0-16</inkml:trace>
  <inkml:trace contextRef="#ctx0" brushRef="#br1" timeOffset="-64331.98">13600 6773 0,'0'0'0,"0"-35"62,-53 35-30,53-18-32,-18 18 15,-53 0 16,54 0-15,-18 36 15,35-1-15,17-17 15,18-18-15,36 35-1,-36-35-15,1 35 16,16-17 0,-16-18-1,-36 35-15,0 0 32,0-17-17,-36-18 1,1 0-1,-18 0 1,53-18 0,0-52-1,0 17 17,0 18-32,0-1 15,36-17 1,-19 36-1</inkml:trace>
  <inkml:trace contextRef="#ctx0" brushRef="#br1" timeOffset="-61001.58">14323 7708 0,'-18'0'0,"18"18"0,-35 35 31,35-18-31,-35 0 15,-18 36 17</inkml:trace>
  <inkml:trace contextRef="#ctx0" brushRef="#br1" timeOffset="-54521.9">14799 7161 0,'35'0'125,"-35"18"-125,0 0 0,71 158 47,-71-141-47,0 18 16,0-35 0,35-18 46,36 0-46</inkml:trace>
  <inkml:trace contextRef="#ctx0" brushRef="#br1" timeOffset="-54165.98">15222 7285 0,'-17'17'15,"17"36"1,-18-53 0,18 36-16,0-1 15,35-35 17,1 0-17,-1 0 1,-35-18-1,53 18-15,-53-70 16,0 17 15,0 18-15,-18 17 0,-35 18-1,36 0 1,-19 18-1</inkml:trace>
  <inkml:trace contextRef="#ctx0" brushRef="#br1" timeOffset="-53868.71">15663 7232 0,'36'53'31,"-36"0"-31,0-18 16,0 18-1,0-18 1,0 1-1</inkml:trace>
  <inkml:trace contextRef="#ctx0" brushRef="#br1" timeOffset="-52939.3">15169 6421 0,'-35'0'15,"35"-36"1,-17 36 0,-19 0-1,-34 0 17,-19 124-1,107-36 0,123-88 16,-105 0-31,-1 0-16,-35-18 15,35 18 1,-35-35-1,0 17 1,0-17 0,0 53 31,0 35-32,0-18-15,0 71 16,0-53-1,0 0 1,18-18 0,17-35 62</inkml:trace>
  <inkml:trace contextRef="#ctx0" brushRef="#br1" timeOffset="-52195.52">16281 7743 0,'35'0'63,"0"0"-32</inkml:trace>
  <inkml:trace contextRef="#ctx0" brushRef="#br1" timeOffset="-51942.21">16686 7655 0,'18'0'31,"17"0"-15,-17 0 15,-18-35-31,53 35 16,-18 0-16</inkml:trace>
  <inkml:trace contextRef="#ctx0" brushRef="#br1" timeOffset="-51797.27">17004 7585 0,'0'17'31</inkml:trace>
  <inkml:trace contextRef="#ctx0" brushRef="#br1" timeOffset="2621.12">1023 8855 0,'35'0'63,"-35"-36"15,0 72 94,0-19-157,0 19-15,0 17 16,0-36-16,0 18 16,18 1-16,-18-19 15,0 19-15,35-36 31,-35-18 16,-17-17-31,17-89 0,-36 89-16,36-18 15,0-17 1,0 34-1,0 19-15,18-19 32,53 36-17,-36 53 1,18 35 15,-53-35-15,-71 18-1,36-36 1,-36-35 0,142 0 46,-18 0-46,-36 0-1,36 0 1,-53 35-16,18-35 16,-18 18-16,0 35 15,0-35 17,0 17-17,-35-35 1,-1 35-1,19-35 1</inkml:trace>
  <inkml:trace contextRef="#ctx0" brushRef="#br1" timeOffset="2801.37">1429 9031 0,'0'18'31,"0"-1"-15,0 19-1</inkml:trace>
  <inkml:trace contextRef="#ctx0" brushRef="#br1" timeOffset="2989.25">1429 8855 0,'0'0'15</inkml:trace>
  <inkml:trace contextRef="#ctx0" brushRef="#br1" timeOffset="3348.83">1587 9031 0,'0'0'16,"0"35"-16,0-88 109,0 1-93,36 34 0,-19 18-1,19 0 1,-1 0 0,-17 53-1,-18-18-15,0-17 16,53-18-1,-18 88 1</inkml:trace>
  <inkml:trace contextRef="#ctx0" brushRef="#br1" timeOffset="4117.29">2081 8961 0,'-35'0'31,"0"0"-31,17 17 16,18 36 15,-35 0-15,53-35-1,-1-18 1,18 0 0,1 0-1,-36-53 1,0 17 0,0 19-1,0 34 32,17 36-31,36-17-1,0-36-15,0 0 32,-18 0-32,-17 0 15,-18-18 1,0-17-1,0-18 1,0 35 0,-53 18-1,18 0 1,52 0 31,19 0-47,-1-17 15,0 17 1,-35-18 0,36 36 46,-36 34-46,17-52-16,-17 53 15,36-35 1,-1-18 0,-18 0-1</inkml:trace>
  <inkml:trace contextRef="#ctx0" brushRef="#br1" timeOffset="4716.47">2522 8978 0,'0'18'16,"0"-1"0,36 19 15,17-36-15,-18 0-1,0 0 1,-35-18-16,0 0 15,0-34 1,0 34 0,0 36 62,0 34-63,35 1-15,-35-17 16,36 69-16,34 37 16,-17-1-1,-53-124 17,0 36-17,-53-53 1,0 0-1,18-17 1,0-54 0,35 53-16,0-87 15,0 34 1,17 18 0,19 53-16,-36-18 15,105-17 1,-52 35-1,-17-35 1</inkml:trace>
  <inkml:trace contextRef="#ctx0" brushRef="#br1" timeOffset="6056.91">1252 9578 0,'0'-18'47,"-35"18"-31,0 0-1,-53 53 17,70 35-1,89-52 0,17-36 16,-141 35 0,18 0-32,35 18 1,0-18 0,17-35-1,18 0 1,18 0 0,0-17-1,-17-36 1</inkml:trace>
  <inkml:trace contextRef="#ctx0" brushRef="#br1" timeOffset="6469.58">1393 9701 0,'0'36'31,"0"17"-15,0-36-1,36-17-15,-36 35 16,0-52 47,0-1-32,0-17-31,17 0 15,19 35 1,-36-18 0,35 18-1,-17 0 1,17 35 0,0 1-1,-35-19 1,0 18 15</inkml:trace>
  <inkml:trace contextRef="#ctx0" brushRef="#br1" timeOffset="6934.12">1746 9772 0,'0'35'15,"0"0"1,0 18 0,53-17 15,0-36-31,0 0 16,-53-18-1,18 0 1,-18-17-1,0 53 32,0-1-31,53-17 0,-18 0-1,-18 0 1,36 0-1,-35 0 1,-18-35 0,-18 35-1,-35 0 1,-17 0 0,52 0-16,-17 0 15</inkml:trace>
  <inkml:trace contextRef="#ctx0" brushRef="#br1" timeOffset="7668.48">2187 9631 0,'0'0'0,"35"17"47,-35 1-47,0 17 16,36 54 0,-1-37-1,-17-16 1,-18-19-1,-18-52 48,18 0-47,-35 35-16,35-18 15,-36 18 1,19 0-1,-18 35 17,35 1-17,17 17 1,18-18-16,36-35 31,-36 0-31,18 0 16,-17 0-16,-1 0 15,0-35 1,-35-1 0,0-17 15,0 18-31,-18 35 31,1 0-15,17 35-1,0 18-15,0 18 32,17-71-17,36 0 1,0 0 0,-17 0-16,-19 0 15</inkml:trace>
  <inkml:trace contextRef="#ctx0" brushRef="#br1" timeOffset="8216.31">2805 9737 0,'0'53'62,"0"-36"-62,0 36 16,0 0-16,17-35 15,-17 52 1,18-52 0,-18-71 46,0 0-46,0 35-1,-35 18 1,-1 0 0,19 0-1,-19 0 1,36 53-1,0 0 1,0-35 0,18-18-16,0 0 15,17 0 1,0 0 0,-17 0 15</inkml:trace>
  <inkml:trace contextRef="#ctx0" brushRef="#br1" timeOffset="9834.49">1305 10213 0,'0'-18'31,"0"54"16,0 16-47,0 19 16,0 0-16,36 34 31,-36-87-15</inkml:trace>
  <inkml:trace contextRef="#ctx0" brushRef="#br1" timeOffset="10267.29">1288 10266 0,'0'0'0,"0"-35"15,17-1 1,36 36 15,-35 0-31,-18 53 16,0-35-1,0 70 1,-18-70 0,18 35-1,0-36 1,53-17 15,0 53-15,-18-18-1,-35 1 1,0-19 0,0 19-1,-17-36 1,-19 35-1,19-35 1,17-18 15</inkml:trace>
  <inkml:trace contextRef="#ctx0" brushRef="#br1" timeOffset="10503.75">1676 10283 0,'0'36'47,"0"17"-47,0 0 16,35-18-16,-35 35 15,35-34 1,-35-1 15,18-35-15</inkml:trace>
  <inkml:trace contextRef="#ctx0" brushRef="#br1" timeOffset="10801.23">1923 10477 0,'0'0'0,"0"36"16,0-19-1,53-17 1,-18 0 0,-18 0-16,19 0 15,-36-35 16,0 17-15,-18 18 15,-17-35-31,0 35 16,-1 0 0</inkml:trace>
  <inkml:trace contextRef="#ctx0" brushRef="#br1" timeOffset="11001.71">2293 10354 0,'-35'0'31,"35"71"-31,0-36 0,0-18 15,17 36 17,54-53-32,-18 0 15</inkml:trace>
  <inkml:trace contextRef="#ctx0" brushRef="#br1" timeOffset="11252.78">2487 10389 0,'0'0'0,"-18"-35"0,18-18 32,-35 35-17,35 54 32,0 17-47,18 52 16,-18-87-1,35 35 1,-35-18 0</inkml:trace>
  <inkml:trace contextRef="#ctx0" brushRef="#br1" timeOffset="11501.51">2593 10354 0,'-18'0'31,"18"35"-31,0 1 16,0 16 0,0-34-16,0 17 15,88 1 16,-70-36-15,35 0 0</inkml:trace>
  <inkml:trace contextRef="#ctx0" brushRef="#br2" timeOffset="22563.56">4233 8343 0,'-35'35'94,"35"-17"-94,0 35 16,0 0-16,0 123 31,0-140 0,0-19-31,0-52 94</inkml:trace>
  <inkml:trace contextRef="#ctx0" brushRef="#br2" timeOffset="22873.34">4057 8767 0,'0'0'0,"0"17"15,0 18 1,88-35 0,-35 36-1,0-36 1,-18-18 0,1 18-16,-19-35 15,-17 17 1,35 18-1,-35-35 1,-17 35 15</inkml:trace>
  <inkml:trace contextRef="#ctx0" brushRef="#br2" timeOffset="23421.21">4145 9172 0,'-18'0'31,"18"35"-31,0-17 16,0 17-16,0 18 31,18-17-31,70-1 31,1-53 1,-54-176 14,-123 159-14,52 17-17,-52 18 1,70 0 0</inkml:trace>
  <inkml:trace contextRef="#ctx0" brushRef="#br2" timeOffset="24349.04">5256 8132 0,'0'0'0,"0"52"94,0 19-94,0-18 15,0 17-15,0-17 16,0-17-16,0-1 16,0 0-16,0-17 0,0 35 31,-35-53 63</inkml:trace>
  <inkml:trace contextRef="#ctx0" brushRef="#br2" timeOffset="24672.72">5115 8572 0,'0'106'32,"0"-53"-17,88-35 1,-35-18 0,0 0-1,-17 0 1,-19 0-16,18 0 15,-35-35 1,36-1 0,-36 19-1,0-19 17,-18 36-17</inkml:trace>
  <inkml:trace contextRef="#ctx0" brushRef="#br2" timeOffset="25998.22">5186 9102 0,'0'17'94,"0"1"-79,0 17-15,35 0 16,-35 54 15,35-89 0,-35 35 532,0 0-548,0-17 32</inkml:trace>
  <inkml:trace contextRef="#ctx0" brushRef="#br2" timeOffset="29023.79">4216 9119 0,'0'-35'0,"0"53"109,0-1-93,0 19-16,0-19 16,0 36-16,0 0 0,0-35 15,0 17-15,35 0 16,-35 1 0,0-1-1,18-35 1,-18-18 46,0-35-46,0 18 0,0-53-1,0-18 1,0 53-1,0 35 1,-36 18 15,36 53 1,0-17-32,0 16 15,0 1 1,0-17-16,0 34 15,18-34 1,-18-54 62,0-17-62,0-1-16,0-17 15,0 0-15,0 36 16,0-18 0,0 105 31,0 1-47,0-18 31,0-18-16,0 0 1,0 0-16,35-17 31,18-18-15,-18 0-16</inkml:trace>
  <inkml:trace contextRef="#ctx0" brushRef="#br2" timeOffset="30197.49">5045 9243 0,'0'-18'78,"0"-17"-47,17 0 1,19 35-17,-19 0 1,19 0-1,-1 0 1,0 35 0,18 18-1,-53 0 1,35-18 0,-35 18-1,-17-18 1,17-17-1,-18-18-15,-17 35 16,-18-35 0,18 18-1,-18-18 1,17 0 0,36-36 30,18 1-14,17 35-17,-17 0 1,35 0 0,-53 18-1,53-18-15,-18 35 16,0-17-1,-35 17 1,36-35 15,-36-35 47,35 35-78</inkml:trace>
  <inkml:trace contextRef="#ctx0" brushRef="#br2" timeOffset="36888.08">5891 6879 0,'0'18'16,"0"-1"-16,0 19 15,0-1 1,0 18-1,0 0 1,18-18-16,-18 18 16,35 247 46,-17-177-31,-18-70-15,0 18 0,0-36-16,0 18 15,0 0 1,0-35 0,0 34-1,0 1 1,0 0-1,0 0 1,0 0 0,0 0-1,0-35 17,0 17-17,0 0 1,0-17-1,0 17 1,0 18 0,0 18-1,0-18 1,0 17 0,0-17-1,0-18 1,0 18-1,0-35-15,0 52 16,0-17 15,0 0-31,0 0 32,0-18-17,0 54 1,0-54-1,0 53 1,-35-35 0,35 53-1,0-53 1,0 0 0,0 35-1,0-35 1,0 35-1,0-35 1,0 0 15,-36 35-15,36-53 0,-35-17 15,35 17 0,0-17-15,0 17-1,0 0 1,0-17 0,0 17-1,0-17 1,0 17-1,0 1 17,0-19-17,0 18 17,0-17-1,0 17 16,-18-35-32,18 36 17,0-54 61,0-17-77,0 17-16</inkml:trace>
  <inkml:trace contextRef="#ctx0" brushRef="#br2" timeOffset="44689.1">6385 8767 0,'0'-36'47,"0"54"78,0 0-110,0 17-15,0 0 16,0-17-16,18 17 15,-18 18 1,35 0 0,-35-18-1,35-35 17,-35 35 14,0-52 64</inkml:trace>
  <inkml:trace contextRef="#ctx0" brushRef="#br2" timeOffset="47418.23">6809 8696 0,'17'0'297,"-17"53"-219,0-35-62,0 17-16,0 0 15,36 36 17,-1-18-1</inkml:trace>
  <inkml:trace contextRef="#ctx0" brushRef="#br2" timeOffset="48077.36">7461 9137 0,'0'35'78,"-35"0"-62,35 1-16,-53 70 16,0-71-1,35 35 17,18-34-1,-35-36-16</inkml:trace>
  <inkml:trace contextRef="#ctx0" brushRef="#br2" timeOffset="60277.74">24289 8273 0,'0'-18'15,"0"53"63,0 1-78,17 16 16,-17 72 0,0 70 15,0-141 0,36-53 63,-36-53-78,35 53-16</inkml:trace>
  <inkml:trace contextRef="#ctx0" brushRef="#br2" timeOffset="60599.49">24465 8625 0,'0'36'15,"0"-19"-15,35 19 32,1-36-32,-1 0 15,-17 0 1,17 0-1,0 0 1,-35-36 0,0 1-1,0 17 1,-17 18 0,-36-35-16,35 35 31,-35 0-16,18 0 1</inkml:trace>
  <inkml:trace contextRef="#ctx0" brushRef="#br2" timeOffset="61548.38">24836 8537 0,'-18'0'16,"-17"0"-1,35 18 1,0 35-1,0 0 1,17-18 0,36 0-1,0-35 1,18 0 0,-36 0-1,0-35 1,0-18-1,-35 0 1,0 35 0,-35 18 15,-18 0-15,36 0-1,17 53 1,-36-17-1,54-36 1,17 0 0,1 0-1,-19 0 1,-17-18 0,35 53 30,-35 1-30,53-36-16,-17 17 16,-19-17-1,19 0 1,-36-35 15,0 0-15,0-1-1,0 1 1,0-35 0,-18 17-1,18 17 1,0 72 31,0-1-47,0-17 15,0 52 1,0 1 0,18-18-1</inkml:trace>
  <inkml:trace contextRef="#ctx0" brushRef="#br2" timeOffset="61799.63">25241 8572 0,'53'-35'16,"-18"35"-1,-17 0 17,-18 35-1,0 18-15,0-17-1</inkml:trace>
  <inkml:trace contextRef="#ctx0" brushRef="#br2" timeOffset="61988.68">25400 8449 0</inkml:trace>
  <inkml:trace contextRef="#ctx0" brushRef="#br2" timeOffset="62716.82">25576 8520 0,'0'0'0,"-17"52"16,17-16-16,0-19 16,0 19-1,35-36 17,-35-18-1,35 0-16,-35-35 1,18 18 0,17 35-1,-35 18 17,0 17-17,18-35 1,-18 18-1,35-54 79,18 1-78,-18 35-1,-17 0 1,17 18 15,-35 17-15,36 18 0,-36-18-1,0-17 1,0 17-1,-18-35 1</inkml:trace>
  <inkml:trace contextRef="#ctx0" brushRef="#br2" timeOffset="63885.68">24253 8943 0,'53'0'125,"-35"0"-125,17 0 16,18 0-16,-18 0 15,107 0 1,34 0 0,0 0-1,18 0 1,0 0-1,-105 0 1,-1 0 0,-18 0-1,-17 0 1,-17 0 0,-19 0-1,36 0 1,-18 0-1,36 18 1,17-18 0,-70 0-1,17 0 1,-53 0 234</inkml:trace>
  <inkml:trace contextRef="#ctx0" brushRef="#br2" timeOffset="65227.02">24095 8026 0,'0'35'140,"0"0"-124,0 18 0,0-18-1,0 18 1,0 88-1,17 18 1,-17-35 0,0 17-1,0-71 1,0 19 0,0-1-1,0 0 1,0-18-1,0-34 1,0-1 0,0-88 93,0 18-93</inkml:trace>
  <inkml:trace contextRef="#ctx0" brushRef="#br2" timeOffset="66291.23">21819 9049 0,'36'0'32,"-19"0"14,36 0-30,-35 0-16,35 0 16,17 0-16,18 0 0,124 35 31,405-35 0,-299 35-15,-106-35-1,-124 0-15,18 0 16,-53 0 0,-18 0-1,-18 0 1,19 0 0,-36 36-1,-18-36 110,18-18-125</inkml:trace>
  <inkml:trace contextRef="#ctx0" brushRef="#br2" timeOffset="67251.16">24765 7814 0,'0'-35'31,"0"88"48,0 0-64,0-1-15,0-16 16,0 17-16,0-36 15,0 19-15,18-1 16,17-35 140,-35-18-156</inkml:trace>
  <inkml:trace contextRef="#ctx0" brushRef="#br2" timeOffset="68009.19">25030 7973 0,'0'17'32,"-53"-17"-17,53 53-15,-36-35 16,36 17 15,18-35-31,0 0 16,17 0-1,0 0 17,-35-35-17,0 17 1,0-17-1,0 70 32,18 1-31,-18-19-16,35-17 16,-35 36-1,53-36 1,-35 0-1,17 0 1,-35-18 0,35-53-1,-35 18 1,0 36 15,18 17 32,-18 53-63,35-53 15,-35 17-15,18-17 16,-18 36 0,0-1-1,0-17 1,-53-18 15,0 0-15,18 0-1</inkml:trace>
  <inkml:trace contextRef="#ctx0" brushRef="#br2" timeOffset="68288.4">25435 7814 0,'0'35'31,"0"-17"-31,0 17 15,0 18 1,0-18-16,0 1 16,18-36-1,-18 35 17,35-35-17</inkml:trace>
  <inkml:trace contextRef="#ctx0" brushRef="#br2" timeOffset="68467.45">25453 8008 0,'35'0'63,"-17"0"-63,17 0 15,0-35-15,-17 35 16</inkml:trace>
  <inkml:trace contextRef="#ctx0" brushRef="#br2" timeOffset="69068.34">25929 7832 0,'0'0'0,"0"-36"16,0 54 15,0 17-15,0 18 0,0 35-1,0-52 1,0-1 15,0-53 16,-35 1-31,35-19-1,-53 36 1,35 0-1,-35 0 1,53 18-16,-35 17 16,35 1-1,71-1 17,-1-35-17,-52 0 1,35-18-1,-18-17 1,-35 17 0,18 18-16,17 36 78</inkml:trace>
  <inkml:trace contextRef="#ctx0" brushRef="#br2" timeOffset="69239.17">26053 7920 0,'0'0'0,"0"-35"15,0 52 32</inkml:trace>
  <inkml:trace contextRef="#ctx0" brushRef="#br2" timeOffset="69933.75">26300 7973 0,'0'0'0,"-18"0"16,18 17 15,0 1-15,0 53 124,35-18-124,-35-18-16,35 18 16,-35 0-16,0 0 15,36-1 1,-36-16 0,-36-36-1,19 0 1,-18-18-1,35-52 1,0 34-16,0-17 16,17-17 15,36 52-15,18-35-1,-1 18 1,-52 35-1,-18 35 32,35-35-31,-35 53-16,0-35 16,0 17 15</inkml:trace>
  <inkml:trace contextRef="#ctx0" brushRef="#br2" timeOffset="70130.16">26511 7920 0,'0'0'0</inkml:trace>
  <inkml:trace contextRef="#ctx0" brushRef="#br2" timeOffset="70367.75">26723 7867 0,'0'35'16,"0"0"-16,0 18 15,0-35 1,0 35-1,0-18-15,0 18 16,0-35 15</inkml:trace>
  <inkml:trace contextRef="#ctx0" brushRef="#br2" timeOffset="70551.61">26670 8026 0,'53'0'31,"-18"0"-31,-17 0 16,17 0-1,0 0-15</inkml:trace>
  <inkml:trace contextRef="#ctx0" brushRef="#br2" timeOffset="84109.42">7885 8572 0,'0'18'187,"0"35"-171,0-35-16,0 17 15,0 0-15,0 18 16,17 0 15,-17-18 0</inkml:trace>
  <inkml:trace contextRef="#ctx0" brushRef="#br2" timeOffset="86290.3">8184 8590 0,'18'-18'109,"0"18"-93,17 0 0,-17 0-16,17 0 31,0 106 0,-35 0 0,-17-106-31,-19 35 16,19 1 0,17-19-1,-36-17 16,54 0 110,35 0-125,-18 0-1,18 0 1,-35 0 0</inkml:trace>
  <inkml:trace contextRef="#ctx0" brushRef="#br2" timeOffset="86854.93">8643 8961 0,'-35'52'172,"35"-16"-157,-36-19-15,36 36 16,-35-53 31,35 36-32</inkml:trace>
  <inkml:trace contextRef="#ctx0" brushRef="#br2" timeOffset="91309.6">9825 7214 0,'0'-35'79,"0"53"46,0 35-94,0-36-16,0 18-15,0 1 16,0-19 0,0 19-1,0-1 1,0-17 0,0 17 15,0-17-16,0 34 1,0 19 0,0-36-1,0-17 1,0 17 0,0 0-1,0-17 1,0 35-1,0-18 1,0-17 0,0 17 15,35-35 125,-17 0-140</inkml:trace>
  <inkml:trace contextRef="#ctx0" brushRef="#br2" timeOffset="93478.35">9807 8643 0,'0'-18'109,"35"18"-78,1 0-31,-36-17 16,53 17 0,-18 0-16,-17 0 31,-18 53-31,0 0 16,-18 17 15,0-35-16,-35 54 1,18-72 0,17 19-1,54-36 63,-19 0-62,72 0 0,-72 0-16,36 0 15,-18 0 17,1 0 30</inkml:trace>
  <inkml:trace contextRef="#ctx0" brushRef="#br2" timeOffset="93706.89">10283 8961 0,'-35'35'31,"35"18"-31,-35 0 16,-36 52-16,36-52 16,-18 0 15,36-53-16</inkml:trace>
  <inkml:trace contextRef="#ctx0" brushRef="#br2" timeOffset="99100.4">9243 8643 0,'0'-35'47,"0"52"141,0 36-173,0-35 1,0 17-16,35 1 16,-35-19-16,0 18 15,35 1-15,-35-19 16,36 19 0,-19-36-1,19 0 16,-1 0-31,-18-18 16,-17 0 0,36-35-1,-36 18 17,35 18-17,-35-19 1,0 54 140,0 0-156,0 17 16,-18 0-16,18-17 15,0 17-15,0-17 16,0 70 0,0-71-1,0 54 1,0-36-1,0-17 1</inkml:trace>
  <inkml:trace contextRef="#ctx0" brushRef="#br2" timeOffset="123662.49">10619 8714 0,'53'0'94,"-1"0"-79,-16 0 1,-1 0 0,-35 88-1,0-71 1,-18 19-16,-35 52 15,-17-35 1,52-53 0,18 35-16,18-35 62,35 0-46,17 0-1,-34 0 1,-1 0 0,-17 0 15</inkml:trace>
  <inkml:trace contextRef="#ctx0" brushRef="#br2" timeOffset="125320.58">11077 8802 0,'18'0'234,"-18"35"-218,0 0 0,35-35-16,-35 36 15,0 34 17,0-52-1,35 17-16,-35 0 17,0-17 30</inkml:trace>
  <inkml:trace contextRef="#ctx0" brushRef="#br2" timeOffset="125865.13">11501 9137 0,'-18'0'78,"18"18"-62,-53 17-1,35 53 1,-17-35 15,35-18-15,0-52 46,-35 17-46,35-36 0</inkml:trace>
  <inkml:trace contextRef="#ctx0" brushRef="#br2" timeOffset="128204.27">12294 7320 0,'0'35'156,"0"1"-141,0 17-15,0-18 16,0 18 0,0-18-16,0 53 31,0 53 0,18-70 0,-18-36 1,35-35 61</inkml:trace>
  <inkml:trace contextRef="#ctx0" brushRef="#br2" timeOffset="131900.29">12065 8625 0,'-18'0'94,"-35"0"-79,18 0-15,0 0 16,17 0-1,-35 0 17,53 18 93,0 17-110,0 18 1,0-17 0,0 16-1,18-52 1,-18 18-1,18-18 17,17 0-17,-17 0 1,17 0 0,0 0-1,-17 0 1,17 0 15,-17 0-15,-18 53-16,0 0 31,0-35-15,0 17-1,-36-35 16,19 35-15,-19-35 0,1-18 15</inkml:trace>
  <inkml:trace contextRef="#ctx0" brushRef="#br2" timeOffset="135255.25">12347 8643 0,'0'35'172,"0"-17"-156,0 35-16,0 0 15,0 70 17,35-123-32,-35 71 15,0-36 1</inkml:trace>
  <inkml:trace contextRef="#ctx0" brushRef="#br2" timeOffset="135719.01">12700 9031 0,'0'35'109,"0"1"-109,-18-1 16,18-17-16,-17 17 15,-19 18 1,36-18 0,0 0-1,-35-35 1</inkml:trace>
  <inkml:trace contextRef="#ctx0" brushRef="#br2" timeOffset="140152.87">13670 7285 0,'0'0'0,"0"35"156,0 0-140,0 36-1,0 123 16,0-123-15,18-19 0,-18 1-16,35 18 15,-35-18 1</inkml:trace>
  <inkml:trace contextRef="#ctx0" brushRef="#br2" timeOffset="142176.96">14111 8714 0,'0'0'0,"0"17"63,0 1-47,0 35-16,0 141 31,0-141-31,0-18 15,0 18 1,0-35 15,0-54 32</inkml:trace>
  <inkml:trace contextRef="#ctx0" brushRef="#br2" timeOffset="146037.57">13670 8678 0,'0'0'0,"0"18"125,-35 35-109,35-18-1,-53-17-15,0 158 32,53-123-32,0-35 15,18 35 1,35 0-1,-1-53 1,-16 0 0,-19 0-1,-17-18 1,36 18-16,-36-35 16,0-1-1,-18 19 16,-17 17-15,-18 0 0,0 0-1,35 0 1</inkml:trace>
  <inkml:trace contextRef="#ctx0" brushRef="#br2" timeOffset="148522.66">14605 9243 0,'0'35'31,"-18"0"-31,18-17 16,-35 17-16,-18 1 31,53-19-31,-35-17 32</inkml:trace>
  <inkml:trace contextRef="#ctx0" brushRef="#br2" timeOffset="150755.87">15416 8696 0,'0'0'0,"0"-35"31,-35 70 47,35 0-62,-53 18-16,53-18 16,-35 36-1,35 0 1,70 17 0,-34-88-1,-1 35 1,0-35-1,-35-18 1,36-35-16,-36 18 16,0 0-1,0 0 1,-18 35 0,-35-18 15,18 18-16,-1 0 1,36 35 0,0 1-1</inkml:trace>
  <inkml:trace contextRef="#ctx0" brushRef="#br2" timeOffset="151512.82">15787 8802 0,'0'-35'0,"0"17"47,35 18-32,-35-35 1,18 35-16,17 0 16,-17 17 15,17-17-16,-70 177 17,-36-54-1,71-105-15,18-18 46,17 0-62,-17 0 16,17 0-16,18 0 15,0 0 1</inkml:trace>
  <inkml:trace contextRef="#ctx0" brushRef="#br2" timeOffset="153021.76">15522 7179 0,'0'-35'16,"-17"35"-1,17 35 141,0 18-140,0-18-16,0 106 16,0-35-1,0-18 1,0-17 0,0-53-1,-36-18 79</inkml:trace>
  <inkml:trace contextRef="#ctx0" brushRef="#br0" timeOffset="195006.56">1852 12382 0,'-35'53'125,"35"-35"-109,0 35-16,-35 70 31,123-34 1,-35-89-17,0-18 1,-18-35-1,-35 0 1,0-70 0,0 87-16,0-52 31,-18 71-15,-35-19-1,18 36-15,-18 18 31,53 52-15,0 1 0,18 0-1,17-18 1,0-1 0,1 1-1,-19-35 1</inkml:trace>
  <inkml:trace contextRef="#ctx0" brushRef="#br0" timeOffset="195200.45">2222 12629 0</inkml:trace>
  <inkml:trace contextRef="#ctx0" brushRef="#br0" timeOffset="196640.48">3334 12206 0,'0'18'63,"-18"35"-63,18 0 16,0-18-16,0 0 15,0 0-15,0-17 31,0-53 48,0-53-64,0-18 16,0 70-15,35 36 0,18 0 15,-53 18-15,53 53-1,-35-54-15,17 19 16,0 34-1,-35-35 1,18 18 0,-18-17-1</inkml:trace>
  <inkml:trace contextRef="#ctx0" brushRef="#br0" timeOffset="196835.53">3334 12471 0,'0'0'0,"0"-36"32,35 36-17,0 0-15,-17 0 16,17-17-1,0 17-15,-17 0 16</inkml:trace>
  <inkml:trace contextRef="#ctx0" brushRef="#br0" timeOffset="197617.96">3792 12241 0,'0'18'31,"0"17"-15,0-17-16,0 88 47,36-71-47,-36-70 62,0 17-46,0-35-1,0-35 1,0 17 0,0 54-1,35-18-15,-17 35 47,-18 17-31,35 18-16,18 36 31,-53-53-31,35 52 16,-17-35-1,17 1 1,-35-1-1</inkml:trace>
  <inkml:trace contextRef="#ctx0" brushRef="#br0" timeOffset="197802.91">3828 12400 0,'0'-18'15,"17"18"-15,36 0 32,-18 0-17,18-35 1</inkml:trace>
  <inkml:trace contextRef="#ctx0" brushRef="#br0" timeOffset="199784.61">4374 12136 0,'0'-18'0,"36"53"63,-36 18-48,17 35 1,19-17 31,-36-36-31</inkml:trace>
  <inkml:trace contextRef="#ctx0" brushRef="#br0" timeOffset="200334.39">4463 12153 0,'-36'-35'16,"36"-18"-1,18 53-15,53-18 16,-54 18 0,36 0-1,0 0 1,-18 53 0,-35 0-1,-17 0 1,-1-53-1,53 0 48,-17 0-47,17 0-16,0 0 15,-17 35 1,17-35-16,-35 53 15,0-35 17,-17 17-17,-36 0 1,18-35 0,-18 0-1</inkml:trace>
  <inkml:trace contextRef="#ctx0" brushRef="#br0" timeOffset="200931.14">5098 12100 0,'0'0'0,"0"18"16,0 52-1,0-17-15,0-17 16,17 34-1,-17-52 1,0-53 47,0-1-48,-17 19-15,17-19 16,0 19-16,0-54 15,0 36 1,17 0 15,19 35-15,16 17 0,-52 1-1,36 17-15,17 53 16,-18-35-1,0-17 1,-35-1 0,18 0-1,-18 0 17,0-52-1</inkml:trace>
  <inkml:trace contextRef="#ctx0" brushRef="#br0" timeOffset="201141.05">5186 12330 0,'17'0'47,"36"-18"-47,-17 18 31,-1 0-31,-35-35 16</inkml:trace>
  <inkml:trace contextRef="#ctx0" brushRef="#br0" timeOffset="206187.53">5733 12153 0,'0'35'78,"0"-17"-62,17 17-16,-17 1 15,18 34 1,17-70 15,-52-35 32,-19-36-48,19-17 32,17 35-47,0 18 16,35 0 15,0 35-15,18 35-1,-53 0-15,0 18 16,0-35 0,-18 35-1,-17-18 1,53-53 46,-1 18-46,-17-35 0,36 35-16,-1 0 15,0 0 1,1 18 0,-1-1-1,-35 19 1,0-1-1,0-17 1,-35 17 0,17-35-1,-17 35 1,35-53 31</inkml:trace>
  <inkml:trace contextRef="#ctx0" brushRef="#br0" timeOffset="207012.71">6244 12083 0,'0'35'63,"0"-17"-63,0 17 15,0-18-15,0 54 16,18-53-1,-18-71 79,0 17-94,0 19 16,0-18-16,0-1 15,0 1 1,-35 0 0,35 17-1,17-17 1,36 35 0,-18 0-1,1 17 1,-36 36-1,0 0 1,-18 0 0,-17-53-1,35 18 1,-18-18 0,71 0 30,0 0-30,-35 0 0,17 0 15,-35 35-31,0-17 16,-18-18-1,1 35 1,17 0 15,-36-35-15,19 0-1</inkml:trace>
  <inkml:trace contextRef="#ctx0" brushRef="#br0" timeOffset="207904.09">6685 12047 0,'0'0'0,"0"18"62,0 17-62,0 1 16,0-19 0,18 71-1,-18-70 1,0-71 78,-18 18-94,18 17 15,0-17-15,0 0 16,-18 17-16,18-35 15,0 18 17,36 0-17,-19 35 1,19 0 0,17 17-16,-53 36 15,0-18 1,0 18-1,-18-17 1,-17-36 0,52 0 62,36-18-63,-17 18 1,-1 0-16,0 0 16,0 0-1,-35 35 1,36 18 0,-36-35-1,-36 17 1,19-35-1,-19 0 1,1 0 15</inkml:trace>
  <inkml:trace contextRef="#ctx0" brushRef="#br0" timeOffset="-214540.93">7391 12012 0,'0'35'62,"0"18"-46,0-17-16,0 52 15,0-18 17,0-105 46,0 17-78,0-17 15,0-18 1,0 0 0,0 0-1,0 18 1,17 35 0,19 0-1,17 53 1,-36 0-1,36 17 1,-18-70-16,-35 36 16,36-1-1,-36 0 48</inkml:trace>
  <inkml:trace contextRef="#ctx0" brushRef="#br0" timeOffset="-214323.64">7408 12241 0,'0'0'16,"36"0"31,17 0-31,-18-17-16,0 17 0,-17 0 15</inkml:trace>
  <inkml:trace contextRef="#ctx0" brushRef="#br0" timeOffset="-213446.82">7937 11994 0,'0'36'47,"0"17"-31,0-36-16,0 54 15,0-54 16,36 19-15,-36-54 47,-18 18-48,18-53-15,0 36 0,-35-19 16,35-17-1,-35 18 1,35-18 0,0 36-16,0-19 15,17 36 1,54 0 15,-36 0-15,18 36-16,-53 16 15,0 1 1,-18 0 0,-17-53-1,35 36 1,0-54 31,35 18-32,18 0 1,-35 0 0,17 0-1,-35 18 1,0 52 0,0-35 15,-17 1-16,-19-36 1,1 0 0,0 0-1,17 0-15,-17 0 16,35-18 31</inkml:trace>
  <inkml:trace contextRef="#ctx0" brushRef="#br0" timeOffset="-212734.44">8502 11942 0,'0'35'31,"0"0"-15,0-17-16,0 17 15,0-17-15,0 35 16,0-18 15,0-70 32,0-36-48,0-17 17,0 70-32,0-17 15,0 0 1,0 17 0,35 18 15,-17 0-16,-18 35 1,35-17-16,0 52 16,-35-17-1,18 0 1,-18-35 15,35-18-15</inkml:trace>
  <inkml:trace contextRef="#ctx0" brushRef="#br0" timeOffset="-212490.22">8431 12065 0,'36'0'31,"-19"0"-16,19 0-15,16 0 16,-52-18 0,18 18-1</inkml:trace>
  <inkml:trace contextRef="#ctx0" brushRef="#br0" timeOffset="-208976.36">9084 11942 0,'0'70'94,"0"-17"-78,0-18-16,0-17 15,0 17 1,0-17-1,0-71 48,0 35-47,0-17-16,0 0 15,0 17-15,0-17 16,35-36-1,-35 36 17,18 35-17,-18 18 1,35 17-16,-35-17 16,35 52-1,1-52 1,-36 35-1,0-36 1</inkml:trace>
  <inkml:trace contextRef="#ctx0" brushRef="#br0" timeOffset="-208771.82">9066 12100 0,'18'0'31,"0"0"-15,17 0-16,18 0 15,-53-35 1,35 35-16</inkml:trace>
  <inkml:trace contextRef="#ctx0" brushRef="#br0" timeOffset="-207949.78">9402 11942 0,'-18'0'31,"18"35"-15,0-18-16,0 19 15,18 17 1,-18 0-1,17-18 1,-17-53 47,0-35-48,0 36 1,-17-19-16,17-17 15,-18 18 1,18 0 15,0 0-15,53 35 0,-36 0-1,19 0 1,-1 53-1,-35-1 1,0-16 0,-18-1-1,-17 0 1,35-52 46,18 17-46,17 0 0,-17 0-1,17 0 1,-17 0 0,-18 35-16,35-35 15,-35 53 1,0-36-1,-18 19 1,1-19 0,-19-17-1,19 0 1,17-17 15</inkml:trace>
  <inkml:trace contextRef="#ctx0" brushRef="#br0" timeOffset="-207357.3">9790 11959 0,'0'35'32,"0"1"-32,35-1 15,-35-17-15,0 35 16,17-18 0,-17-70 77,0-1-93,0 19 16,0-36-16,0 0 16,0 0-1,0 35 1,36 18 31,-1 0-32,-35 18-15,35 17 16,1 18 0,-1-18-1,-35 18-15,18-35 16</inkml:trace>
  <inkml:trace contextRef="#ctx0" brushRef="#br0" timeOffset="-207088.69">9825 12118 0,'17'0'31,"-17"-35"-31,18 35 16,17 0 0,-17 0-1,17-36 1</inkml:trace>
  <inkml:trace contextRef="#ctx0" brushRef="#br0" timeOffset="-202204.03">10283 11994 0,'0'18'125,"0"0"-125,0 17 15,36-17-15,-1 52 31,-35-52 1,0-36 30,0-35-46,0 18-1,-18 17-15,18-17 16,0-18 0,0 36 15,0-19-15,53 19-1,-17 17 1,-19 0-1,-17 53 1,0 17 0,0-35 15,35-35 63,-17 0-79,17 0 1,-35 18-16,36 35 16,-36-18-1,-18-17 1,0-18-1,18 35-15,-35-35 16,0 0 0,17 0 15,18-18 0</inkml:trace>
  <inkml:trace contextRef="#ctx0" brushRef="#br0" timeOffset="-201401.97">10724 11959 0,'0'35'16,"0"18"-1,0-17-15,18 17 16,17-1 0,-35-69 77,0-36-77,0 18-16,-17-1 16,17 19-16,0-19 15,0-16 1,0 34-1,0-17 1,17 35 0,19 0-1,-36 35 1,17 18 0,-17-18-1,0 36 1,18-71 78,35 0-79,-18 0 1,-17 0-1,-18 17 1,0 19 0,0-19-1,0 18 1,-36-35 0,19 0-1,-18 0 1,35-35 15</inkml:trace>
  <inkml:trace contextRef="#ctx0" brushRef="#br0" timeOffset="-200588.07">11148 11942 0,'0'35'32,"0"0"-32,35-17 15,-35 17-15,0 18 16,35-53-16,-35 18 15,0-71 79,0 17-94,-17 19 16,17-19-16,0 1 15,0 0 1,0 0 0,0 17-1,17-17 1,1 35 0,17 0-1,18 88 1,-53-35-1,0-36 1,-17 19 0,-1-36 15,71 0 47,-36 0-78,36 0 16,-17 0-1,-1 35 1,0 0 0,-35 1-1,0-1 1,-35-18-1,0-17 1,17 0 0,-17 0-1,17 0 1</inkml:trace>
  <inkml:trace contextRef="#ctx0" brushRef="#br0" timeOffset="-197622.93">11906 11836 0,'0'35'94,"0"0"-94,0 18 16,0 18-1,0-18 17,0-71 46,0-17-63,0-36 1,0-17 0,36 17-1,-36 54 1,35-19-1,-18 36 1,36 36 0,-17-19-16,-36 19 15,35 34 1,18 1 0,-53-1-1,35-52 1</inkml:trace>
  <inkml:trace contextRef="#ctx0" brushRef="#br0" timeOffset="-197402.67">11959 12065 0,'35'0'47,"-35"-35"-31,36 35-16,17 0 15,-18-36 1</inkml:trace>
  <inkml:trace contextRef="#ctx0" brushRef="#br0" timeOffset="-196564.47">12400 11853 0,'35'53'47,"-35"-35"-32,0 35-15,0-18 16,36 0-16,-36 1 31,0-72 47,0 1-78,0 0 16,0-18-16,0 0 16,0-18-1,0 18 1,35 18 15,-17 35-15,17 0-1,-35 35-15,35 54 16,-35-36 15,-17 17-15,-19-52 0,72-18 77,-1 0-77,-18 0 0,19 0-1,-36 17-15,0 36 16,17-53-1,-17 36-15,0-19 16,-35 19 15,0-36-15,17 0 0</inkml:trace>
  <inkml:trace contextRef="#ctx0" brushRef="#br0" timeOffset="-195446.82">12859 11765 0,'0'35'62,"0"18"-46,35-17-16,-35-1 16,0 0-16,0 0 15,0 1 1,0-54 62,0-35-62,0 18-16,0 0 15,0 17-15,0-17 16,-18-18-1,18 0 1,0 35 0,0-17-1,18 35 1,17-35 0,-17 35-1,17 17 1,-35 89-1,0-88 17,-17 35-17,-1-18 1,53-35 125,-35-18-141,18 18 15,17 0 1,0 18-1,1 17 1,-36 1 0,0-1-1,0 18 1,-18-53-16,-17 17 16,17-17-1,-17 0 1,0 0 15,17 0 63</inkml:trace>
  <inkml:trace contextRef="#ctx0" brushRef="#br0" timeOffset="-190934.43">13458 11730 0,'0'17'94,"0"19"-94,0 34 15,0 1-15,0-36 16,18 0-16,-18 18 16,0-70 77,18-107-61,-18 71-32,0 0 15,35 36 1,-35-19 0,35 36 15,-17 53-16,17 0-15,-35 0 16,35 18 0,1-1-1,-36-52-15,0 17 16,0 1 31</inkml:trace>
  <inkml:trace contextRef="#ctx0" brushRef="#br0" timeOffset="-190735.1">13476 12065 0,'35'-35'47,"1"35"-47,-1 0 15,0-18 1</inkml:trace>
  <inkml:trace contextRef="#ctx0" brushRef="#br0" timeOffset="-189955.97">13776 11853 0,'0'36'47,"0"-1"-47,0-17 15,0 17-15,18 0 16,-18 18 0,0-71 62,0 1-63,0-19-15,0 1 16,0 18 0,0-19-16,0-17 15,0 18 1,0 0 0,0-1-1,35 36 1,0 18 15,-35 35-15,0 0-1,-17 0 1,17-35 0,17-18 46,18 0-46,1 0-1,-19 0 17,-17 35-32,0-18 15,-17 54 16,-1-71-15,-17 0 0,17 0 31</inkml:trace>
  <inkml:trace contextRef="#ctx0" brushRef="#br0" timeOffset="-189207.91">14111 11800 0,'0'53'31,"0"-35"-31,0 35 16,0-18-1,18 0 1,-18 1 0,0-72 46,0-16-46,0 34-1,-18-17-15,18 17 16,0-53 0,0 54-1,0-19 1,18 36 15,17 0-15,-35 36-1,18-1-15,-18-17 16,0 35 0,0-18-1,-36-35 1,72 0 46,-19 0-46,19 0 0,-36 35-1,35 18 1,-35-18-1,0 18 1,-18-53 0,-17 36-1,17-36 1</inkml:trace>
  <inkml:trace contextRef="#ctx0" brushRef="#br0" timeOffset="-188608.41">14446 11818 0,'0'35'32,"0"1"-32,0-19 0,0 19 15,18-19 1,-18 36 0,0-18-1,0-70 48,0-18-48,0 36-15,0-36 16,0-18 0,0 18-1,35 18 1,0 0 15,-17 35 0,-18 35-31,35-18 16,-35 89 0,36-53-1,-36 18 1,0-54 15,0 19-15</inkml:trace>
  <inkml:trace contextRef="#ctx0" brushRef="#br0" timeOffset="-188337.27">14464 11959 0,'18'0'31,"-18"-35"-31,35 35 16,0 0-1,18 0 1,-18 0 0,-35-18-1,18 18 32</inkml:trace>
  <inkml:trace contextRef="#ctx0" brushRef="#br0" timeOffset="-159832.66">1940 13794 0,'0'53'125,"18"70"-94,-18-70-31,35 17 16,-17-34 31,-18-54 0,-35-123-16,35 53 0,0 53-15,52 70 31,-16 0-47,-19-17 15,19 17-15,-1 36 16,18-36 0,-36-35-1,19 0 32,-36-18-31,0-17-1,0-18 1,0 0 0,-18 18-1,18 17 1,0-17-1,-18 35 32,54 18-15</inkml:trace>
  <inkml:trace contextRef="#ctx0" brushRef="#br0" timeOffset="-159443.48">2381 13935 0,'-35'35'31,"35"-17"-31,18-18 15,-1 35 1,19-35 0,-1 0-1,-35-18 1,17 18-16,-17-17 16,0-19-1,0 19 1,-17-19 15,-1 36-15,-35 0-1,18 0 1,0 0 15</inkml:trace>
  <inkml:trace contextRef="#ctx0" brushRef="#br0" timeOffset="-159217.48">2699 13882 0</inkml:trace>
  <inkml:trace contextRef="#ctx0" brushRef="#br0" timeOffset="-157818.26">2963 13829 0,'0'18'328,"0"17"-312,0 0 15,18-35-31,17 0 31,1 0-15,-19 0 0,-17-35 31,0-18-16,0 18 0,-35 35-15,35-36-1,-18 36 1,18-17 0,-35-19-1,35 1 1,-35 35-1,35-18 1,-18 18 0,18-35-1,-35 35 17,35 18 30,0 17-46,0 18-1,0-18-15,0-17 16,0 17-16,17 18 16,1-18-1,17 36 1,1-18 15,-36 0-15,35-53-16,-35 17 15,0 19 1,18-36 0,-18-18 140</inkml:trace>
  <inkml:trace contextRef="#ctx0" brushRef="#br0" timeOffset="-156981.22">3193 13917 0,'0'18'16,"0"-1"0,17-17-1,19 36 1,-1-36 0,-18 0 15,-17-18-31,0-17 31,0-1-15,0 1-1,-35 35 1,0 0 0,17 0-1,-17 18 1,35 17-1,0-17 1,18 17 0,17-35-1,0 0 1,18-18 0,-35 18-1,17-17 1,0-19 15,-35 1-15,0 18-16,-17 17 31,17-36-15,-18 36-1,18 18-15,0 0 31,0 17-15,0 0 0,35-17-1,-17 17 1,17 0 0,-35-17 15,-35-18 0,0 35-15,17-35-1,18-17 1</inkml:trace>
  <inkml:trace contextRef="#ctx0" brushRef="#br0" timeOffset="-156770.59">3510 13847 0,'0'17'31,"35"18"-15,-35 18-1,36-17 1,-36-19 0</inkml:trace>
  <inkml:trace contextRef="#ctx0" brushRef="#br0" timeOffset="-156577.12">3422 13758 0,'0'0'0</inkml:trace>
  <inkml:trace contextRef="#ctx0" brushRef="#br0" timeOffset="-156342">3581 13652 0,'0'18'31,"0"17"-15,53 1-16,-53-19 16,35 36-1,-17-17-15,-18 16 16,0-16 0</inkml:trace>
  <inkml:trace contextRef="#ctx0" brushRef="#br0" timeOffset="-156174.53">3616 13864 0,'0'0'0,"0"-17"16,18 17-1,17-36 1,0 1-1</inkml:trace>
  <inkml:trace contextRef="#ctx0" brushRef="#br0" timeOffset="-155741.81">3739 13652 0,'0'36'31,"18"-1"-15,-18-17-1,35-54 79,-35 19-78,18 17-1,-18-36-15,35 36 32,-35 18-32,18 17 15,17 1 1,0 17 15,-35-18-31,36 0 31</inkml:trace>
  <inkml:trace contextRef="#ctx0" brushRef="#br0" timeOffset="-154176.45">1940 14499 0,'0'0'0,"-17"0"15,17-35 95,17 35 140,19 0-250,-1 0 15,35-18 1,-17 18-16,0 0 15,53-53-15,-18 53 16,36 0-16,-36-35 16,0 35-16,106-35 15,35-1 17,18 1-1,-106 0 16,-88 35-32,0-18 1,-35 18 0,17 0-16,-17 0 15,-18-35 1,53 35-16,0 0 15,-36 0 17,19 0 15,-54 0 124</inkml:trace>
  <inkml:trace contextRef="#ctx0" brushRef="#br0" timeOffset="-151551.25">2117 14764 0,'0'53'47,"0"0"-47,0-18 16,0 18-16,0 0 0,17-36 31,-17 19 0,0-54 1,0-106-1,-17 54 0,52 70 16,-17 0-47,17 35 16,35 0-1,1-17 1,-36-18 0,-17 0 30,-18-53-30,0 18 0,0 17-16,0-17 15,0-18 1,18 53 46</inkml:trace>
  <inkml:trace contextRef="#ctx0" brushRef="#br0" timeOffset="-151219.94">2575 14817 0,'0'53'31,"18"-53"-16,17 35 1,0-35 0,-17 0-16,-18-18 31,35 18-31,-35-35 16,0 17-1,-17-17 16,-36 0-15,0 35 0,35 17-1,18 19 1</inkml:trace>
  <inkml:trace contextRef="#ctx0" brushRef="#br0" timeOffset="-151027.41">2893 14817 0,'0'-18'0,"17"18"62</inkml:trace>
  <inkml:trace contextRef="#ctx0" brushRef="#br0" timeOffset="-149989.5">3175 14658 0,'-18'0'15,"18"35"267,0 53-251,36-88 0,-36-17 32,0-36-48,-18 18-15,18-1 16,0 19-16,0-19 15,-18 1 1,18-35 0,53 70-1,0 0 1,-18 35 0,-35-18-1,0 19 1,-35 17-1,0 0 1,35-18 15,35-35-15,18 0 0,0 0-1,18 0 1,-36 0-1,-35-18-15,53 18 16,-18-35 0,-35 17-1,-18-17 1,-17 35 15,17 0-15,18 35-1,0 1 1,0 16-16,124-52 31,-71 0-31</inkml:trace>
  <inkml:trace contextRef="#ctx0" brushRef="#br0" timeOffset="-149480.04">3792 14658 0,'0'-18'15,"0"36"-15,-17-36 47,17 54-31,17 16 0,-17 19 15,36-36-16,-36 18 1,0-88 47,0 17-63,0-17 0,-18-18 15,18-35 1,0 17-1,0 36 1,18 0 0,-1 35-1,19 17 1,-1 19 15,-35 17-15,0 0-1,-18-36 1,-17-17 0,35-17 15</inkml:trace>
  <inkml:trace contextRef="#ctx0" brushRef="#br0" timeOffset="-148708.48">3986 14552 0,'71'88'15,"-71"-70"1,18-18 15,-18-35 32,0 17-48,0-17 1,35 35 0,18 0-1,0 0 1,-18 0-16,0 0 15,1-36 1,-1 36 0,-35-17-16,0-18 31,-18 35-15,1 0 15,-19 35-16,1 53 1,35-35 0,35-53-1,18 18 1,-18-18 0,1-18-1,-1 0 1,-35-35-1,0-17 1,0 52 0,35 53 46,-35 1-46,0-19-1,0 19 1,0-19 0,-17-17 15</inkml:trace>
  <inkml:trace contextRef="#ctx0" brushRef="#br0" timeOffset="-148506.09">4551 14393 0,'0'36'31,"35"-36"-31,-35 35 15,35 18 1,-35 0 0,0-36-1</inkml:trace>
  <inkml:trace contextRef="#ctx0" brushRef="#br0" timeOffset="-148372.3">4604 14587 0,'0'-35'16,"17"35"-16,-17-18 0,18 18 16,17 0-1</inkml:trace>
  <inkml:trace contextRef="#ctx0" brushRef="#br0" timeOffset="-147656.94">4604 14235 0,'0'17'15,"0"1"1,0-71 78,0 0-79,35 53-15,-35-18 16,18 18 15,17 36-15,0 17 0,-35-36-1,35-17 1,-35 35-1</inkml:trace>
  <inkml:trace contextRef="#ctx0" brushRef="#br0" timeOffset="-145500.09">2011 15134 0,'17'35'78,"1"-35"-62,17 0-1,18 0-15,35-17 16,-35 17-16,212-71 31,441-70 16,-71 53-16,-230 53 1,-228-1-17,-107 36 1,1-35 0,-1 35-1,-34 0 1,-1 0-1,-18 0 17,19 0-17,-1-35 17</inkml:trace>
  <inkml:trace contextRef="#ctx0" brushRef="#br0" timeOffset="-143173.58">2081 15663 0,'0'36'93,"0"-1"-93,18-17 16,-18 17-16,35 18 16,-35-36-1,18-17 17,-18 36-17</inkml:trace>
  <inkml:trace contextRef="#ctx0" brushRef="#br0" timeOffset="-142639.28">2046 15663 0,'0'-17'31,"0"-19"-31,0 1 16,18 17 15,-1 18-15,-17 36 0,0 17-1,0-18 1,0-17-1,36-18 64,17 0-64,-18 0 1,0 35-1,-35 0 1,0-17 0,0 17-1,0-17 1,-35-18 31,0 0-16</inkml:trace>
  <inkml:trace contextRef="#ctx0" brushRef="#br0" timeOffset="-142454.21">2364 15681 0,'0'35'32,"17"-35"-17,-17 53-15,36-18 16,-36 1 0</inkml:trace>
  <inkml:trace contextRef="#ctx0" brushRef="#br0" timeOffset="-142265.71">2346 15628 0,'0'0'0</inkml:trace>
  <inkml:trace contextRef="#ctx0" brushRef="#br0" timeOffset="-141313.25">2540 15734 0,'0'0'0,"35"35"16,-35-52 62,0-1-63,0-35 1,0 0 0,36 53-16,-1 0 31,18 18-15,0 17-1,17-35 1,-17 0-1,0 0 1,-35 0 0,-18-35 31,-53 35-1,53 17-30,-36-17-16,36 36 16,0-1-1,18-35 1,0 0 0,17 0-1,0 0 1,-35-18-1,0 1 1,0-19 0,0 54 31,0 0-32,18-18 1,35 0-1,-18 0 1,-17 0 0,-18-36 15,0 1-15,-35 17 15,70 36 31,-35 17-46,53 1 0,-18-36-1,-17 0 1,17 0-16</inkml:trace>
  <inkml:trace contextRef="#ctx0" brushRef="#br0" timeOffset="-140684.68">3281 15628 0,'-18'0'32,"1"0"-17,17 18-15,0-1 16,35-17 15,0 0-15,-17 0-16,17 0 15,-35-35 17,0 0-17,0 17 16,0 53 1,0 1-17,35 17 1,1 52 0,16 19-1,-52-71 1,0 0-1,0-18 17,-52-35-17,-1-18 17,0-35-17,53-17 1,0-54-1,0 89 1,17 18 0,19-19-1,-19 36 1,19 0 0</inkml:trace>
  <inkml:trace contextRef="#ctx0" brushRef="#br0" timeOffset="-139904.52">3951 15381 0,'0'-18'31,"-53"18"31,18 0-46,35 53-16,0-17 16,-18 34-1,54-17 32,16-53-16,-69 0 47,-1 0-62,18 53 0,0 0-1,0-35 1,18-18 0,35 0-1,0 0 1,-18 0-1</inkml:trace>
  <inkml:trace contextRef="#ctx0" brushRef="#br0" timeOffset="-139520.84">4092 15593 0,'0'0'15,"0"35"32,0 0-31,0-52 46,0-19-46,35 1-1,-35 0 1,18 35 0,-18-35-1,35 35 1,1 35 0,-36 0-1,17-35 1,-17 18-1,0 17 1,36-35-16</inkml:trace>
  <inkml:trace contextRef="#ctx0" brushRef="#br0" timeOffset="-139062.98">4322 15505 0,'0'17'47,"0"71"-32,35-88 1,0 0 0,-17 0-1,-18-17 1,35-36-1,-35 35 17,35 53 15,1-35-32,-1 0 1,0 0-16,-35-17 47,0-18-32,-18 35 1,-34-36 0,16 36-1</inkml:trace>
  <inkml:trace contextRef="#ctx0" brushRef="#br0" timeOffset="-138337.35">4692 15187 0,'0'35'31,"35"1"-31,-35-19 16,18 89 0,-18-53-1,35-18 1,-35-17-1,0-53 64,0-1-64,-35 36-15,0 0 16,17 0-1,-17 0 1,35 53 15,0-17-15,0-1 0,35-35-1,18 0 1,-36 0-16,36 0 15,-17 0 1,17-18 0,-18-17-1,0-18 1,-35 35-16,0-17 16,-17 35 15,-1 0-16,18 53 1,0 0 0,0-35 15,18-18-15,34 0-16</inkml:trace>
  <inkml:trace contextRef="#ctx0" brushRef="#br0" timeOffset="-137753.75">5274 15081 0,'0'0'0,"-18"0"15,18 18 32,0 0-31,0 87 0,0-34-1,0 17 1,0-70-1,0 17 1,36-35-16,-36-35 63,-18-1-48,18 19-15,-35-18 16,17-1-1,-17 36 1,-18 36 0,35-1-1,18 18 1,0 0 0,0-36-1,53-17 16,-18 0-15,1-17 0</inkml:trace>
  <inkml:trace contextRef="#ctx0" brushRef="#br0" timeOffset="-136256.37">5609 13282 0,'0'18'31,"0"35"-16,0 0 17,0-36-32,0 36 15,0 123 17,0-70-17,0-17-15,35 263 31,1-158-15,-1-70 0,0 17 15,1 71-15,-1-124-1,-35 0 1,35 53-1,-35-17 1,18-1 0,17-52-1,-35-1 1,35-35-16,-35 1 16,36 34-1,-36-34 1,0-19-1,0 18 32,0 1-31,0-54 78,0-17-79</inkml:trace>
  <inkml:trace contextRef="#ctx0" brushRef="#br0" timeOffset="-134345.21">7479 13159 0,'0'17'62,"0"19"-30,0-1-1,0-18-16,0 19 1,0-19-16,0 54 16,0-18-1,0 17 1,0-17 0,35 35-1,0 1 1,1-19-1,-36 36 1,0 35 15,0-53-15,0 1 0,0 16-1,0 1 1,0-53-16,35 18 15,-35-18 1,18 35 0,17 53-1,-35-71 1,35 36 0,-35-35-1,35-1 1,-35 36-1,36-53 17,-36 18-17,35-1 1,-35 36 0,35-53-1,-35 18 1,18-54-1,-18 36 1,0 0 0,0-18 15,0-17-15,35-18 77,-35-35-61,0-1-32</inkml:trace>
  <inkml:trace contextRef="#ctx0" brushRef="#br0" timeOffset="-131923.16">9119 13070 0,'0'36'125,"0"-1"-125,36-35 16,-36 35-1,35 18-15,-35 18 16,17 17 15,19 18 1,-36-53-32,0 141 31,0-106-16,0 53 17,35-53-17,0 18 1,-35-18 0,36 18-1,-36-71-15,35 71 16,-35-35-1,18-1 1,-18-17 0,35 18-1,-35-36 1,0 0 0,0 71 15,35-71-16,-35 1 1,0-1 0,0-17-1,0 17 1,0-17 0,0 17-1,0 0 1,0 0-1,18-35 1,-18 36 0,0-19-1,0 19 1,0-1 15,0-18-15,0 19 15,0-19 0,35-17-15,-35 36 31,35-36 0,-35 35-32,18-35 48,-18-18-48,35-17-15</inkml:trace>
  <inkml:trace contextRef="#ctx0" brushRef="#br0" timeOffset="-129575.88">10795 13017 0,'0'18'78,"0"17"-31,0-17-32,0 17-15,0 18 16,35 0 15,-35 0-15,0 18-16,18-18 15,17 17 1,0-17 0,-35 0-1,36-18-15,-36 18 16,35 18 15,0-18-15,1 0-1,-36 35 1,35-18 0,-35 1-1,0-1 1,35 1-1,-35-1 1,0 1 0,0 17-1,0 0 1,18 1 0,-18-54-1,35 53 1,-35-17 15,35-18-15,-35-36-16,36 54 15,-36-54 1,35 36 0,-35 36-1,18-89-15,-18 17 16,35 18-1,-35-17 1,0 35 0,35-18-1,-17-17 1,-18 17 0,0-52 109,0-36-110,35 0-15</inkml:trace>
  <inkml:trace contextRef="#ctx0" brushRef="#br0" timeOffset="-127538.57">12524 12876 0,'0'53'110,"0"-35"-95,0 17-15,17 0 16,-17-17-16,18 53 16,52 123 15,-70-141-31,106 194 47,-35-36-32,-71-158 1,35 35 0,-35 1-1,35-19 1,-35-52 0,36 88-1,-19-71 1,-17 0-1,0 18 1,36 0 0,-36-18-1,0 18-15,35-18 16,-35 1 0,0 17-1,0 0 1,0-1 15,17-16-15,-17-19-1,0 19 1,36 17 0,-36-18-1,35 18 1,-35-36-1,0 19 1,0-1 0,35-17-1,-35 35 1,0-1 0,0-34-1,0 17 1,0-52 109,36-54-94</inkml:trace>
  <inkml:trace contextRef="#ctx0" brushRef="#br0" timeOffset="-125844.98">14482 12718 0,'0'0'0,"0"17"94,0 19-78,0-1-1,0 35 1,0-34-16,52 211 47,37 35-16,-89-212-31,35 19 16,-35-1-1,18 18 1,-18 35 15,0-53-15,0 18-1,0-18 1,35 0 0,-35-53-16,35 18 15,0 36 1,1-37-1,-36-16 1,0-1-16,17 0 16,-17 18-1,0-35 1,0 17 0,36 18-1,-36-18 16,0 18-15,35-18 0,-35 18-1,17-35 1,-17 17 0,0 1 15,36-36-16,-36 17 1,0 19 15,0-19 1,17-17-17,-17-35 95</inkml:trace>
  <inkml:trace contextRef="#ctx0" brushRef="#br0" timeOffset="-123919.06">16651 12594 0,'0'35'110,"0"18"-95,0 0 1,0-35 0,35 105 15,36 54 0,35 264 16,-106-371-47,35 160 31,-35-142 0,35 18-15,-17 35 0,-18-53-1,35 0 1,-35-17 0,0-1-1,36 36 1,-36-35-1,35-1 1,-35-17 0,0 18-1,17-18 1,-17-18 0,0-18 15,0 19-16,0-19 1,0 19 0,36-36-1,-36 35 1,0-17 15,0-54 110,35 19-141,-35-36 15,53 0-15</inkml:trace>
  <inkml:trace contextRef="#ctx0" brushRef="#br0" timeOffset="-121926.74">19015 12435 0,'-18'0'16,"18"18"77,0 35-77,0 18 0,0-54-16,0 18 15,71 159 17,52 159-1,-88-88 0,-35-159-15,0-1-1,0-16 1,0-36 0,0 0-16,0 17 15,0 1 16,0 52-15,0-70 0,36 18-1,-36-36 1,0 35 0,35-52-1,-35 53-15,0-18 16,0-36-1,18 18 17,-18 1-17,0-19 1,0 19 15,0-19 0,35-17-15,-35 36 0,0-1-1,0-18 32</inkml:trace>
  <inkml:trace contextRef="#ctx0" brushRef="#br0" timeOffset="-120291">20990 12224 0,'0'0'0,"0"35"47,0-17-16,0 17-16,18-35-15,-18 35 16,0 0 0,53 89 15,0 158 0,-18-158-15,0-19-1,1 37 1,-1-72-16,0 36 16,-35-18-1,35 0 1,-35 36 15,36-18-15,-36-36-16,35 54 15,-17-36 1,-18 18 0,0-18-1,35 35 1,-35-70 0,0 18-1,0-1 1,35-34-1,-35-1 1,0 18 0,0-35-1,0 70 1,35-71 0,-35 19 15,0-19 16,0-52 31,0 17-63,18-17-15,-18-18 16</inkml:trace>
  <inkml:trace contextRef="#ctx0" brushRef="#br0" timeOffset="-118536.99">22772 11942 0,'0'0'0,"0"35"78,17 0-62,-17 0-1,36 54 1,70 175 31,-54 71-16,1-141 0,-17-88-15,-36-18-1,35-17-15,-35 88 16,35-36 0,-35-17-1,35-53 1,-35-18-16,0 18 16,0 0-1,36 18 1,-36-19-1,0 37 1,0-36 0,35-18-1,-35 0 1,0 18 0,18-35-1,-18 70 1,35-53-1,-35 18 1,0-18 0,0-17-1,0 17 17,0-17-1,18-18 94,35-18-110,-53-17 1</inkml:trace>
  <inkml:trace contextRef="#ctx0" brushRef="#br0" timeOffset="-116564.91">24765 11889 0,'0'0'0,"0"17"93,0 19-77,18-36-16,-18 35 16,0 0-1,0-17-15,88 158 31,53 142 16,-35 34-15,-71-228-17,18 35 1,-18 17-1,1-35 1,-19-53 0,18 18-1,36 35 17,-71-88-32,0-18 15,35 36 1,1-18-1,-36-18 1,17 0 0,-17 1-1,0-1 1,0-17 0,0 17-1,35 0 1,-35-17 15,0 17 32,0-70 62,0 17-110,0-17-15,36 0 0,-36 17 16</inkml:trace>
  <inkml:trace contextRef="#ctx0" brushRef="#br0" timeOffset="-108930.66">6438 13423 0,'0'-17'32,"0"-19"-17,0 54 95,18 35-95,-18-36-15,35 19 16,-35-1-16,0 18 16,18-18 15,17-35 109</inkml:trace>
  <inkml:trace contextRef="#ctx0" brushRef="#br0" timeOffset="-107663.84">8043 13388 0,'0'-18'16,"0"-17"31,0 17 0,36 18-32,-1 0 1,0 0 0,0 18 31,-35 35-32,0 0 1,-17-36-1,-18 19 1,52-36 62,18 0-62,18 0-1,0 0 1,-35 0 0</inkml:trace>
  <inkml:trace contextRef="#ctx0" brushRef="#br0" timeOffset="-106116.46">9966 13264 0,'18'0'110,"35"0"-95,-18 0 1,0 0 0,-35 18-1,18-18-15,-18 53 16,0-35 0,-36 17-1,1-35 16,53 0 32,17 0-47,-17 35-1,-18 0 1,35-17-1,-35 17 1,-35-35 31,-1 0-31,19 0-1,-18 0 1,17 0-1,18-17 48</inkml:trace>
  <inkml:trace contextRef="#ctx0" brushRef="#br0" timeOffset="-105142.15">11589 13053 0,'0'35'78,"35"-35"-78,-35 18 16,35-18 0,18 0-1,-35 0 1,-18-36 46,35 89 16,-35-17-62,0-19-16,35-17 16,-35 53-1,36-18 1</inkml:trace>
  <inkml:trace contextRef="#ctx0" brushRef="#br0" timeOffset="-103927.36">13564 12929 0,'-17'36'16,"-19"-36"15,36 17-31,0 18 31,0 1-15,36 17 0,-1-53-16,71 106 31,-106-71-16,0-18 17,-18-17-1,0 0-15,-34 0-1,34 0 1,-17-17-16,35-18 15</inkml:trace>
  <inkml:trace contextRef="#ctx0" brushRef="#br0" timeOffset="-103741.43">13564 13035 0,'36'-35'16,"-1"35"-16,18-35 15,-18 35 1,18 0 15,-35 0-15,17 0-16</inkml:trace>
  <inkml:trace contextRef="#ctx0" brushRef="#br0" timeOffset="-102893.26">15469 12806 0,'-17'35'62,"-19"36"-46,36-54 0,0 19-16,71 87 46,-18-123-30,-18 0-16,-17 0 31,-18-35 1,-36 35-1,1 0-16,18 0 1,-19 0 0</inkml:trace>
  <inkml:trace contextRef="#ctx0" brushRef="#br0" timeOffset="-101410.24">17621 12665 0,'53'0'31,"-18"0"-16,-17 0-15,17 0 16,-17 0 0,-18 17 77,35 19-93,-35-1 16,0 0 0,36 53 15,-36-52-31,0-1 47,0-53-16</inkml:trace>
  <inkml:trace contextRef="#ctx0" brushRef="#br0" timeOffset="-101210.41">17657 12823 0,'17'0'31,"18"0"-15,-17 0-16,35-17 15,0 17 1,17-35 0,-52 35-16</inkml:trace>
  <inkml:trace contextRef="#ctx0" brushRef="#br0" timeOffset="-100036.08">19932 12577 0,'35'0'94,"-35"-36"-78,0 19-1,-17 17-15,-1-36 32,-17 36-32,-18 0 15,35 18 1,18 0 15,0 17-15,0-17-1,53-18 1,-18 35 0,18 18-1,-53-18 1,0 0 0,0-17-1,-35-18 1,0 0-1,35-35 17,0 17-17,17-35 1,36 0 0,0 53-16,-53-35 15,18 35 1,17-18 15</inkml:trace>
  <inkml:trace contextRef="#ctx0" brushRef="#br0" timeOffset="-98648.38">22084 12312 0,'-35'0'31,"17"0"-31,-17-18 15,-54 36 32,89 52-15,53-70-1,36 0 0,-72-35 0,-17 88 63,0-35-94,0 17 16,36 18-1,-36-18-15,0 1 32,35-36 46</inkml:trace>
  <inkml:trace contextRef="#ctx0" brushRef="#br0" timeOffset="-97993.02">23618 12153 0,'0'18'63,"0"-1"-47,0 72-1,0-36 16,0-36 1,36-17-17,-19 0-15</inkml:trace>
  <inkml:trace contextRef="#ctx0" brushRef="#br0" timeOffset="-97694.04">23795 12277 0,'0'17'32,"53"-17"-17,-53 18 1,35-18-16,0 0 16,1-18 15,-36 1-16,0-19 17,-18 36-17,-17 0 1,17 0 0,-17 0-1</inkml:trace>
  <inkml:trace contextRef="#ctx0" brushRef="#br0" timeOffset="-96875.53">25788 11994 0,'0'18'94,"0"17"-78,0 18-1,0-35 1,0 17 31</inkml:trace>
  <inkml:trace contextRef="#ctx0" brushRef="#br0" timeOffset="-96639.88">25929 12012 0,'0'18'47,"0"17"-31,0 0-1,0-17 1</inkml:trace>
  <inkml:trace contextRef="#ctx0" brushRef="#br3" timeOffset="-156559.3">17427 11324 0,'0'0'0,"-53"35"94,53 1-94,-35-1 15,35-17-15,-71 105 31,71-70-15,0-71 93,0-35-93,0 36 0,18-36-1,-18 0 1,35 53-16,-35-18 16,18-17-1,17 35 1,-35-18-16,36 18 15,-19 0 32,-17 36-31,35 17 0,1 17-1,-1-35 1,-35 1-1,18-36 1,-18 35 0</inkml:trace>
  <inkml:trace contextRef="#ctx0" brushRef="#br3" timeOffset="-156151.59">17286 11553 0,'229'-17'94</inkml:trace>
  <inkml:trace contextRef="#ctx0" brushRef="#br3" timeOffset="-156024.99">17851 11518 0,'141'0'63,"-582"53"-63,935-106 31,-1253 88-31,1324-70 0</inkml:trace>
  <inkml:trace contextRef="#ctx0" brushRef="#br3" timeOffset="-155142.26">18274 11359 0,'0'18'187,"-35"-18"-171</inkml:trace>
  <inkml:trace contextRef="#ctx0" brushRef="#br3" timeOffset="-154849.44">18186 11324 0,'-36'0'31,"19"0"31,-19 0-46</inkml:trace>
  <inkml:trace contextRef="#ctx0" brushRef="#br3" timeOffset="-154347.25">17992 11342 0,'0'35'62,"35"-17"-46,18 17 0,-18 0-1,0-35 1,-52 36 93,-36 16-93,18 1-1,35-35 1,-18-18-16,18 35 16,0-17 15</inkml:trace>
  <inkml:trace contextRef="#ctx0" brushRef="#br3" timeOffset="-153897.21">18486 11412 0,'0'0'0,"-18"36"16,18 17-1,0-36-15,35 18 16,18-35 0,0 0-1,-18 0 1,1 0 15,-36-17-15,0-1-1,0-17 1,-18 0 0,-35 35-1,0-18 1,35 18-1</inkml:trace>
  <inkml:trace contextRef="#ctx0" brushRef="#br3" timeOffset="-152592.46">19897 11271 0,'0'-17'31,"0"52"47,0 0-62,17 18 0,-17 35 15,36-88 0,-36-17 0,0-36-15,-18 35 0,18-17-1,0 0-15,-35-18 16,35 0 0,0 35-1,17 18 1,36 0-1,-35 0-15,35 0 16,-53 35 0,17 18-1,-17-17 1,0-1 0,36 0 77,-1-35-93,-35 35 16,35-35 0,-35 36-16,-35-1 31,17-35-16,-17 0 1,0 0 0,17 0-1,18-18 17</inkml:trace>
  <inkml:trace contextRef="#ctx0" brushRef="#br3" timeOffset="-152374.39">20320 11342 0,'88'-18'31,"-53"18"-31,36 0 16,0 0-1,-36 0 1,-18 0 0</inkml:trace>
  <inkml:trace contextRef="#ctx0" brushRef="#br3" timeOffset="-152123.94">20567 11254 0,'18'0'32,"-18"17"-17,35 36 1,-18-18 0,-17 1-1,0-19 1,-35-17 15,0 0-15</inkml:trace>
  <inkml:trace contextRef="#ctx0" brushRef="#br3" timeOffset="-151824">20920 11236 0,'0'35'46,"35"18"-46,-35-18 16,35 18 0,-17-17-1,-18-19 1</inkml:trace>
  <inkml:trace contextRef="#ctx0" brushRef="#br3" timeOffset="-134281.07">6421 14111 0,'-18'0'32,"18"35"-32,0 36 15,0-53 1,0 17-16,0 0 15,0-17 1,18-36 47,-18-52-32,17-36 0,-17 70-31,0-16 16,35 16-1,1 36 17,-19 0-17,19 71 1,-36-36-16,35 0 15,0 18 1,-35-17-16,35-1 16,1 0-1,-36-53 79</inkml:trace>
  <inkml:trace contextRef="#ctx0" brushRef="#br3" timeOffset="-134084.04">6456 14270 0,'17'0'32,"19"0"-17,-1-35-15,18 35 16,0-36 15</inkml:trace>
  <inkml:trace contextRef="#ctx0" brushRef="#br3" timeOffset="-116763.72">1199 3228 0,'-35'0'0,"18"0"16,-19 0 0,-17 35 15,-53 124 16,106-106-32,-35 141 17,106-124-17,-18-70 1,53 0-1,-18-17 1,-18-71 0,-34 17-1,-36 18 1,0 35 0,-36 36 15,36 17-31,-53 36 31,53-36-15,0 1-16,36-36 31,-1-18-15,-35-35-1,18 18 1,-18-1-1,35 54 17,0 17-17,0-35 1,1 0 0,17-17-1,-18-19 1,-35 1 15,0 0-31,-18-18 16,71 88 46,-35-35-62,17 35 16,18 18-1,-53-35 1,0 17 0,-18-35-1,18-17 32,0-1-47,36-53 16,-1 19-1,-35-1 17,-18 53-17,18 17 1,0 19 0,0-1-1,36-35 1,-36 17-1,52-17 1,-16 0 0</inkml:trace>
  <inkml:trace contextRef="#ctx0" brushRef="#br3" timeOffset="-116530.85">1940 3175 0,'0'0'0,"0"-18"16,0 54 15,0 17-15,0-1 0,0-16-1,53 34 1,-18-17-16,-35 0 15</inkml:trace>
  <inkml:trace contextRef="#ctx0" brushRef="#br3" timeOffset="-116141.39">741 4357 0,'0'0'0,"17"-18"16,19 18-16,17-70 15,176-54 1,71 1-1,17-18 1,-17 35 0,-141 106-16,35-53 15,-176 53 1</inkml:trace>
  <inkml:trace contextRef="#ctx0" brushRef="#br3" timeOffset="-113344.6">1076 11236 0,'-18'0'16,"1"0"15,-36 71 0,53-54-31,-36 195 47,142-18-16,71-194 1,-107-35-17,-34 35-15,16-71 16,-52 0-1,0 19 1,0 34 0,-17 18-1,-89 35 1,71 36 0,35-54-1,17-17 16,19 0-15,17-35 0,-36 0-1,18 35 17,-35 35-17,36 0 1,-1-35-1,18 0-15,0 0 16,-36-17 0,-17-19-1,0 19 1,0-36 0,0 35-16,-35 18 31,70 0 0,1 0-15,-36 36-1,35-36-15,-35 35 16,0 0 0,0 0-1,35-35 32,-35-35-31,36-18-1,-1 53-15,-35-35 16,0-18 0,0 18 15,0 88 0,-18-18-15,36 0-1,17-35 1,-17 0 0</inkml:trace>
  <inkml:trace contextRef="#ctx0" brushRef="#br3" timeOffset="-112873.04">1976 11201 0,'17'35'63,"-17"18"-48,18-18 1,-18-17-1,35 35 1,-35-18 0</inkml:trace>
  <inkml:trace contextRef="#ctx0" brushRef="#br3" timeOffset="-112630.02">2099 11165 0,'0'0'0,"18"36"31,-18-1-15,35 18-16,-17 17 31,-18-34-15</inkml:trace>
  <inkml:trace contextRef="#ctx0" brushRef="#br3" timeOffset="-112233.11">1782 11271 0,'35'-35'32,"18"35"-17,0-35-15,-18 35 16,35-36-1,-34 1 1,-1 35 0,0 0 15</inkml:trace>
  <inkml:trace contextRef="#ctx0" brushRef="#br3" timeOffset="-111942.75">2046 11606 0,'18'-35'0,"-36"70"0,71-70 0,-18-18 16,1 53-1,-1-35-15,0 35 16</inkml:trace>
  <inkml:trace contextRef="#ctx0" brushRef="#br3" timeOffset="-111479.73">2558 11483 0,'0'-35'15,"-18"35"48,18 35-48,-71-35-15,36 53 0,0-18 16,-36 0 0,-140 54-1,-177 52 1,141-71 0,53 18-1,17-17 1,107-36-1,70 18-15,-53-53 16,53 18 0</inkml:trace>
  <inkml:trace contextRef="#ctx0" brushRef="#br3" timeOffset="-89358.46">3598 11994 0,'0'36'188,"0"-1"-173,0-17 1,0 17-16,18 35 16,-18-52-16,0 17 15,53 1-15,-53-19 16,35 89-1,0-71 17,-35 36-17,0-53-15,18-18 16,-18 35-16,0 18 16,35-53 15,-35 17 234,0 19-218,0 17-15,0-36-17,-17-17 204</inkml:trace>
  <inkml:trace contextRef="#ctx0" brushRef="#br3" timeOffset="-86405.47">4851 11906 0,'35'0'172,"-35"36"-125,18-36-31,-18 52-1,0-34 1,35 35-1,-35 0 1,0-18 0,35 18-16,-35 0 15,0-18 1,0 36 0,0-36-16,35 89 31,-35-71-16,0-18 17,0 0-17,0 0-15,0 1 16,0-19 15</inkml:trace>
  <inkml:trace contextRef="#ctx0" brushRef="#br3" timeOffset="-83619.73">6456 11836 0,'0'17'156,"0"1"-140,0 35 0,0 0-1,0-36-15,0 19 16,0-1-16,0-17 16,0 35-1,35-18 1,-35 18-1,0-18-15,0 18 16,0-18 0,35 18-1,-35-35 1,0 17 0,0-17-1,0 17 16,36-35-15,-36 35 0,0-17-1</inkml:trace>
  <inkml:trace contextRef="#ctx0" brushRef="#br3" timeOffset="-78505.46">7179 11818 0,'0'35'141,"0"18"-126,0-35 1,0 35-1,0 0-15,0 158 16,0-70 0,0-52-1,0-36 1,0 17 0,0-35 15,0 1 125</inkml:trace>
  <inkml:trace contextRef="#ctx0" brushRef="#br3" timeOffset="-72802.36">8096 14023 0,'0'53'47,"0"-18"-47,0-17 0,0 70 47,-35-106 15,35-17-62,0-18 16,0 35-1,0-52 1,0 52 0,18 18-1,17 0 1,0 36-1,18 34 1,-53-52 0,18 17-1,-18 0 32</inkml:trace>
  <inkml:trace contextRef="#ctx0" brushRef="#br3" timeOffset="-72619.04">8096 14199 0,'36'0'31,"-1"0"-31,0-35 16,-17 35-16,17-35 16,18-1-1</inkml:trace>
  <inkml:trace contextRef="#ctx0" brushRef="#br3" timeOffset="-71957.33">8484 13935 0,'0'53'31,"0"-18"-15,18 0-16,17 0 15,-35 1 16,35-36-31,-35-18 32,0 0-17,0-34 17,-17-1-17,-1 53-15,18-18 16,0-17-1,0 17 1,0-17 15,71 70-15,-71 18 0,0 0-1,-36-18 1,1 0-1,70-35 32,18 0-31,-17 0 0,-1 36-1,0 17 1,-35-18-1,-17 0 1,-1-17 0,-17-18-1,-1 0 1</inkml:trace>
  <inkml:trace contextRef="#ctx0" brushRef="#br3" timeOffset="-70358.56">9701 13899 0,'0'36'31,"0"17"1,0-36-32,0 19 15,0-19-15,0 18 16,0 18-1,0-70 79,0-89-63,0 18 1,36 88-17,-1 0 1,-35 35 0,18 18-1,17-18 1,0 18-16,-35-18 15,0-17 17,35-18-17</inkml:trace>
  <inkml:trace contextRef="#ctx0" brushRef="#br3" timeOffset="-70168.13">9719 14129 0,'18'0'31,"-18"-36"-15,53 36-16,-1 0 15,-16-17 1,17 17-1</inkml:trace>
  <inkml:trace contextRef="#ctx0" brushRef="#br3" timeOffset="-69951.36">10037 13952 0,'0'18'31,"35"0"-15,-35 52 0,35-17-1,-35 0 1,0-35 0</inkml:trace>
  <inkml:trace contextRef="#ctx0" brushRef="#br3" timeOffset="-69452.47">10072 13988 0,'0'-18'0,"35"-17"31,0 35-16,1 0 1,-1 35 0,-35 0-1,-18 18 1,-35 0 0,18-53-1,35 35 1,35-35 31,-35-17-47,53 17 15,-35 0 1,17 0 0,0 17 15,-35 1-16,-17-18 1,-18 35 0,17-35-1,-17 0 1,-1 0 0</inkml:trace>
  <inkml:trace contextRef="#ctx0" brushRef="#br3" timeOffset="-68655.63">10425 13952 0,'0'18'47,"17"17"-47,-17 18 16,35-18 0,-35 18-1,0-35 1,0-71 46,-17 18-46,17 17-16,0-17 16,0 0-1,0-1 1,0 1-1,0 17 1,35 18 0,-17 0-16,17 0 15,0 53 17,-35 0-17,-17-35-15,-1-18 16,18 35-1,-35-35 1,52 0 31,1 0-31,17 0-1,-17 0 1,-18 35-1,35-17 1,-35 17 0,0-17-1,-17-18 1,-1 0 0,-17 0-1,17 0 16</inkml:trace>
  <inkml:trace contextRef="#ctx0" brushRef="#br3" timeOffset="-55283.46">8855 11677 0,'0'35'203,"0"0"-203,0-17 16,0 35-16,0 0 16,35-18-16,-35 71 15,35-35 1,1 17 15,-36-35-31,0-36 31,0 19 1,0-19-1,0 19 0,17-36-15,-17 35-1,0-18 17,0 19-1,0-19 0</inkml:trace>
  <inkml:trace contextRef="#ctx0" brushRef="#br3" timeOffset="-52719.07">10530 11677 0,'0'18'94,"0"-1"-79,0 36 1,0-18-16,0 71 31,18-18 16,17 1-16,-35-19-15,0-52 0,0 17-1,18 0 1,-18-17 15,0 17 0,35 1-15,-35-19 15,0 18 0,36-35 1,-36 18-17,0 17 1</inkml:trace>
  <inkml:trace contextRef="#ctx0" brushRef="#br3" timeOffset="-48779.86">11765 13794 0,'0'17'188,"35"54"-173,-35-36-15,0-17 16,0 17-16,0 0 16,36-35-1,-36-17 63,-18-54-46,18 36-32,0 0 0,0-18 31,0 0-16,0 17 1,35 36 0,1 0-16,-1 0 15,0 18 1,-35 17 0,0 1-1,-17-1 1,34-35 62,18 0-62,18 0-1,-17 0-15,-19 0 16,-17 35-1,36 0 1,-54-17 0,-17 17-1,-18-35 1,0 0 0,35 0-1,-17 0 1,0 0-1,35-17 1</inkml:trace>
  <inkml:trace contextRef="#ctx0" brushRef="#br3" timeOffset="-46715.32">13212 13635 0,'17'0'218,"-17"17"-30,35-17 156,-35 36-126,0-1-202,0-17-16,0 17 16,0 18-1,0 0 16,0-36-31,0-69 63,0 16-47,0 19-16,0-36 31,0 17-16,18 1 1,-18 17 0,35 18-1,1 0 1,-19 18 0,19 17-1,-1 71 1,0-53-1,-35-35 1</inkml:trace>
  <inkml:trace contextRef="#ctx0" brushRef="#br3" timeOffset="-46525.32">13300 13847 0,'53'0'47,"-36"0"-31,36-36-16,-18 36 15,-17 0 1,17-35-16</inkml:trace>
  <inkml:trace contextRef="#ctx0" brushRef="#br3" timeOffset="-45829.07">13635 13723 0,'0'35'47,"35"1"-47,-35-19 15,35 19 1,-35 16 0,0-69 46,0-36-46,0 35-16,-17-52 15,17 52 1,0-35 0,0 35-1,0-17 1,53 35 15,-18 0-31,-17 0 16,-18 53-1,0 0 1,0-18 0,35-35 62,0 0-47,-35 53-31,35-53 16,-35 53-16,0-35 31,0 17-16,-17-35 1,-1 0 0,-17 0-1,17 0 1,18-35 0</inkml:trace>
  <inkml:trace contextRef="#ctx0" brushRef="#br3" timeOffset="-45378.55">14041 13635 0,'0'0'0,"0"17"31,0 36-15,0 0-1,0-35 1,0-36 62,0-17-78,0 0 16,0 17-16,0-35 15,0 18 1,35 0 0,0 35-1,-17 0 17,17 70-32,0-17 31,1-18-16,-36 1 1,0-1 0</inkml:trace>
  <inkml:trace contextRef="#ctx0" brushRef="#br3" timeOffset="-45194.44">14111 13741 0,'18'0'31,"17"0"-15,-17-36-16,17 36 16,0 0-1,36 0-15</inkml:trace>
  <inkml:trace contextRef="#ctx0" brushRef="#br3" timeOffset="-44472.29">14905 13600 0,'0'52'63,"0"-16"-48,0-19-15,0 19 16,17-36-16,-17 35 16,0-53 46,0-35-46,0 0 15,36-52 0,-19 105 1,19 0-17,-1 35 1,-17 18-1,17 0 1,0-18 0,-35 18-1,0-35-15</inkml:trace>
  <inkml:trace contextRef="#ctx0" brushRef="#br3" timeOffset="-44294.96">15046 13758 0,'0'-35'47,"18"35"-32,17 0-15,0 0 16,18-35-1</inkml:trace>
  <inkml:trace contextRef="#ctx0" brushRef="#br3" timeOffset="-43632.29">15328 13600 0,'0'35'31,"0"-18"-31,0 19 16,0-19 0,0 54-1,0-36 1,0-88 46,0 18-46,0 17-16,0-35 16,0 18-1,0-18 1,35 36 0,-17 17 15,17 0-16,1 0 1,-36 105 0,-18-69-1,-17-36 1,35 17 31,17-17-47,36 0 31,-35 0-31,-18 36 16,0-19 15,-35 19 0,17-36-15,-17 0-1</inkml:trace>
  <inkml:trace contextRef="#ctx0" brushRef="#br3" timeOffset="-43111.67">15716 13635 0,'0'17'47,"0"1"-47,0 17 16,0 18-1,0-35 1,0-53 47,0-1-48,0 1 1,0 17-16,0-17 15,0 0-15,0 17 16,36-35 0,-19 53-1,18 0 1,1 36 15,-36 17-15,35-18-1,-35 0 1,0 36 0,18-71-1</inkml:trace>
  <inkml:trace contextRef="#ctx0" brushRef="#br3" timeOffset="-42926.82">15769 13723 0,'18'0'32,"52"-35"-17,-34 35 1,-19 0-16</inkml:trace>
  <inkml:trace contextRef="#ctx0" brushRef="#br3" timeOffset="-42603.59">16087 13476 0,'0'18'32,"0"35"-17,0-18-15,0 0 16,0 0-16,0 1 16,17-1-1,-17-17 1,0-36 46,0-53-46</inkml:trace>
  <inkml:trace contextRef="#ctx0" brushRef="#br3" timeOffset="-42145.21">16104 13582 0,'0'-35'31,"0"70"-15,18-106-16,17 71 31,0 0-31,-17 0 32,-18 18-17,0 17 1,0 1-1,0-1 1,18-35 62,17 0-62,-35 17-16,18-17 15,17 53 1,-35-17 0,0-19-1,-35-17 17,17 0-17,-17 0 1,-1 0-1</inkml:trace>
  <inkml:trace contextRef="#ctx0" brushRef="#br3" timeOffset="-36144.57">11695 11800 0,'0'36'219,"0"-19"-203,0 36-1,0-35-15,0 17 16,17 18-16,-17-18 16,35 71-1,1-18 1,-19 18 0,-17-53-1,0-18 1,0-17 15,0-53 110</inkml:trace>
  <inkml:trace contextRef="#ctx0" brushRef="#br3" timeOffset="-33994.73">17480 13282 0,'0'35'63,"35"18"-63,-35-17 0,36-19 16,-36 36-16,0-18 15,35-35-15,-35 18 16,-18-71 78,18 18-79,-35-36 1,35-17 15,35 0-15,18 88-1,-35 0 1,17 0 0,-35 18-1,0 34 1,0 1-1,0-35 1,-17-18-16,34 0 63,18 0-48,1 0 1,-1 0-1,-35 53 1,0-35 0,0 17-1,-18-35-15,18 35 16,-53-35-16,18 0 16,0 18-1,17-18 1,-17 0-1,70-18 32</inkml:trace>
  <inkml:trace contextRef="#ctx0" brushRef="#br3" timeOffset="-33158.89">18062 13229 0,'0'35'62,"0"-17"-46,0 17-16,0 1 15,0-19 1,35 36 0,-35-18-1,0-52 48,0-36-48,0 35-15,0-17 16,-17-18-16,17 35 16,0-17-16,0 18 15,0-19 1,70 1 15,-52 35-15,35 0-1,-18 18 1,-35 35 0,0-18-1,-17 18 1,-19-18-1,54-35 64,17 0-64,-17 0-15,-18 18 16,35 17-1,-35 18 1,0-36 0,-17-17-1,-19 0 1,36 36 0,-53-36-1,0 0-15,18 0 16,-18-18-1,0 18 1</inkml:trace>
  <inkml:trace contextRef="#ctx0" brushRef="#br3" timeOffset="-23549.01">19632 13194 0,'0'0'0,"0"35"94,0 0-78,0-17-16,0 17 15,18 1-15,-18 34 31,0-87 63,0-36-78,0 17-16,0-17 15,0 36 1,0-18 0,35-18-1,0 17 1,-17 36 0,35 18-1,-18 35 1,0 17-1,-17-17 1,-18 0 0,35-53-1,-35 18 1,-17-18 31</inkml:trace>
  <inkml:trace contextRef="#ctx0" brushRef="#br3" timeOffset="-23355.86">19720 13335 0,'106'0'0,"-212"0"0,159 0 47,-18 0-31,-17 0-16,17 0 15,1 0 1</inkml:trace>
  <inkml:trace contextRef="#ctx0" brushRef="#br3" timeOffset="-23024.25">20108 13247 0,'0'17'63,"0"19"-48,0-1-15,36 18 16,-36-18 0,0-17-1</inkml:trace>
  <inkml:trace contextRef="#ctx0" brushRef="#br3" timeOffset="-22491.06">20144 13229 0,'0'0'16,"0"-17"-16,53-19 31,-1 36-15,-34 0 0,-18 36-1,0-1 1,0 18-1,0-36 1,-35-17 0,52 0 46,1 0-46,17 0-1,-17 0 1,-18 36 0,0-1-1,0-17 1,-35-18 0,-1 0-1,19 0 1,-18 0 15</inkml:trace>
  <inkml:trace contextRef="#ctx0" brushRef="#br3" timeOffset="-21741.21">20514 13194 0,'-18'106'31,"18"-89"-31,0 19 0,0 17 31,18-53-15,-18 17-1,0-70 48,0 18-63,0 17 15,0-17-15,0-18 16,0 0 0,0 36-1,0-19 17,35 36-32,-17 0 15,17 36 1,0 17 15,-35-1-15,-52-34-1,52 17 1,-18-35 0,53 0 46,18 0-46,-53 53-1,35-35 1,-35 17 0,-17-35 15,-36 35-16,0-35 1,35 0 0,-17 0-1,35-17 1</inkml:trace>
  <inkml:trace contextRef="#ctx0" brushRef="#br3" timeOffset="-18439.21">13635 11518 0,'0'18'125,"0"17"-109,0-17 0,0 17 15,0 18-15,0-18-1,17 18 1,-17 0-1,0-18-15,0 18 16,0-17 0,36-19-1,-36 18 1,0-17 0,0 17 15,0 1 0,0-19-15,17 19-1,-17-19 1,0 18 0,0 1-1,0-19 1,0 19-1,0-19 1,0 19 0,0-1-1,0-18 17</inkml:trace>
  <inkml:trace contextRef="#ctx0" brushRef="#br3" timeOffset="-15491.39">20973 12894 0,'0'53'63,"0"-35"-48,0 70 17,0-18-1,0-34 16,0-19 15,0 19-15,0-1-16,-36-35 16,36 17-31,0 19 31,0-19-16,-35-17 125,35-53-125,0 36-31,0-18 16,0-1-16,0 19 16,18-19-16,-18-17 15,0 36 1,35-19 0,-17 36 15,17 0 31,-35 18-46,35-18 0,-35 35-16,35 18 15,-35 0 1,18-17-1,17-1 1,-35 18 0,0-18-1,18-17 1</inkml:trace>
  <inkml:trace contextRef="#ctx0" brushRef="#br3" timeOffset="-15222.52">20973 13247 0,'17'0'31,"19"0"-16,16 0 1,-34 0 0</inkml:trace>
  <inkml:trace contextRef="#ctx0" brushRef="#br3" timeOffset="-10084.31">21661 13088 0,'0'53'219,"0"-35"-219,0 17 16,0 0-16,0-17 15,0 17 1,0-53 93,0-34-93,0 34-1,-36-106 17,36 107-32,0-19 15,18 1 1,0 35 0,70 0-1,-88 18 1,17 35-1,-17-18 1,0 0 0,-35-35 15,53 0 31,-1 0-46,19 0 0,-1 36-1,-35-1 1,0-17 0,-18 17 15,-17-35-16,17 0 1,-17 0 0,0 0-1,35-18 17</inkml:trace>
  <inkml:trace contextRef="#ctx0" brushRef="#br3" timeOffset="-9181.76">21996 13053 0,'0'17'31,"0"1"-15,0 17-16,0 1 16,17-1-1,-17 0 1,0-52 62,0-19-62,0 1-16,0 17 15,0-17-15,0 0 32,0 17-17,0-17-15,36 35 16,-1 0-1,18 0 1,-18 35 0,-35 18-1,0-18 1,-18 1 0,-17-36-1,53 0 48,-1 0-48,19 0 1,-1 0 0,-35 53-1,18-36 1,-18 18-1,-36-35 17,19 36-17,-19-36 1,1 0 0,35-18-1,18-17 1</inkml:trace>
  <inkml:trace contextRef="#ctx0" brushRef="#br3" timeOffset="-8685.57">22419 13000 0,'0'35'31,"0"0"-15,0 1-16,0-1 16,0 18-1,0-88 79,0-36-94,0 36 16,0 17-16,0-17 15,0 0 1,0-1 0,18 36-1,17 0 16,0 0-15,-35 36-16,18-19 16,17 54-1,-35-54-15,0 36 16,0-17 0</inkml:trace>
  <inkml:trace contextRef="#ctx0" brushRef="#br3" timeOffset="-8501.71">22437 13141 0,'0'-18'31,"0"-17"-16,70 35 1,-35-35 0,18 35-16</inkml:trace>
  <inkml:trace contextRef="#ctx0" brushRef="#br3" timeOffset="-7514.54">23495 13017 0,'0'0'0,"18"0"0,35-17 15,17 17-15,1 0 16,-18 0-16,-1 0 0,37 0 31,-1 0 0,-53-35-15</inkml:trace>
  <inkml:trace contextRef="#ctx0" brushRef="#br3" timeOffset="-6935.13">25559 12894 0,'0'-35'31,"17"35"-15,19 0-16,52 0 31,18 0 1,-89 0-17</inkml:trace>
  <inkml:trace contextRef="#ctx0" brushRef="#br3" timeOffset="9785.51">7126 14993 0,'0'53'46,"0"-18"-30,0-17-16,0 52 31,35-34 1,-35-107 30,0 36-46,0-18-1,0 0 1,0-18 0,36 71-1,-36-35 1,17 35-1,19 18 17,-1 52-17,0 1 1,0-53-16,-35 17 16,18 18-1,-18-36 1</inkml:trace>
  <inkml:trace contextRef="#ctx0" brushRef="#br3" timeOffset="10002.23">7179 15152 0,'18'0'31,"17"0"-31,-35-18 16,53 18-16,0 0 16</inkml:trace>
  <inkml:trace contextRef="#ctx0" brushRef="#br3" timeOffset="11536.89">8961 14852 0,'0'18'63,"0"34"-47,0 90 15,0-107 0,0-88 63,0 18-94,0 17 15,-36 18-15,36-53 16,0 0 0,18 36-1,35 17 1,0-36 0,-36 36-1,19 0 1,-36 88-1,0-52 1,-18-1 0,0-35 15,54 0 31,-1 0-46,-17 35 0,-18-17-1,35-18 1,-35 35 0,0 1-1,-18-36 1,1 0-1,-36 0 1,17 0 0,1 0-1,17 0 1,18-18-16</inkml:trace>
  <inkml:trace contextRef="#ctx0" brushRef="#br3" timeOffset="13235.5">10672 14746 0,'0'71'31,"0"-54"-31,0 19 15,0-1-15,0-18 16,0 36 15,0-70 47,0-36-62,17-53 15,18 71-15,1-1 0,-19 36-1,-17 36 16,0 17-15,0-36 0,18-17 62,-18 36-78,35-36 0,1 0 15,-36 17 1,0 18 0,17 18-1,-17-35 1,-35-18 31,17 0-32</inkml:trace>
  <inkml:trace contextRef="#ctx0" brushRef="#br3" timeOffset="15370.38">12418 14605 0,'0'18'78,"0"35"-78,0-1 16,0-34-16,0 17 15,0-17-15,35 17 16,-35-88 78,0 18-79,0 17-15,0-17 16,18-35 15,17 70-15,0 0 0,-17 17-1,-18 19 1,0 16 15,0-16-15,35-36 62,18 35-63,-35-35 1,17 18-16,0 17 16,-35 0-1,-35-35 1,0 0 0,17 18-1,-17-18 16,17 0-15,-17 0 0</inkml:trace>
  <inkml:trace contextRef="#ctx0" brushRef="#br3" timeOffset="17137.23">14252 14464 0,'0'35'32,"0"0"-17,0 1 1,0-1-16,0-17 0,0 35 31,0-18 16,0-53-16,0-52 1,0-1-17,0 53-15,18-17 16,-18 0-1,17 35 1,19 18 15,-1 34-15,-35-16-16,35-1 16,-17 18 15,-18-18 0</inkml:trace>
  <inkml:trace contextRef="#ctx0" brushRef="#br3" timeOffset="17306.68">14270 14640 0,'0'0'16,"35"0"-1,18 0 1,0-17 0,-18 17-1,1-36-15</inkml:trace>
  <inkml:trace contextRef="#ctx0" brushRef="#br3" timeOffset="18744">16351 14376 0,'0'17'47,"0"19"-47,0-19 16,0 54-1,0-1 16,0-123 63,0 36-78,0-54-1,0 18 1,0 0 0,0 36-1,36 17 1,-1 0 0,-18 53-1,-17-18 1,0 18-1,0-35-15,-35-18 16,70 0 78,-17 0-94,35 0 15,-18 35 1,-17 0 0,-18-17-1,0 17 1,-35-35 0,-1 0-1,19 0 1,-19 0-1,19 0 1</inkml:trace>
  <inkml:trace contextRef="#ctx0" brushRef="#br3" timeOffset="19904.6">18503 14164 0,'0'53'31,"0"-35"-15,0 17-16,0 35 16,0-17 30,18-53 17</inkml:trace>
  <inkml:trace contextRef="#ctx0" brushRef="#br3" timeOffset="20475.04">18521 14146 0,'0'0'0,"35"0"16,0-17-1,-17 17-15,17 0 16,-35 35 15,0 18-15,-17-35 0,-19-18 15,36 35-31,18-35 62,-18-18-46,53 18-16,-35 0 31,17 0-15,-35 18-1,35 17 1,-35-17-16,-18 17 31,-17-35-15,18 0 15,-19 0-15,36-18 15</inkml:trace>
  <inkml:trace contextRef="#ctx0" brushRef="#br3" timeOffset="22064.76">21061 13952 0,'0'36'31,"0"-1"-31,0 18 15,0-18-15,0 0 16,0 1-16,0-1 16,0-88 77,0 18-77,0 17-16,0-17 16,35-36 15,0 36-15,1 35 15,17 35-16,-36 1 1,-17 16 0,35-16-16,-35-19 15,0 19 17</inkml:trace>
  <inkml:trace contextRef="#ctx0" brushRef="#br3" timeOffset="22255.96">21167 14146 0,'35'-35'31,"0"35"-15,-17 0-16,52-35 15</inkml:trace>
  <inkml:trace contextRef="#ctx0" brushRef="#br3" timeOffset="23355.62">22666 13899 0,'0'36'47,"0"-19"-47,0 54 16,0-1 30,0-87 17,0-18-47,0-1-1,0-17 1,0 0-1,0 18 1,18-18 0,-18 36-1,17 17-15,-17-36 16,36 36 15,-36 18-31,17-18 16,18 106-1,-35-36 1,36-52 0,-36 35-1,0-35 17,35 17-17</inkml:trace>
  <inkml:trace contextRef="#ctx0" brushRef="#br3" timeOffset="23582.51">22701 14058 0,'0'-17'31,"36"17"-15,16 0 0,-16 0-1,-1 0 1</inkml:trace>
  <inkml:trace contextRef="#ctx0" brushRef="#br3" timeOffset="28526.66">6650 15028 0,'-35'0'62,"17"36"-46,18 17-1,0-36 1,-35 18 0,35 1-1,17 34 1,19-70-1,16 0 1,1 0 0,-17 0-1,-36-17 1,17-1 0,-17-17-1,0-1 1,0 19-16,0-18 31,-35-1-15,0 36 15,17 0-31,-17 0 16</inkml:trace>
  <inkml:trace contextRef="#ctx0" brushRef="#br3" timeOffset="29185.42">6703 14887 0,'0'0'15,"-18"35"126,18 18-126,0-35-15,-35 17 16,35 1-16,0 34 16,0 1 15,0 17-15,0-53-16,0 0 15,0 1 1,0-1-1,0-53 95</inkml:trace>
  <inkml:trace contextRef="#ctx0" brushRef="#br3" timeOffset="33975.11">12012 14623 0,'-18'0'31,"-17"0"0,35 17-15,-35 177 15,70-158 0,18-1-15,0-35 0,-35 0-1,17-18 1,-35-17-1,0 0 1,0-18 0,0 17-16,-18 1 15,-35 35 1,0 0 0,36 0-1,-18 0 1</inkml:trace>
  <inkml:trace contextRef="#ctx0" brushRef="#br3" timeOffset="34552.67">12012 14552 0,'0'-35'16,"0"52"31,35 54-32,-35-53 1,0 35-16,36-1 16,-36-16-16,0 52 15,35 18 17,0-89-1,-52-17 78</inkml:trace>
  <inkml:trace contextRef="#ctx0" brushRef="#br3" timeOffset="42946.27">8537 14887 0,'0'35'266,"0"18"-251,0 0 1,0-17-16,0-1 16,0 71 15,0-71-15,0 18 15,35-18-16,-35 0 79,0-17-47</inkml:trace>
  <inkml:trace contextRef="#ctx0" brushRef="#br3" timeOffset="50199.91">10142 14922 0,'18'-17'235,"17"17"-235,-35-18 15,18 18 1,17 0-16,-17 0 31,17 0 1,-35 71 14,0-54-46,0 19 16,0-19 15,-35 19-15,0-36 0,35 35-1,-18-35 1,-17 35-16,-1-35 31,36 18-31,36-18 109,-1 0-109,0 0 0,18-18 16,35 18 0,18-35-1,-53 35 1,-18 0 0,-35-18 155</inkml:trace>
  <inkml:trace contextRef="#ctx0" brushRef="#br3" timeOffset="56364.56">13635 14640 0,'0'-35'94,"0"0"-63,35 35-16,18 0 1,18 0 15,-36 17-15,-35 36 0,0-35-16,0 35 15,-35 0 1,-18-36-1,35 19 1,-17-36 0,70 0 93,18 0-93,-35 0-16,17 0 15,0 0 1,0 0 0</inkml:trace>
  <inkml:trace contextRef="#ctx0" brushRef="#br3" timeOffset="64140.23">16051 14358 0,'0'-35'16,"-17"35"46,-1 0-46,-17 0-16,0 0 15,17 17-15,-17-17 16,35 18 156,0 17-156,0 1-1,0-19 1,17-17 124,1 0-108,17 0-17,-17 0 1,17 0 0,0 0-1,-35 53-15,0-18 0,18-17 16,-18 35-1,0-18 1,0-17 0,-35-18-1,-1 0 1,19 0 0,-18 0 15,17 0-16,-17 0 17</inkml:trace>
  <inkml:trace contextRef="#ctx0" brushRef="#br3" timeOffset="71897.38">17815 14217 0,'0'-18'31,"36"18"0,-36 18 63,0 35-78,35 0-1,-18-18 1,19-35-1,-1 0 1,-17 0 15,-18-18 1,35-17-17,-35 17 1,0-17-1,35 35-15,-35-17 16,0 34 62,0 36-62,0-35-16,0 17 15,0 0-15,0-17 16,0 35 0,0 0-1,0-18 1,0-53 93,0 1-93</inkml:trace>
  <inkml:trace contextRef="#ctx0" brushRef="#br3" timeOffset="81070.52">18080 14870 0,'0'17'63,"0"1"-63,0 17 15,17 0 1,-17 1-16,0-1 31,0-17 1,0 17-1</inkml:trace>
  <inkml:trace contextRef="#ctx0" brushRef="#br3" timeOffset="81721.58">17851 15487 0,'0'0'16,"0"35"-16,0 0 15,0 1-15,0-19 16,0 19-16,0-19 16,17 19-1,-17-54 48,-17 18-63,17-35 15,0-54 1,0 54 0,0 18 15,0-19-31,35 36 15,-18 0 1,19 18 0,-36 52-1,-18-52 1,-17 53 0,0-71-1,35-36 16</inkml:trace>
  <inkml:trace contextRef="#ctx0" brushRef="#br3" timeOffset="82006.81">18168 15557 0,'0'0'0,"0"-35"16,-18 35-1,1 0 1,-19 0 0,-16 0-1,34 18-15</inkml:trace>
  <inkml:trace contextRef="#ctx0" brushRef="#br3" timeOffset="82388.78">18256 15416 0,'0'0'0,"36"0"47,-36 36-47,70-36 16,-52 0-16,-18 35 15,35-17 1,-35 17 0,-18 0 15,18-17-16,-17-18-15,-19 0 32,36-18-17</inkml:trace>
  <inkml:trace contextRef="#ctx0" brushRef="#br3" timeOffset="82572.2">18380 15381 0,'0'18'15,"0"-1"1,0 19 0,35-36-16,-35 35 31</inkml:trace>
  <inkml:trace contextRef="#ctx0" brushRef="#br3" timeOffset="82804.98">18433 15222 0,'0'0'0,"-18"0"0</inkml:trace>
  <inkml:trace contextRef="#ctx0" brushRef="#br3" timeOffset="82988.89">18503 15205 0,'0'0'0,"0"53"15,0-36-15,0 54 16,35-54-1,1 36 1,-36-17 0</inkml:trace>
  <inkml:trace contextRef="#ctx0" brushRef="#br3" timeOffset="83122.53">18574 15399 0,'0'-18'16,"0"36"-16,35-89 15,18 18 1,17 18 0,-70-18-16</inkml:trace>
  <inkml:trace contextRef="#ctx0" brushRef="#br3" timeOffset="83757.02">18944 14764 0,'-17'0'16,"17"35"0,0-17-16,17 17 15,36 35 1,-18-70-16,18 53 15,18-35 1,-36-18 0,18 0-1,-18 0 17,-17-35-17,-18-1 16,35 36 32,-35 36-47,35-36-16,-35 70 15,18-70-15,-18 53 16,0-35-1,0 17 1,-35 0 0,0-35-1</inkml:trace>
  <inkml:trace contextRef="#ctx0" brushRef="#br3" timeOffset="84338.57">19756 15064 0,'0'0'0,"0"35"63,0 0-63,0-17 15,0 35 1,0-36 0,-36-52 46,36 0-46,0 0-16,0-18 15,0-36 1,0 1 0,0 53-1,36 35 16,-1 53-15,0 0-16,0 35 16,-35-17-1,18-19 1,-18-34 15</inkml:trace>
  <inkml:trace contextRef="#ctx0" brushRef="#br3" timeOffset="84744.58">19826 15187 0,'-18'0'16,"36"0"-16,-36-35 31,36 35-16,17 0-15,18-35 16,18-1 0,-54 36-16,19-17 31,-54 17 0,0 0-15,18 35-1,18 0 1,17-17 0,1-18-1,-36 35 1,0 0 0,0-17-1,-18-18 1,0 0-1,-17 0 1</inkml:trace>
  <inkml:trace contextRef="#ctx0" brushRef="#br3" timeOffset="84995.52">20355 15064 0,'0'17'47,"0"19"-32,0-1 1</inkml:trace>
  <inkml:trace contextRef="#ctx0" brushRef="#br3" timeOffset="85189.36">20285 14922 0,'0'0'0,"0"-35"32,17 35-17,19 0-15,-1-17 16</inkml:trace>
  <inkml:trace contextRef="#ctx0" brushRef="#br3" timeOffset="85422.59">20514 14834 0,'0'36'15,"0"-1"1,35 18-1,-35-18 1,0 0 0,0 1-1,36-36-15,-36 17 32</inkml:trace>
  <inkml:trace contextRef="#ctx0" brushRef="#br3" timeOffset="85607.11">20549 15046 0,'0'0'15,"0"-18"17,36 18-32,16-53 15,19 18 1,-36 35-1,-35-35 1</inkml:trace>
  <inkml:trace contextRef="#ctx0" brushRef="#br3" timeOffset="86844.17">18080 15575 0,'-18'0'15,"18"18"17,0 17-17,0 0 1,0-17 15,71 17 0,-54-35 1,-17-35-1,0 0 0,0 17-15,0-17-1,-35 35 1,17 0 15</inkml:trace>
  <inkml:trace contextRef="#ctx0" brushRef="#br3" timeOffset="94076.73">20355 14076 0,'0'-18'31,"36"-17"0,16 35 0,-34 0-31,17 35 16,-35-17 15,0 35-15,0 0 0,-35-18-16,70-35 93,-17 0-77,17 35-16,1 18 16,-36 0-1,0-18 1,-36-17-1,19-18 1,-19 0 0,36 35-1,-35-35-15,17 0 16,-17 0 0</inkml:trace>
  <inkml:trace contextRef="#ctx0" brushRef="#br3" timeOffset="102824.9">21943 13935 0,'0'-18'47,"53"18"-31,-18 0-16,36-35 31,-19 35-15,-34-18 15,17 53 78,-35 1-93,0-19-16,0 36 16,0-17-16,0-19 15,0 36 1,0-35 0,36 17-1</inkml:trace>
  <inkml:trace contextRef="#ctx0" brushRef="#br3" timeOffset="103183.15">22119 14093 0,'18'0'63,"17"0"-32,0-17-31,1 17 15,-19 0 1,-17-35 15,36 35-31</inkml:trace>
  <inkml:trace contextRef="#ctx0" brushRef="#br3" timeOffset="116717.05">5362 14446 0,'0'36'125,"0"16"-109,35-52 0,1 53-16,52-17 31,-35-1-16,-18 0-15,0 0 16,54-17 0,-19 17-1,-35 1 1,1-1 15,-1-35-15,-35 18-1,18-18 1,-18 35 0,35-35-1,-35 17 48,18-17-48,17 0 1,-35 36 0,35-36 15,-35-18 94,0 0-109,-18 18-16,18-35 31,-35 35-31,35-17 31,-17 17-15,34 35 77,-17 0-77,18-35-16,-18 18 16,35-18-16,-17 35 15,17 0 1,-35-17 109,0 17-94,-53-35-31,53 18 16,-35-18-1,35 35-15</inkml:trace>
  <inkml:trace contextRef="#ctx0" brushRef="#br3" timeOffset="117529.39">6015 14834 0,'0'0'16,"-18"0"15,18 18 63,18 0-78,-18 17-16,17 0 15,19 18 1,-1-18-1,-35 1 1,0-19 15</inkml:trace>
  <inkml:trace contextRef="#ctx0" brushRef="#br3" timeOffset="119409.59">5045 15734 0,'0'35'141,"17"18"-125,-17-35-1,53 52-15,0-17 32,35 71-1,-35-71-16,35 52 1,-35-52 0,0-17-1,-17-36 1,-36 17-16,35-17 16,0 36-1,-17-36 1,17 0-1,-35-18 64,0 0-48,-18 18-16,18-35 1,-17 35 15,17-18-15,0 54 203,35-36-204,-35 35-15,35-35 16,-35 18 0,18-18-16,-18 52 218,-35-16-218,35-19 16,-36-17-16,36 71 16,-35-18-1,35-36 1</inkml:trace>
  <inkml:trace contextRef="#ctx0" brushRef="#br3" timeOffset="123765.93">24800 13917 0,'18'0'94,"17"0"-94,-17 0 16,35 0-16,17 0 15,1 0-15,88-18 16,35-17-1,-18 0 1,-35 35 15,0-35-15,-17-1 0,-107 36-1,36 0 1,-70 0 140,17-35-140,0 17-1,-18-17 1,18 0 0,-35 17-1,35 53 79,17 1-63,19-36-15,-36 17-16,53-17 0,-18 36 15,-18-36-15,36 53 16,-53-18 15,36 0-15,-36 0 0,-18 18-1,-17-17 1,-18-36-1,35 35 1,-17-35 0,0 18-1</inkml:trace>
  <inkml:trace contextRef="#ctx0" brushRef="#br3" timeOffset="131684.47">26829 13635 0,'-36'0'0,"36"70"62,0 1-46,18 0-16,-18 34 16,35 1 15,-35-141 31,-17 0-62,17 17 16,-18-35 0,-17-70-1,35 52-15,-35-17 16,35 53 0,17 87 15,18 1-16,1 36-15,70 16 16,-18-69 0,-53 17-1,-17-53 1,-18-36 15,0-34-15,0-71 15,-36 105-15,36 1-1,0 53 17</inkml:trace>
  <inkml:trace contextRef="#ctx0" brushRef="#br3" timeOffset="131935.79">27164 13829 0,'0'35'15,"0"-70"-15,18 105 16,34-70 0,-34 0-16,53-17 15,-71-18 1,0 17-1,-53-17 17,0 35-17,35 0 1,-35 0-16,18 0 31,35 17-31</inkml:trace>
  <inkml:trace contextRef="#ctx0" brushRef="#br3" timeOffset="132119.25">27640 13794 0,'-35'0'31,"52"0"0,19 0-15,-19-36-16</inkml:trace>
  <inkml:trace contextRef="#ctx0" brushRef="#br3" timeOffset="132819.88">27817 13688 0,'0'35'16,"35"-70"-16,-70 35 0,35 70 16,0-52-1,52-18 1,19 0 0,-36-53-1,-35 18 1,0-18 15,0 18-15,-53 35-1,0 35 1,53-18 0,36-17-1,105-17 1,-88-18-1,-53-18 1,0 35 0,0-35-16,-18 0 15,18 88 48,0-17-48,0 106-15,35 87 32,36 1-17,-18-18 1,-53-141-16,0 17 16,-18 1-1,-52-36 1,-1-35-1,-17-106 1,53 1 0,-18-1-1,53 53 1,0 0 0,88 0-1,35 18 1</inkml:trace>
  <inkml:trace contextRef="#ctx0" brushRef="#br3" timeOffset="133986.34">28751 13617 0,'0'0'0,"0"53"31,0 18-31,0 17 16,0 53-1,0-70 1,36-19 15,-36-69 0,0-1-15,0-88 0,-18-35-1,-17-18 1,35 71 0,0 35-1,35 18 1,18 35-1,0 88 1,-53 0 0,-71 18-1,36-88-15,-18 17 16,53 1 0,53-36 15,-35 0-16,87 0 1,-16-18 0,-54-35-1,-17 0 1,-18 35 0,-53 18 15,17 53-16,36 0 1,71 0 0,0-53-1,-19 0 1,19 0 0,-53-70-1,-18 17-15,0 0 16,0 17 15,0 72 0,0 70-15,0 17 0,35-35-1,-35-35 1,35-18-1,-35 1 1,0-72 15,0 1-31,0 18 16,0-195 0,-17 71-1,17 88 1,0 18 15,35 35-15,0 52-1,18 19 1,-53-18 0,0 18-1,-53-19-15,-35-52 16,70 0-1,18-17 1</inkml:trace>
  <inkml:trace contextRef="#ctx0" brushRef="#br3" timeOffset="135519.79">29563 13723 0,'35'141'15,"-106"-317"1,177 387 0,-176-387-16,140 388 15,-70-230 17,0 0-17,0-17 1,0 18-1,18 17 1,70-89 0,-35 54-1,-53 17 17,-35 18 14,35 18-30,0 35 0,0 18-1,53-36 1,0-35 0,17 0-1,-35 0 1,1-71-1,-1 18 1,-35 18 0,-18 0-1,18 52 32,18-17-31,-18 53-16,18 18 31,-18-18-15,-18-36-1,-17-17 1,52 0 15,36-35-15,-35-18-1,17-17 1,53 52 0,-52-35-1,-1 0 1,-35 36 0,0 52 30,0-18-30,0 36 0,0 18-1,0-18 1,106-18 0,-89-35-1,-17-35 1,36 35-1,-36-35-15,0-36 16,0 53 0,0-17-1,0 53 32,0-1-47,35 19 31,-35 17-15,18-36 0,-18 19-1,35-54 32,-35-35-31,53 18-16,-18-1 15,0 1 1,1 53 0,-1 52-1,0-17 1,-17-53 15,17 0 0,-35-17-15,0-72 0,0-16-1,0 16 1,0 54 0,0 17-16,0 36 31,0 17-16,0 36 1,35 35 0,-35-89-16,0 54 15</inkml:trace>
  <inkml:trace contextRef="#ctx0" brushRef="#br3" timeOffset="136052.09">30833 13758 0,'0'-35'15,"35"-36"17,-70 177-32,105-212 0,-52 71 15,194 35 1,-159 0 0,-18-35-1,-70 70 16,-18-35-31,53 53 16,-36-35-16,36 17 16,18-35 15,17 0-15,-17-18-1,-18-35 1,35 36 15,-35-18-15,0 70 93,0-18-109,35 19 0,-35-1 16,36 0-1,-19-35 17</inkml:trace>
  <inkml:trace contextRef="#ctx0" brushRef="#br3" timeOffset="136402.57">31327 13476 0,'-18'-88'15,"36"176"-15,-36-194 0,18 177 47,0-36-31,0 18-16,0 0 15,18 17 1,-18-34 0,35-54 31,-35-17-32,70-18 1,-17 18-1,-17 35 1,-36 35 0,17-35-1,-17 70 1</inkml:trace>
  <inkml:trace contextRef="#ctx0" brushRef="#br3" timeOffset="136560.9">31697 13441 0</inkml:trace>
  <inkml:trace contextRef="#ctx0" brushRef="#br3" timeOffset="136886.44">31662 13564 0,'35'-106'16,"-70"212"-16,35-88 15,17-18 32,19-18-31,-19 18-1,19 0 17,34 18-17,-52-18-15,17 0 16,36 0 15</inkml:trace>
  <inkml:trace contextRef="#ctx0" brushRef="#br3" timeOffset="137723.18">27464 14922 0,'0'0'0,"0"-17"15,0 70 17,17-18-17,-17 18-15,0 0 16,36 0 0,-19-18 15,19-35-16</inkml:trace>
  <inkml:trace contextRef="#ctx0" brushRef="#br3" timeOffset="138054.84">27393 14887 0,'0'-53'31,"35"18"-16,89 35 1,-283 88-16,459-176 16,-212 159-1,-52-1 1,-1-35-16,-35 1 16,-18-1-16,-35 18 15,18-18-15,17 0 16,-52-17-1,-1-18 1,54 35-16,-54-35 16,18 36-1,0-36 1,124-18 15</inkml:trace>
  <inkml:trace contextRef="#ctx0" brushRef="#br3" timeOffset="138587.66">28081 14922 0,'0'-35'16,"0"70"-16,-35-52 15,-18 105 1,53-53-1,0-17 1,35-36 0,0-35-1,-35 0 1,0 36 0,0 52 30,53 0-30,-17-17 0,52-18-1,-35-35 1,-18 17 0,-35-35-1,-18-53 1,-17 36-1,35 35 1,0 52 15,0 36-31,0 18 16,0 17 15,18-18-31,-18-34 31,35-36-31</inkml:trace>
  <inkml:trace contextRef="#ctx0" brushRef="#br3" timeOffset="139004.85">28240 14887 0,'0'-17'16,"53"-19"-1,0 36 1,0 0-16,52-35 16,-69 35-1,-72 35 17,-34 89-17,35-36 16,35-53-15,35-35 0,0 0-16,36-17 15,-36-36 1,-35 0 0,0 17-1,0 72 32,35-19-47,-17 54 16,52-36-1</inkml:trace>
  <inkml:trace contextRef="#ctx0" brushRef="#br3" timeOffset="139904.37">29122 14676 0,'0'0'0,"-18"0"16,-17 0-1,0 35 1,-1 71-1,36-36 1,71 1 0,17-71-1,-17 0 1,-54-53 0,-17 18 15,0 17-16,-35 53 17,35 18-32,35-53 31,-17 0-15,-18-18-1,0-17 1,35 18-1,0 17 1,-17 0 15,17 35-15,-35-53 62,36-17-62,-1 0-1,-17 35-15,17 0 16,0 0 0,-17 17-1,-18 1-15,0 17 16,0-17-1,0-53 48,35 35-47,-35-36-16,35 36 15,-35-35-15,18 35 31,17 0-15,-35 35 0,18 18-1,-18 0 1,35-53-16</inkml:trace>
  <inkml:trace contextRef="#ctx0" brushRef="#br3" timeOffset="140394.27">29880 14781 0,'0'36'15,"0"-72"1,0 125 0,0 34-1,0-52 1,36-1-1,-36-35 1,0 1 0,0-54 15,0-52-15,0-19-1,-18-52 1,53 18-1,0 87 1,1 36 0,-1 18-1,18 17 1,-53 36 0,-35-36-1,-1 0 16,1-35-15,88-70 31,-35 70-47</inkml:trace>
  <inkml:trace contextRef="#ctx0" brushRef="#br3" timeOffset="141368.57">30162 14781 0,'106'106'47,"-106"-35"-31,-106-248-16,212 336 47,-106-177-32,0-34 1,0-1-1,18 53 1,53-18 0,-19 18-1,1-35 1,0 35 0,-53-36-1,0 19 16,-17 17-31,-1 0 32,-17 17-17,35 36 1,0 0 0,17 0-1,36-53 1,-17 0-1,16 0 1,-34 0 0,-18-17-1,35-54 1,-35 36 0,36 35 30,-36 17-46,88 36 16,-71-17 0,-17 16-1,0-34 1,-35-18 0,53-53 46,-18 18-46,53 35-16,-53-71 15,35 54 1,-35-19 0,53 72 46,0 17-46,-53-36-16,53 19 15,-53-1-15,35-18 16,-35 19 15,-35-36-15,0 0-1,35-18 17,0-17-17</inkml:trace>
  <inkml:trace contextRef="#ctx0" brushRef="#br3" timeOffset="141520.38">31115 14728 0,'0'0'31,"0"18"-31,0 17 16,35-17-16,1 53 16,-36-19-1</inkml:trace>
  <inkml:trace contextRef="#ctx0" brushRef="#br3" timeOffset="141676.31">31133 14640 0,'0'0'0,"0"-35"31,35 35-31</inkml:trace>
  <inkml:trace contextRef="#ctx0" brushRef="#br3" timeOffset="142224.24">31521 14711 0,'-18'0'0,"-35"35"31,35-17-15,-17 35-1,35-36 1,0 19 0,18-36-1,-1 0 1,19-18 0,-1-35-1,-17 35 1,17 18-1,0 36 17,-17-36 46,-18-36-63,35 36-15,-35-53 16,53 53-16,-35 0 16,17 0 15,-35 36-31,35-1 16,-17 18-1,-18-35 1,35 17-1,-35 0 1</inkml:trace>
  <inkml:trace contextRef="#ctx0" brushRef="#br3" timeOffset="143106.46">32438 15011 0,'0'0'0,"-35"0"32,-1 35-17,19-35 1,-36 18-1,18-18 1,17 0-16,-70 35 16,-1 0-1,-16 0 1,69-35-16,-69 0 31,16 36-15,1-36-1,-35 35 1,-107 0 0,72-35-1,-19 36 1,18-36 0,36 0-1,70 0-15,-88 0 16,-18 35-1,18 0 1,18-35 0,-124 35-1,17 18 1,36-17 15,18-36-15,-71 35-1,106 0 1,-53 0 0,18-35-1,-71 53 1,-36-17 0,89-36-1,18 0 1,35 35-1,35 0 1,71-35-16,-1 35 16,-34-35-1,52 0 17,18 18-1,-35-18-16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0T06:54:22.7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4127 2293 0,'-52'0'156,"34"0"-140,18 18-1,-35-18-15,-1 88 16,36 35 15,53-87-15,-35-1-1,70-35 1,-17 0 0,-54 0-1,36-18 1,-17-17-1,-36 0-15,0-18 16,0 0 0,-18 18-1,18-1 1,-71 36 0,18 0-1,18 0 1,0 0-1,0 18 1,35 0 0,0 17-1</inkml:trace>
  <inkml:trace contextRef="#ctx0" brushRef="#br0" timeOffset="731.27">4604 2311 0,'-18'0'16,"18"35"15,0-17-31,0 52 16,106 1 31,-71-71-32,0 0 1,-35-18-1,18 18-15,-18-18 16,0-34 0,0-1-1,0 17 1,-70 19 0,52 17-1,-17 0 1,17 0 15,18 35-15</inkml:trace>
  <inkml:trace contextRef="#ctx0" brushRef="#br0" timeOffset="1651.71">5186 2222 0,'0'0'0,"-18"18"312,18 0-296,0 17-16,0-17 16,0 17-16,18 18 15,17-53 1,-35 18-1,106-18 1,-53-36 31,-53-17-31,0 0 15,-18 18-16,1 35 1,-36 0-16,35 0 16,-17 18 15</inkml:trace>
  <inkml:trace contextRef="#ctx0" brushRef="#br0" timeOffset="2089.27">5627 2187 0,'0'35'78,"0"1"-62,0 17-16,35 0 15,-35-36-15,35 54 16,-17-18 15,17-53-15,-35-36 46,36 1-46,-36 18-16</inkml:trace>
  <inkml:trace contextRef="#ctx0" brushRef="#br0" timeOffset="2515.55">6015 2205 0,'-18'0'16,"18"17"-16,0 1 15,0 17 1,0 18 0,53-17-1,0-36 1,0 0-1,0 0 1,-18-18 0,-35-17-1,0 17 1,-17-17 0,-36 35-1,17-36 1,1 36-16,17 0 15,-35 0 1,18 18 15,35 0-15</inkml:trace>
  <inkml:trace contextRef="#ctx0" brushRef="#br0" timeOffset="2948.19">6562 2117 0,'0'0'0,"0"35"110,0 0-95,35-17-15,-35 35 16,0-18-16,18 0 16,17 1-1,0-1 1,-17-35 31</inkml:trace>
  <inkml:trace contextRef="#ctx0" brushRef="#br0" timeOffset="3165.63">6879 2134 0,'0'36'47,"0"-1"-47,0-18 16,0 19-16,0-19 15,35 54 1,1-36 0</inkml:trace>
  <inkml:trace contextRef="#ctx0" brushRef="#br0" timeOffset="3558.63">7250 2099 0,'-18'0'32,"18"35"61,0 1-77,18-1-16,-18 0 16,0 18-1,17-18 1,-17 1 0,35-36-1</inkml:trace>
  <inkml:trace contextRef="#ctx0" brushRef="#br0" timeOffset="3883.08">7549 2152 0,'0'0'0,"0"53"15,0-36-15,18-17 16,35 0 15,0 0-15,-18 0 0,0-17-1,-35-18 1,0-18-1,-35 17 1,-18 36 0,36 0-16,-19 18 15,1-18 1</inkml:trace>
  <inkml:trace contextRef="#ctx0" brushRef="#br0" timeOffset="4736.6">7990 2028 0,'0'0'0,"-17"0"421,17 36-405,-36-19-16,36 19 16,0-1-16,0-17 0,36 17 31,105-35 0,-88-18 0,-18-35 1,-70 0-1,-18 18-15,-18 35-1,54 0-15,-19 0 16,-17 0-1,53 18 1</inkml:trace>
  <inkml:trace contextRef="#ctx0" brushRef="#br0" timeOffset="6671.74">8361 1993 0,'0'-35'1468,"0"17"-1436,0-17 14,0 88 17,0-18-63,0 18 16,0 0-16,0-18 15,35 71 1,0-71-1,1-17 1,-1-18 0,0 0 46,0 0-62,1 0 16</inkml:trace>
  <inkml:trace contextRef="#ctx0" brushRef="#br0" timeOffset="6982.99">8855 2099 0,'0'35'16,"0"1"-16,35-1 15,0-35 1,18 0-1,-18 0 1,18 0 0,-53-35-1,0-18 1,0 17 0,-53 36-1,-35-35 1,71 35-1,17 18 17</inkml:trace>
  <inkml:trace contextRef="#ctx0" brushRef="#br0" timeOffset="7361.82">9278 1958 0,'0'0'0,"0"35"78,0 18-63,0-18-15,35 18 16,-35 0 0,18-18-1,-18 1 1,35-36-1,1 0 32</inkml:trace>
  <inkml:trace contextRef="#ctx0" brushRef="#br0" timeOffset="7757.99">9719 2046 0,'-35'0'15,"35"18"1,0 17 0,0 0-1,0 18 1,70-18-1,-17-35 1,-18 0 0,18 0-1,-17-17 1,-36-36 0,0 18-1,-18-18 1,-35 17-1,18 36 17,0 0-17</inkml:trace>
  <inkml:trace contextRef="#ctx0" brushRef="#br0" timeOffset="8167.09">10195 2028 0,'0'18'15,"0"35"1,0-35-1,0 17-15,0 0 16,18-35 0,-18 18-16,35-18 15,18 0 1,-35 0 0,17 0-1,-35-35 1,0-18-1,0 0 1,-18 53 0,-17-36-1,-18 36 1,36 0 0,17 18-1</inkml:trace>
  <inkml:trace contextRef="#ctx0" brushRef="#br0" timeOffset="8832.51">10619 1993 0,'0'18'329,"0"17"-314,35 0-15,-35 36 16,0-18-16,35 0 31,0 0 0,-17-53 32,53-53-48</inkml:trace>
  <inkml:trace contextRef="#ctx0" brushRef="#br0" timeOffset="9166.32">10936 2099 0,'-18'0'15,"18"35"1,0 1-16,0-1 15,18-35 1,17 35 0,36-35-1,-36 0 1,0 0 0,-35-18-1,0-52 1,0 35-1,-17 17 1,-89-17 0,53 35-1,53 35 17</inkml:trace>
  <inkml:trace contextRef="#ctx0" brushRef="#br0" timeOffset="9543.69">11412 2028 0,'0'36'62,"0"-19"-62,0 36 16,0 0-16,0 18 16,18-36-1,-18 0 1,0-70 93</inkml:trace>
  <inkml:trace contextRef="#ctx0" brushRef="#br0" timeOffset="68980.14">3140 12806 0,'17'0'109,"-17"53"-78,36-53-31,-36 35 16,35-35-16,-35 35 16,18-35-1,34-17 17,1-36-17,0-35 16,-17 35-15,-1 35 0</inkml:trace>
  <inkml:trace contextRef="#ctx0" brushRef="#br0" timeOffset="70677">6703 12788 0,'0'-17'15,"0"34"63,0 1-62,17-18-16,19 35 31,-19-35 16,19-18-31,-1-17-1,18-35 1,0 17 0,-36 17-1,19 36 1,-36-17-1</inkml:trace>
  <inkml:trace contextRef="#ctx0" brushRef="#br0" timeOffset="72429.17">3122 11659 0,'0'53'234,"0"0"-218,0-18-16,0 18 15,35 0-15,-35-35 16,0 17 0,36 18-1,-36-35 1</inkml:trace>
  <inkml:trace contextRef="#ctx0" brushRef="#br0" timeOffset="73230.66">4233 11695 0,'-35'0'16,"35"-36"46,18 36-62,35 0 16,-18 0 15,0 71 0,-35 35 1,-53-71-1,71-35 16,52 0-32,-34 0 1,34 0 0,-34 0 15,-1 0 16</inkml:trace>
  <inkml:trace contextRef="#ctx0" brushRef="#br0" timeOffset="74117.92">5574 11501 0,'0'-18'16,"35"18"0,0 0-16,-17 0 15,17 0-15,1 0 16,-1 0 0,-35 18-1,0 105 16,18-123 79,34 18-95,-16 17 1,-36 0 0,0-17-1,0 17 1,-18-35 0,0 0-1,18 35-15,-52-35 16,16 0-1,1 0 1,0 0 0</inkml:trace>
  <inkml:trace contextRef="#ctx0" brushRef="#br0" timeOffset="75035.69">6579 11359 0,'0'-35'0,"0"88"62,0-18-46,0-17-16,0 53 15,18-71-15,-18 52 16,35-52-16,18 0 16,-35 0-1,17 0 16,-35-88 1,35 53-17,-35 53 48,0-1-63,0 19 15,0 16 1,0 1 0,18-17-1,-18-1-15,35 0 16,-35 0 0,0-17-1</inkml:trace>
  <inkml:trace contextRef="#ctx0" brushRef="#br0" timeOffset="111999.66">4233 2787 0,'36'35'266,"-36"18"-251,35-35 1,-35 17-1,18 0 17,17-35 77,-35-17-109,35 17 16,-35-18-16,88-17 15,-52 35 1,-19-36-16,54 36 16,-18 0-1,35 0 16,-53 0-15,-17 0 0,17 0-1,-35-35 79,0 18-31,0-19-48,-18 36 1,18-17-1,-17-19 1,-19 36 265</inkml:trace>
  <inkml:trace contextRef="#ctx0" brushRef="#br0" timeOffset="204287.17">27023 12718 0,'17'0'63,"-52"53"15,35-18-78,-35 18 15,35 0-15,0 105 16,0-105 0,0-17-1,35-1-15,-17-35 16,105 53-1,-70-71 1,18-35 0,-18-35-1,-18 17 1,-35 54 0,-18 17 15,18 53-16,0-36-15,0 36 16,71-17 0,-18-36-1,17-18 1,-52 0 0,-18-17 15,0-36-16,0 54 1,-53 17 0,-18 0-1,36 0 1,70 0 15</inkml:trace>
  <inkml:trace contextRef="#ctx0" brushRef="#br0" timeOffset="205216.43">27552 12965 0,'53'0'16,"-18"17"0,18 36-1,-18-35 1,-52-18 46,17-18-46,0-35 0,0 0-1,17 53-15,1-17 16,17 17 0,18 53-1,-18-1 1,-35-69 62,0-1-62,0-17-16,0 17 15,0-17 1,53 35-16,-53-35 15,36 35 1,17 70 0,35-17-1,-71-35 1,36-18 0,-35 0-1,17-35 1,-35-18-1,0 0 1,0 0 0,0 18-1,0 87 17,0 37-17,53 16 16,-18-34-15,1-36 0,-36-17-16,35-18 31,-70-71 0,35 18-31,-53-52 16,53-1-1,0 53 1,35 18 0,18 35-1,0 70 1,-53-17 0,-18 18 15,-52-54-16</inkml:trace>
  <inkml:trace contextRef="#ctx0" brushRef="#br0" timeOffset="206369.85">28593 12806 0,'0'0'0,"0"35"32,0-70 15,0-18-32,0 18 1,17 35-16,-17-36 0,36 36 15,-1-35 1,35 35 0,-52 0-1,53-18 1,-54 18 0,-17-35 15,-53 35-16,0 35 1,53 18 0,0 0-1,18-17 1,17-36 0,18 0-1,0 0 16,-35-18-15,-18-35-16,0 18 16,0-1-1,0 72 48,70-36-48,-34 53-15,-1-18 16,-35 18 0,-35-18-1,-1-35 1,36-18 31,18-17-32,35-35 1,0 17 0,-53 17-1,35-16 1,-70 52 0,0 35-1,52 0 1,36-17-1,0 17 1,-18 0 0,-35-17-1,0 17 1,-17 0 0,17-52 30,17 17-30,1-71 0,35-17-1,-18 70 1,-53 18 15,18 53 0,18 0-15,35-53 0,-53 18-16,71-18 15</inkml:trace>
  <inkml:trace contextRef="#ctx0" brushRef="#br0" timeOffset="206787.04">29580 12277 0,'0'53'32,"18"-1"-32,35 72 15,0-36 1,-35-35-1,-18 0 1,0-88 31,-36-1-31,1 1-16,-18 35 31,-35 0-16,88 53 1,0-18 0,0 18-1,35-17 1,36-36-16,-18 0 16,17-18-1</inkml:trace>
  <inkml:trace contextRef="#ctx0" brushRef="#br0" timeOffset="207471.43">30127 12259 0,'0'-35'16,"0"52"187,0 36-203,0 18 0,53-1 16,-53 1-16,35 35 31,-35-71-16,0-53 48,0-17-63,0 0 16,0 17-16,53-17 15,-35 0 1,35 35-1,-18 35 1,0 0 0,-35 18-16,0-18 15,-17 1 1,-36-1 15,18-35-15,35-35 15,35-1-31</inkml:trace>
  <inkml:trace contextRef="#ctx0" brushRef="#br0" timeOffset="207594.68">30498 12488 0,'0'36'31,"35"17"-16,0-36 1</inkml:trace>
  <inkml:trace contextRef="#ctx0" brushRef="#br0" timeOffset="207766.97">30409 12347 0,'0'0'0,"0"-35"15</inkml:trace>
  <inkml:trace contextRef="#ctx0" brushRef="#br0" timeOffset="207955.67">30551 12224 0,'0'17'16,"0"19"-16,52 17 16,-52-1-1,53 37 1,-17-19-1,17-17 1</inkml:trace>
  <inkml:trace contextRef="#ctx0" brushRef="#br0" timeOffset="208104.9">30745 12506 0,'0'0'0,"-36"-18"15,36-17 1,0 0-1,36-1 1,140-69 0</inkml:trace>
  <inkml:trace contextRef="#ctx0" brushRef="#br0" timeOffset="208353.15">31168 12083 0,'-35'17'31,"35"54"-31,0 52 16,-36 124 0,1-35-1,35-106 1,0-71-1,0 0 1</inkml:trace>
  <inkml:trace contextRef="#ctx0" brushRef="#br0" timeOffset="208721.08">31521 12330 0,'0'0'0,"-53"0"15,0 17 1,53 18-16,-35-17 16,35 53-1,17-18 1,18-18-16,18 18 15,-17-18 1,17 0 0,-71-17 15,0-18-15,-35 35 15,18-35-16,35-17 1,0-36-16,0 17 0</inkml:trace>
  <inkml:trace contextRef="#ctx0" brushRef="#br0" timeOffset="209504.27">31662 12312 0,'0'35'0,"53"18"0,-53-18 16,106 107 0,-106-90-1,0-34 1,-18-18 15,-17 0-15,35-35-1,0 17 1,17-52 0,36 34-1,-18 36 1,18 36-16,0 34 16,-53-52-1,0 17 1,0-53 31,0-17-32,53 0-15,0-36 16,18 18 15,-54 53 0,-17 18 16,0 0 110,0 17-157,36 0 15,-36-17-15,35 17 16,-35-17-1,18 17 1,-18 0-16,35-35 31,-35-35-15</inkml:trace>
  <inkml:trace contextRef="#ctx0" brushRef="#br0" timeOffset="209651.04">32138 12277 0,'53'0'47,"-35"0"-47</inkml:trace>
  <inkml:trace contextRef="#ctx0" brushRef="#br0" timeOffset="210420.69">32526 12541 0,'0'0'16,"0"18"-16,0-53 94,0-1-79,0-17-15,0 18 16,53 0-16,-18 88 47,-17 17-32,35-34 1,0-36 0,-18-18-1,-35-17 1,0-1 0,-18 36-1,36 0 48,0 0-48,-18 36-15,53 34 16,17-17 15,-17 35-15,-18 53-1,-35 18 1,-17-106 0,-19-53-1,-34 18 1,17-18 0,-18-53-1,36-35 1,35-36-1,0 1 1,53 70 0,0 18-1,-18 35 1,-17 0 15,17 0-31</inkml:trace>
  <inkml:trace contextRef="#ctx0" brushRef="#br0" timeOffset="-213162.33">16651 8961 0,'35'0'141,"1"0"-141,-1 0 15,18 0 1,-36 0-16,36-18 15,-17 18 1,-36-35 47,-18 17-32,-17-17-16,17 35 1,53 0 78,18 17-94,-35-17 0,35 36 15,17-19 1,-17 19 0,-53-1-1,0-18 1,-17 19 0,-89-1-1,71-35 1</inkml:trace>
  <inkml:trace contextRef="#ctx0" brushRef="#br0" timeOffset="-212306.83">17392 8537 0,'0'0'0,"-18"0"16,18 35-1,-35-17-15,35 35 16,0 0-16,0 35 16,35-35-1,18-18 1,0-35-1,18-35 1,-18-53 0,-53 35 15,0 35-15,-18 36 15,-35 70-16,53-70 1,35-18 0,18-18-1,-35-35 1,17 18 0,0 35-1,-17 0 1,17 35-1,-17 1 1,-18-54 47,0-35-48,0 35-15,53 18 16,0-53-1,-36 53 1,19 36 0,-1-19-1,-17-17 1,-18-53 46,35 0-46,0 53 15,0 0-15,-35 18 0,36-18-1,34 0 1,-34 0-16</inkml:trace>
  <inkml:trace contextRef="#ctx0" brushRef="#br0" timeOffset="-211890.88">18292 8520 0,'0'0'0,"0"17"47,0 1-47,35 88 16,18 35-1,17-53 1,-34-53 15,-54-88 16,18 0-47,-35 1 16,35-72-1,0 1 1,0 105 0,35-17-1,18 35-15,-18 35 16,-35 35 0,0-17-1,-70 18 1,17-71-1,53-35 17</inkml:trace>
  <inkml:trace contextRef="#ctx0" brushRef="#br0" timeOffset="-210821.13">18662 8608 0,'0'0'0,"0"17"16,0 19-16,0-54 31,35-17-15,-35-18 0,35 53-1,-35-53-15,36 53 16,34 0-1,19-35 1,-54 35 15,-35-18-15,-35 18 15,-18 18-15,17 70-1,36-35 1,36-53 0,34 35-1,36-53 1,-71-17 0,1-35-1,-36 34 1,-18 1-1,36 35 32,17 18-31,35 35 0,1-18-1,-71 0 1,-53 0-1,18-35 1,35-17 15,0-19-15,53-34 0,0 17-1,-36 0 1,-17 71 31,18-1-32,-1-17 1,72 36 0,-54 17-1,-17-1 1,-18-34-1,0-36 48,70-70-47,-70 71-1,35-19-15,-35 1 16,-35 35 15,35 18-15,0 17-16,0 0 31,53 18-15,0-18-1,70-35 1,-87 0-16</inkml:trace>
  <inkml:trace contextRef="#ctx0" brushRef="#br0" timeOffset="-210406.49">19897 8202 0,'0'0'0,"0"-35"0,0 0 16,0 87 15,17 1-31,-17 0 15,71 124 1,-36-124 0,-53-106 62,-52 0-63,17 53 1,18 0 0,-1 0-16,36 53 15,0-18 1,0 0 0,36 0-1,87-35 1,-52-17-1,-36 17 1</inkml:trace>
  <inkml:trace contextRef="#ctx0" brushRef="#br0" timeOffset="-210244.12">20426 8396 0</inkml:trace>
  <inkml:trace contextRef="#ctx0" brushRef="#br0" timeOffset="-193689.08">19632 13776 0,'-18'0'94,"18"35"-78,0-17-1,0 35 1,0-36 0,36-17 62,-19 0-63,-17-35-15,53 35 0,-17-35 16,-1 35-16,53-18 16,0-17 15,18 35-16,-53 0 1,-18-35-16,1 35 16,-1 0-1,0 0 1,0-36 0,1 36-1,69-35 1,-87 35-1,-18-18 95,0-17-79,35 0 16,-35 17-31,36 18-16,-36-35 46,0 0 33,0 52 202,-18-17-281</inkml:trace>
  <inkml:trace contextRef="#ctx0" brushRef="#br0" timeOffset="-192563.33">20479 14676 0,'0'0'0,"-18"0"0,36 0 94,52 0-79,-17-18 1,71-35 15,-142 53 47,-35 0-62,18 18 0,0-18-16,-18 35 15,35-35 1,18 18-1,18-18 48,35 0-47,-1-36-1,-34 36 1,-18-35-1,-35 35 79,35 18-94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0T06:59:02.5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1870 2205 0,'0'-18'0,"0"-17"47,-18 35-47,-17 18 78,35 17-63,0 0-15,0 0 16,0-17-16,35-18 16,36 53-1,34-18 1,-52-35 0,-17-35-1,-19-18 1,-17 0-1,0-35 1,0-18 0,-17 71-16,-36 17 31,17 18-15,-16 0-1,52 71 1,-18 17-1,71-53 1,0 0 0,17 18-1,-17 0 1,-18-53-16,1 36 16,-36-1-1,0 0 1,0-17 31</inkml:trace>
  <inkml:trace contextRef="#ctx0" brushRef="#br0" timeOffset="187.23">2522 2346 0</inkml:trace>
  <inkml:trace contextRef="#ctx0" brushRef="#br0" timeOffset="1610.69">3016 2011 0,'36'0'375,"-1"0"204,-35 53-579,35 0 15,-35 0 1,35 52-16,-35-16 0,36-19 15,-36-35-15,35 18 16,-17 36 15,-18-107 63,0-17-78,35 35-1,-35-36-15</inkml:trace>
  <inkml:trace contextRef="#ctx0" brushRef="#br0" timeOffset="1960.94">3528 2399 0,'0'0'0,"35"53"16,0-53-1,1 17 1,122-17 0,-52 0-1,-71 0 1,1 0-1,-36-52 1,0-1 0,0 17-1,-88 36 1,35 0 0,0 18-1,17-18 1,36 35-1</inkml:trace>
  <inkml:trace contextRef="#ctx0" brushRef="#br0" timeOffset="2312.81">4322 2240 0,'0'0'0,"0"53"94,0-35-94,0 35 0,35 0 15,-35-36-15,35 54 16,-17-36 0,17-35 15,-35 35-15,53-52 15,-35-19-16</inkml:trace>
  <inkml:trace contextRef="#ctx0" brushRef="#br0" timeOffset="2661.22">4710 2364 0,'0'0'0,"0"53"15,52-18 1,-16-35-16,17 35 15,0-35 1,0 0 15,-1 0-15,-16-35 0,-36-18-1,-36 18 1,-16 35-1,-1-36 1,-18 36 0,36 18-1,35 17 1</inkml:trace>
  <inkml:trace contextRef="#ctx0" brushRef="#br0" timeOffset="3644.37">5362 2134 0,'35'18'110,"-35"17"-95,36 18-15,-36 0 16,70 106 15,-52-106 0,-18-89 48</inkml:trace>
  <inkml:trace contextRef="#ctx0" brushRef="#br0" timeOffset="5085.45">5697 2081 0,'0'18'46,"0"0"-46,36 17 16,-36 18-16,35 17 16,18 1-1,-36-53 1,19 35 0,-1-53 171,-35 35-46,18-35 702,17 0-827,-17 0-16</inkml:trace>
  <inkml:trace contextRef="#ctx0" brushRef="#br0" timeOffset="5529.62">6473 2240 0,'0'0'15,"0"18"1,0 35 0,0-36-1,18-17-15,17 53 16,36-53-1,70 0 17,-141-35-1,-18-36 0,-123 18 0,106 53-15,0 0-16,17 0 31,-35 36-15,53-1 0,35-35-1</inkml:trace>
  <inkml:trace contextRef="#ctx0" brushRef="#br0" timeOffset="5901.45">7038 2117 0,'0'0'0,"0"17"62,0 36-46,0-35-16,0 35 16,18 0-1,-1 70 1,18-88-1,1-17 1,-36 17 0,53-35 31,-53-17-47</inkml:trace>
  <inkml:trace contextRef="#ctx0" brushRef="#br0" timeOffset="6202.18">7426 2187 0,'0'-17'31,"0"52"0,35 0-15,-35-17-16,0 17 16,36 0-16,-36 18 15,17 0 1,-17-35 15,35-18 16</inkml:trace>
  <inkml:trace contextRef="#ctx0" brushRef="#br0" timeOffset="6629.19">7761 2275 0,'0'36'32,"0"-19"-17,0 19-15,0-1 16,18-17-16,17 17 16,0-35-1,-17 0 1,17 0-1,0 0 1,-35-18 15,0-52-15,0 52 0,-35-70-1,-18 88 1,-17 0-1,34 0 1,36 17 15</inkml:trace>
  <inkml:trace contextRef="#ctx0" brushRef="#br0" timeOffset="7580.5">8484 2117 0,'0'-18'78,"0"-17"329,36 70-314,-36 0-77,52 18-16,-16 53 16,52 141 15,-53-194 0,-35-88 47,36-36-62,-36 53-1,70-17-15,-52 35 16</inkml:trace>
  <inkml:trace contextRef="#ctx0" brushRef="#br0" timeOffset="7867.43">8961 2346 0,'0'18'0,"0"17"16,17-35-1,71 53 1,-35-18 15,0-35-31,-18-18 31,-35 1-15,0-18 0,-35-18-1,-18 35 1,18 18-1,-71 0 1,106 35 15</inkml:trace>
  <inkml:trace contextRef="#ctx0" brushRef="#br0" timeOffset="8479.71">9719 2187 0,'0'-17'32,"0"-19"14,0 54 189,0 17-235,0 36 15,0-1-15,18 1 16,-18-36-16,35 71 16,-17 0 15,-18-124 0,0-17 0,88-18-15,-53 0 0</inkml:trace>
  <inkml:trace contextRef="#ctx0" brushRef="#br0" timeOffset="8797.18">10107 2275 0,'0'71'31,"0"-53"-31,53 17 16,0 0 0,0-35-1,35 0 1,-88-17 0,0-1-1,0-35 1,0 0-1,-71 35 17,54 18-32,-71 0 15,70 0 1,-17 0 0,70 36-1</inkml:trace>
  <inkml:trace contextRef="#ctx0" brushRef="#br0" timeOffset="9446.44">10813 2081 0,'0'18'312,"35"35"-296,-35 35-16,0-35 16,35 53-16,-35-18 15,0-17-15,35-54 0,-35 19 16,0-1-16,0-18 15,0 19 1,36-36 62,-36-18-78,70 18 16</inkml:trace>
  <inkml:trace contextRef="#ctx0" brushRef="#br0" timeOffset="9763.54">11271 2381 0,'0'124'31,"18"-71"-15,52-53-1,-52 0 1,35 0 0,-18 0-1,-35-36 1,0-34 0,-17 52-1,-19-17 1,-34 35-1,35 0 17,17 18-17,18-1 1</inkml:trace>
  <inkml:trace contextRef="#ctx0" brushRef="#br0" timeOffset="10696.62">11765 2275 0,'0'-35'172,"35"35"78,-35-18-250,0-17 31,0 0-31,0 105 94,0-17-79,36 194 16,-1-123 16,-35-142 16,35-17-48</inkml:trace>
  <inkml:trace contextRef="#ctx0" brushRef="#br0" timeOffset="11047.71">12083 2399 0,'0'35'0,"0"18"16,35-35-16,-35 17 15,88 18 1,-35-53 0,0 0-1,-18 0 1,0-35 0,-35-18-1,0 0 1,-17 18 15,17 17-31,-71 18 16,18 0-1,0 0 1,36 0 15,-36 35-15</inkml:trace>
  <inkml:trace contextRef="#ctx0" brushRef="#br0" timeOffset="13460.88">3757 2364 0,'-35'0'172,"17"0"-141,-17 0-15,0 0 0,17 17 31,18 19-16,-35-36-16,35 17 17,0 18-17,0 1 63,17-36-62</inkml:trace>
  <inkml:trace contextRef="#ctx0" brushRef="#br0" timeOffset="20417.43">1993 4163 0,'0'0'0,"0"-36"46,18 36-30,-18-52-16,35-1 16,-17-53 15,-18 0 0,-36 106 0,1 18-15,35 17 0,18 18-1,70-18 1,0 18 0,18 18-1,-53-54 1,-53 71-1,0-70 1,0 17 0,-35-35-1,-1 0 1,19 0 0,17-53-1</inkml:trace>
  <inkml:trace contextRef="#ctx0" brushRef="#br0" timeOffset="20683.86">2381 4092 0,'0'0'0,"18"0"0,35 35 16,35-35-1,0-17 1,-53-18-1,-35 17 1,0-17 0,-70-1-1,52 36 1,-88 0 0,71 36 15,35-1-16</inkml:trace>
  <inkml:trace contextRef="#ctx0" brushRef="#br0" timeOffset="21005.39">2699 3757 0,'0'35'47,"0"1"-47,35 34 16,-35 1-16,88 52 16,-53-70-1,18-18 1,-35 18-1,-18-17 1,-18-72 31</inkml:trace>
  <inkml:trace contextRef="#ctx0" brushRef="#br0" timeOffset="21419.54">2928 3651 0,'0'88'15,"0"-70"1,35-18-1,-35 35 1,18-35 0,-18-35 15,0 17-15,35-17-16,-35 0 15,36 35 16,-19 35-15,18-35 0,-35 35-16,36-35 15,-36 36 17,0-19-1</inkml:trace>
  <inkml:trace contextRef="#ctx0" brushRef="#br1" timeOffset="47942.22">3986 3881 0,'0'-18'62,"0"0"-31,0-17 1,0 88 77,0 0-109,18-18 16,-18 18-16,71 53 31,-54-53 0</inkml:trace>
  <inkml:trace contextRef="#ctx0" brushRef="#br1" timeOffset="48224.1">4463 4110 0,'0'17'15,"0"19"-15,0-19 16,0 72 0,0-54-1,0 0 1,-36-35-1,36 18 1</inkml:trace>
  <inkml:trace contextRef="#ctx0" brushRef="#br1" timeOffset="50608.63">4692 3792 0,'0'18'16,"0"53"0,0-19-16,0-16 15,0 70 16,70-71-15,19 0 0,-72-35-16,19 0 15,-1-18 1,0 1 0,-35-18-1,0-18 1,0-18-1,-17 18 1,-36 18 0,17 35-1,-17-18 1,18 18 0,17 0 15,-17 36-16,0-1 1,35-18 15</inkml:trace>
  <inkml:trace contextRef="#ctx0" brushRef="#br1" timeOffset="52570.79">3440 2064 0,'0'17'110,"0"19"-79,0-1-16,0-17 1,0 17 0,0-18-1,35 36 1,-35-17 0,0-19-1,0 19 1,35-36-16,-35 70 15,35 1 1,1-18 0,-19 52-1,19-16 1,-36-36 0,35-18-1,-35-18 1,0 19-1,35-19 1,-52 19 93</inkml:trace>
  <inkml:trace contextRef="#ctx0" brushRef="#br1" timeOffset="53725.13">4039 2205 0,'0'-35'0,"0"70"172,0-18-156,18-17 0,-18 36-1,18 17-15,-18 0 16,35 17-1,0-17 1,-35 18 0,35-36-16,-35 18 15,18 17 1,-18-34 0,0 17 15,35-1-16,-35-34 1,36 17 15</inkml:trace>
  <inkml:trace contextRef="#ctx0" brushRef="#br1" timeOffset="60273.36">4498 2734 0</inkml:trace>
  <inkml:trace contextRef="#ctx0" brushRef="#br1" timeOffset="63467.37">5380 4145 0,'0'-18'16,"0"36"62,0 0-78,-53 17 16,0 18-1,18 0 1,-1-18-1</inkml:trace>
  <inkml:trace contextRef="#ctx0" brushRef="#br1" timeOffset="63918.76">5697 3722 0,'0'0'0,"18"17"94,-18 19-94,0-19 0,0 36 15,0 0 1,35 0-16,-35 35 15,0-70 1,36-18 0,-36 35-1,0-70 48</inkml:trace>
  <inkml:trace contextRef="#ctx0" brushRef="#br1" timeOffset="64428.17">5944 3792 0,'0'36'31,"0"-1"-31,0-17 16,0 52 0,0-17-1,53-35 1,-35-18 0,17 0-1,0 0 1,-17 0 15,-18-36-15,0 1-1,0 17 1,0-17 0,0 0-1,-35 35 1,35-18-1,-36 18 1,-16 0 0,16 18-1,36 0 17,-17-18-32,17 35 15</inkml:trace>
  <inkml:trace contextRef="#ctx0" brushRef="#br1" timeOffset="69415.42">5115 2117 0,'0'-18'15,"-35"18"32,53 53 63,-18-18-110,0-17 15,35 17-15,-35 89 31,35-54-15,-35-17-16,0 0 16,35 53-1,-17-53 1,-18-18 0,0 0-1,35 1 1,-35-1-16,0-18 31,0 19 0,0-19-15,36-17 1015,-36-35 94</inkml:trace>
  <inkml:trace contextRef="#ctx0" brushRef="#br1" timeOffset="74781.88">6438 4039 0,'0'0'0,"-35"53"47,35 0-32,-35-35 1,35 17 15,0 0 1</inkml:trace>
  <inkml:trace contextRef="#ctx0" brushRef="#br1" timeOffset="75409.17">6703 3828 0,'0'-36'62,"0"54"32,0 17-78,0 1-16,0-1 15,17 71 16,19-106-15,-36 35 0</inkml:trace>
  <inkml:trace contextRef="#ctx0" brushRef="#br1" timeOffset="75753.42">6914 3757 0,'0'-35'16,"0"52"15,18 36-31,-18-17 16,0 17-16,35 17 16,1 1-1,-36-54 1,0 19 46,35-36-46</inkml:trace>
  <inkml:trace contextRef="#ctx0" brushRef="#br1" timeOffset="76065.64">7479 4145 0,'-35'18'31,"35"17"-31,-36 0 16,36-17-1,-17 53 1,-19-1 0,1-70-1,35 35 1,-18-35-16</inkml:trace>
  <inkml:trace contextRef="#ctx0" brushRef="#br1" timeOffset="108477.69">6121 1958 0,'0'35'32,"0"-17"-17,0 17 1,0 18-1,0-18 1,0 1-16,35 122 31,-35-52-15,106 247 15,-71-247-15,-17-71-1,-18 0 17</inkml:trace>
  <inkml:trace contextRef="#ctx0" brushRef="#br1" timeOffset="111575.15">7973 3792 0,'0'18'62,"0"17"-62,0 1 16,0-19-1,17 71 17,89-52-1,-53-72-15,-18 1-1,-35 17 1,0-34-1,0-1 1,-17 53-16,-1-18 16,-17 18-1,0-35 1,17 35 0,-17 0-1,35 17 16</inkml:trace>
  <inkml:trace contextRef="#ctx0" brushRef="#br1" timeOffset="112002.82">8449 3757 0,'0'35'62,"0"18"-62,0 18 16,0-18-16,35-18 16,1 53-1,-36-53 1,35-35-1,-35 36 1,17-36 31</inkml:trace>
  <inkml:trace contextRef="#ctx0" brushRef="#br1" timeOffset="112348.82">8961 4092 0,'0'35'31,"-18"18"-15,18-17-16,-35 17 16,35-18-16,-18 0 15,18 0 16,-35-35-15</inkml:trace>
  <inkml:trace contextRef="#ctx0" brushRef="#br1" timeOffset="114111.23">7320 1746 0,'0'18'62,"0"0"-46,0 34 0,0-16-1,0 105 16,0-35 1,0-36-17,0 36 1,18 35 0,17-70-1,-35-18 1,35 17 15,-35-52-31,36 52 16,-36-52-1,17 70 1,-17-35 0,0-18-16,36 18 15,-36 0 1,35-35 15,-35 17 0,0-52 79</inkml:trace>
  <inkml:trace contextRef="#ctx0" brushRef="#br1" timeOffset="119504.31">8819 1870 0,'-35'0'109,"35"17"-78,0 36-15,0-17-1,0-19-15,18 107 32,17-54-17,0 36 1,1 35 0,-36-70-1,35-1 1,-35-52-1,18 88 1,-18-53 0,35-53-16,-35 88 15,35-53 1,-35 18 15,18 0-15,-18-35-1,0 17 1,35 0 15,-35-52 94,-18-36-109</inkml:trace>
  <inkml:trace contextRef="#ctx0" brushRef="#br1" timeOffset="120877.56">9278 3757 0,'0'0'0,"18"0"0,-18-35 16,0 52 62,0 36-63,35 0-15,-35-17 16,0 16-16,53 1 16,-18 18-1,-35-36 1,35-35-1,-35 18 17,36-36-17,-36-17 1</inkml:trace>
  <inkml:trace contextRef="#ctx0" brushRef="#br1" timeOffset="121209.96">9666 3863 0,'0'70'16,"0"-34"-1,35-1 1,18-35 0,-17 0-1,-19 0 1,-17-18-1,35 18-15,-35-17 16,0-36 0,0 18-1,-35-1 1,-35 1 0,17 35-1,0 0 1,53 35-1,0-17-15</inkml:trace>
  <inkml:trace contextRef="#ctx0" brushRef="#br1" timeOffset="121511.4">10054 3775 0,'0'0'0,"0"17"47,0 36-47,0 0 15,35 53 1,1-18-1,-36-70-15,35 17 16,-17-35 47</inkml:trace>
  <inkml:trace contextRef="#ctx0" brushRef="#br1" timeOffset="121793.87">10619 4216 0,'-36'35'62,"36"-17"-62,-53 17 16,53 0-16,-35-35 0,35 53 15,-18-53-15,-17 18 32,18-18-17</inkml:trace>
  <inkml:trace contextRef="#ctx0" brushRef="#br1" timeOffset="127011.35">11060 3845 0,'0'0'0,"0"18"32,0 0-17,0 34-15,0 125 31,70-160 1,1-17-1,-71-17-15,0-71-1,0 70-15,0-17 16,-18-18-1,-17 35 1,-1 18 0,-16 0 15</inkml:trace>
  <inkml:trace contextRef="#ctx0" brushRef="#br1" timeOffset="127430.9">11342 3845 0,'0'36'94,"0"34"-79,0 1-15,35-18 16,-35-18-16,0 18 16,0-18-1,35 0-15,-35 1 32,36-36-1,-36-18-31</inkml:trace>
  <inkml:trace contextRef="#ctx0" brushRef="#br1" timeOffset="127762.72">11659 4039 0,'0'53'31,"0"-18"-31,0 18 15,53-53 1,-53 18 0,53-18-16,-18 0 15,1-18 1,-36 1 0,35-36-1,-35 35-15,0-35 16,-18 18-1,-35 35 1,18-35 0,-18 35 15,18 0-31</inkml:trace>
  <inkml:trace contextRef="#ctx0" brushRef="#br1" timeOffset="128229.29">12153 4180 0,'0'36'15,"-17"-36"1,17 53-16,-18-18 16,18 0-16,-35-17 0,35 17 15,-36-35 1,36 35-1,-17-35-15</inkml:trace>
  <inkml:trace contextRef="#ctx0" brushRef="#br1" timeOffset="129583.53">10425 1887 0,'0'71'110,"0"-36"-95,35-17-15,-35 17 16,35 265 15,-35-177-15,0 1-1,35-89-15,-35 89 16,0-36 0,0 18-1,0-18 1,36-53-16,-36 0 16,0 1-16,0-1 15,0 0 1,0 1-1</inkml:trace>
  <inkml:trace contextRef="#ctx0" brushRef="#br1" timeOffset="131261.14">12418 3687 0,'0'-53'422</inkml:trace>
  <inkml:trace contextRef="#ctx0" brushRef="#br1" timeOffset="135603.96">12453 3634 0,'0'35'46,"0"18"-30,0 17 0,18 195 15,17-177 0,-17-88 32,35-35-63</inkml:trace>
  <inkml:trace contextRef="#ctx0" brushRef="#br1" timeOffset="135930.51">12806 3969 0,'0'0'0,"0"17"0,0 19 16,0-19-1,35 36 1,36-18 0,-18-35-1,-18-17 1,-35-36-1,0 0 1,0 0 0,-18 0-1,-17 53-15,0 0 16,-18 0 0,17 0-1</inkml:trace>
  <inkml:trace contextRef="#ctx0" brushRef="#br1" timeOffset="136214.93">13229 3828 0,'0'53'62,"0"-1"-62,0 1 16,0 0-16,0 18 0,0-36 16,0-17-1,35 35 1,1-53 15,-19 0-31</inkml:trace>
  <inkml:trace contextRef="#ctx0" brushRef="#br1" timeOffset="136497.14">13458 4004 0,'0'53'31,"0"-35"-15,18-18 0,17 0-16,-17 0 15,-18-36 32,0 19-31,0-19-1,-35 36 17,17 0-17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20T07:24:46.73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2258 3069 0,'-36'53'94,"36"18"-78,-35-36-16,35 0 15,0 0-15,35-17 16,107 35 31,-54-229-16,-35 70-15,-53 18-1,0 35-15,0 35 16,-18 18-1,-35 0 1,18 88 0,-18 18-1,53-53 1,0-18 0,106-17-1,-53 17 1,-18 0-1,-17-35 1,-18-17 31</inkml:trace>
  <inkml:trace contextRef="#ctx0" brushRef="#br0" timeOffset="164.88">2769 3140 0,'18'0'63,"0"0"-63</inkml:trace>
  <inkml:trace contextRef="#ctx0" brushRef="#br0" timeOffset="17054.9">3422 2999 0,'0'53'172,"0"-1"-172,0-16 15,0-1-15,18-35 16,-18 35 0,0-52 15,17-54 0,-17-70 0,0 88-15,0 0 0,0 18-1,0 52 17,53-17-1,-53 18-16,35 35 1,-17 35 0,-18-17-1,0-54 1,-35 19 0,35-72 30,35 36-14,-17-35-32,52 35 15,-17 18 1,0 17 0,-53 0 30,-35-35-30,-18 0 0,18 0-1,-1 0-15,-17-17 16,18-19 0,17 19 15,18-18-16</inkml:trace>
  <inkml:trace contextRef="#ctx0" brushRef="#br0" timeOffset="18067.53">3722 3016 0</inkml:trace>
  <inkml:trace contextRef="#ctx0" brushRef="#br0" timeOffset="19483.83">4092 2999 0,'0'35'63,"0"35"-48,0-52 1,0 17-16,0 18 31,0-70 16,0-1-31,0-53-1,0 54 1,0-54 0,0 18-1,0-35 1,35 123 15,-35-17-15,36 35-1,-36-18-15,53 18 16,-18 18 0,36-36-1,-19 0 17,-34-35-17,-18-17 16,0-1-15,0-17 15,-35-1-15</inkml:trace>
  <inkml:trace contextRef="#ctx0" brushRef="#br0" timeOffset="19721">4057 3087 0,'0'0'16,"35"0"0,18 0-1,0-18 1,0 18-1,-18 0 1,1 0 0,-1 0-1</inkml:trace>
  <inkml:trace contextRef="#ctx0" brushRef="#br0" timeOffset="24093.23">4815 2840 0,'0'53'94,"18"-18"-94,-18 18 16,0-18-16,0 18 15,0 18 1,0-36 15,0-53 16,0-87-31,0 69-16,0-158 47,35 159-32,-35 17 1,36 18 15,17 53-15,-36 0-1,18 18 1,1-18-16,-1 0 16,-35-18-1</inkml:trace>
  <inkml:trace contextRef="#ctx0" brushRef="#br0" timeOffset="24289.51">4815 3034 0,'53'-18'47,"-17"18"-31,-19 0-16,19-35 16,16 35-1,19 0 1</inkml:trace>
  <inkml:trace contextRef="#ctx0" brushRef="#br0" timeOffset="25053.01">5256 2893 0,'36'35'62,"-36"18"-62,0-18 16,35 18-16,-35 0 16,0 0-1,18-53 1,-18-35 46,0 17-62,0-35 16,0 0 0,-18-35-1,18 53-15,0 17 16,0-17-1,0 0 1,18 35 15,70 52-15,-88 1 0,0-17-1,0-1 1,0 0-1,53-35 79,0 53-78,-18 0-1,-35-35 1,0 17 0,-18-35-1,18 18-15,-35-18 16,-18 0 0,18 0-1,17 0 1</inkml:trace>
  <inkml:trace contextRef="#ctx0" brushRef="#br0" timeOffset="25885.17">6121 2840 0,'-36'0'16,"36"17"31,0 19-47,0 17 15,0 0-15,0-18 16,0 0-16,0-17 15,0 35 17,0-89 15,-17 1-32,17-71 1,0-17-1,0 17 1,17 0 0,1 106-1,35 0 1,-53 35 0,53 71-1,-18-70-15,-17 69 16,17 1-1,-35-70 1,35 16 0</inkml:trace>
  <inkml:trace contextRef="#ctx0" brushRef="#br0" timeOffset="26072.25">6138 3016 0,'36'0'31,"-1"-17"-15,0 17-16,0 0 0,1 0 15,34-36 1</inkml:trace>
  <inkml:trace contextRef="#ctx0" brushRef="#br0" timeOffset="26845.53">6579 2840 0,'0'17'47,"0"19"-31,0 17-16,0 0 16,0-18-16,36 35 15,-36-52 1,0-36 46,0-52-46,-36 17-16,36 0 16,-35-35-1,35 17 1,0 18-1,18 18 1,52 35 0,-17 0-1,-18 53 1,-35 0 0,0 17-1,-35-34 1,17-36-1,-17 0 1,53 0 47,17 0-48,18 0 1,0 0-1,-53 17-15,18 19 16,-18 17 0,0 0-1,0-18 1,-18-35 0,18 17-16,-53-17 15,0 0 1,35 0-1,54-52 32</inkml:trace>
  <inkml:trace contextRef="#ctx0" brushRef="#br0" timeOffset="27709.57">7073 2822 0,'0'0'0,"-17"18"78,17 17-78,0 18 16,0-18-16,0 1 16,0-1-16,0 0 31,0 0-15,0-52 30,0-18-30,-36-1-16,36-17 16,0-53-1,-35 18 1,35 71 0,0-19-1,18 36-15,17-35 16,-17 35-1,34 18 1,1 35 15,-35 0-15,-18-18-16,-18 35 16,-17-52-1,-18-18 1,88 0 62,-17 0-78,35 0 16,0 18-1,-18-1 1,-17 36-1,-18-17 1,0-19 0,-35 18-1,-18-35 1,35 0 0,-17 0-1,17 0 1,-17 0-1,0 0 17</inkml:trace>
  <inkml:trace contextRef="#ctx0" brushRef="#br0" timeOffset="30890.37">7708 2681 0,'0'53'63,"0"-35"-48,0 35-15,0 35 16,0 0-1,0-70 1,0 35 15,0-89 32,0 19-48,-35-36-15,35 0 16,0 0-16,0 18 16,0-18-1,18 17 1,17 36 0,-18 0-1,36 0 1,0 71-1,-53-1 1,-35-34 15,0-1-15,35-53 46,53 18-46,-18 0 0,0 0-1,-35 36-15,35 17 16,-35-18 0,-17 0-1,-36-35 1,53 35-16,-35-35 15,-1 0 1,19 0 15,-19 0-15,54-17 15</inkml:trace>
  <inkml:trace contextRef="#ctx0" brushRef="#br0" timeOffset="31451.39">8079 2805 0,'0'35'47,"0"18"-32,0-18-15,0 36 16,0-36 15,0-70 47,0-1-78,0 1 16,0-36-16,0 19 16,0-19-1,17 71-15,-17-53 16,36 35 0,-19 18-1,36 0 1,0 53-1,-18 71 1,1-36 15,-19-35-15,-17-18 0</inkml:trace>
  <inkml:trace contextRef="#ctx0" brushRef="#br0" timeOffset="31657.29">8149 2928 0,'35'0'32,"36"0"-17,-71-18-15,35 18 16,1 0 0,-1 0-1</inkml:trace>
  <inkml:trace contextRef="#ctx0" brushRef="#br0" timeOffset="38242.48">8872 2734 0,'-17'53'125,"17"17"-125,0-17 15,0 53 1,0-70-1,0-54 48,0-17-47,0-54-1,0 1 1,0 18-1,17 17 17,19 53-32,17 0 15,-18 0 1,-18 35 0,-17-17-1,0 17-15,0 0 16,0 0-1,-52 1 1,16-36 0,54 0 31,17 0-32,0 0 1,1 0-1,-1 70 1,-35-17 0,0-17-1,-18-19 1,-35-17 0,36 0-1,-18 0 1,-1 0-1,36-35 32,18 35-47,17-35 16</inkml:trace>
  <inkml:trace contextRef="#ctx0" brushRef="#br0" timeOffset="38733.1">9278 2840 0,'0'0'0,"0"35"31,0 0-15,0 18-1,0-35 1,0 17-16,0-52 78,0-1-62,0-17-16,0-1 15,0-17-15,0-17 16,35 17 15,-17 18-15,17 35-1,1 0 1,-19 17 0,18 89-1,1-53 1,-36-18-1,0-17 32</inkml:trace>
  <inkml:trace contextRef="#ctx0" brushRef="#br0" timeOffset="38909.61">9331 2928 0,'0'0'0,"35"0"47,1-35-47,-19 35 16,54-36-1,-18 36 1</inkml:trace>
  <inkml:trace contextRef="#ctx0" brushRef="#br0" timeOffset="39731.5">9684 2699 0,'0'17'47,"0"19"-31,0 17-16,0-18 15,0 18 1,35-18 0,-35 0-1,0-52 48,-18-36-48,18 17-15,0-69 16,0 52 0,0 0-1,18 53 16,0-18-15,52 18 0,-35 0-1,-35 88 1,0-35 0,0-35-1,-17 17-15,-1-35 16,18 35-1,0-52 48,18 17-47,35 0-1,-18 0 1,-17 17-1,-18 19 1,35 17 0,-35-18-1,-18 0 1,-70-17 0,35-18-1,18 0 1,-18 0-1,18 0 1</inkml:trace>
  <inkml:trace contextRef="#ctx0" brushRef="#br0" timeOffset="44230.69">10336 2593 0,'0'70'109,"0"-34"-109,0-19 16,0 36-1,0 18 17,18-54-1,-18-69 31,0 16-62,0-17 16,0 0 0,0 1-1,0 34 1,0-17-1,35 35 1,1 0 0,16 0-1,1 0 1,-53 35 0,0 53-1,0-53 1,-17-35-1,52 0 64,0 0-64,1 0 1,-36 18-16,35-18 15,-35 53 1,0 0 0,0 0-1,-18-53 1,-17 17-16,17-17 16,-17 0-1,0 0 1,17 0-1</inkml:trace>
  <inkml:trace contextRef="#ctx0" brushRef="#br0" timeOffset="45161.35">10901 2699 0,'0'35'78,"0"0"-78,0 18 16,0 0-16,0-35 15,0 17 1,0 0 0,0-52 31,0-54-32,0 36 1,0-18-16,0 0 15,-18-18 1,18 36-16,0 18 16,0-36-1,35 17 1,18 36 0,-17 18 15,17 35-16,-53-18 1,0 18 0,-71-35-1,36 17 1,52-35 46,19 0-46,17 0 0,-18 35-16,0 36 15,-35-54 1,0 36 0,-18-17 15,-17-36-16,-18 0 1,18 0 0,17 0-1,18-18 32</inkml:trace>
  <inkml:trace contextRef="#ctx0" brushRef="#br0" timeOffset="47815.94">11871 2522 0,'0'18'125,"0"17"-110,0-17-15,0 35 16,0 35 15,0-70-31,0-36 78,0-17-62,0-1-16,0 19 16,0-18-16,0-18 31,0-18-16,0 36 1,0 17 0,35 18-1,-17 0 1,17 0 0,0 18-1,-17 70 1,17-17-1,-35 17 1,0-53 0,0 0-1,0 1 17,0-54 30</inkml:trace>
  <inkml:trace contextRef="#ctx0" brushRef="#br0" timeOffset="48062.08">11871 2681 0,'0'0'0,"18"0"47,17 0-47,18-35 16,0 35 15,0 0-16,0 0-15</inkml:trace>
  <inkml:trace contextRef="#ctx0" brushRef="#br0" timeOffset="48878.27">12277 2558 0,'0'17'63,"0"1"-63,0 35 15,0 0-15,0-18 16,0 18 0,0-18-1,0-70 48,0 17-63,0-17 15,0-18-15,0-35 16,0 35 0,0 18-1,17 17 1,19-17 0,-1 35 15,-18 53-16,-17 0 1,0 0 0,-52-18-1,34-35 1,71 0 62,-36 0-62,19 0-16,-36 17 15,35 36 1,-35 0 0,0-35-1,-35-18 1,-18 35-1,18-35 1,-18 0 0,17 0-1</inkml:trace>
  <inkml:trace contextRef="#ctx0" brushRef="#br0" timeOffset="49645.57">12559 2575 0,'0'36'31,"0"-19"-31,0 36 16,0 35-1,0-17 1,0-54 0,0-52 62,0 0-78,0 0 15,0-18-15,0-18 16,0 18 0,0 18-1,35 35 1,-17 0 15,17 0-15,0 35-1,-35 18 1,0 0 0,-17-35-1,-19-18 1,19 35 0,17-53 46,53 18-62,0 0 16,-36 0-1,-17 18 1,36 35-16,-36-35 31,0 17-15,-36 0-1,-17-35 1,36 0 0,-19 0-1</inkml:trace>
  <inkml:trace contextRef="#ctx0" brushRef="#br0" timeOffset="50646.31">13000 2663 0,'0'36'187,"0"-1"-171,0-17-16,-18 17 16,18 18-1,0-36 1,0-87 62,0 35-62,0-1-16,0 1 15,0 0-15,0-36 16,0 36-1,0 0 17,35 35-32,1 0 15,-19 17 1,19 54 0,-36-1 15,0-17-16,-18-35 1,0-18 0,-17 0-1,53 0 48,-1 0-48,19 0 1,-1 0 0,-35 35-16,0 18 15,0-18 1,0 1 15,-18-1-15,-17-35-1,17 0 1,-17 0 0,17 0-1,-17 0 1,35-18 0,-53 18-16</inkml:trace>
  <inkml:trace contextRef="#ctx0" brushRef="#br0" timeOffset="55559.98">3933 3228 0,'0'-18'15,"0"36"157,-17 35-156,17 0-16,-88 35 15,88-53 1,-18-35-16,18 53 16</inkml:trace>
  <inkml:trace contextRef="#ctx0" brushRef="#br0" timeOffset="58064.98">3404 2417 0,'0'35'125,"0"35"-109,36-17-16,-36 0 15,35-18 1</inkml:trace>
  <inkml:trace contextRef="#ctx0" brushRef="#br0" timeOffset="59729.58">3933 2364 0,'0'-18'31,"0"-17"94,18 35-110,17 0 1,1 0-16,-1 0 16,-17 0-1,34 0 1,-52 17 0,0 36-1,-17-17 1,-1 16-1,-17-16 1,0-36 15,70 0 47,18 0-62,-36 0 0,19 0-16,17 0 15,-36 0 17,19 35 46</inkml:trace>
  <inkml:trace contextRef="#ctx0" brushRef="#br0" timeOffset="60539.51">4604 3193 0,'0'17'63,"0"36"-63,-18-18 31,0 36 0,-17-71-15</inkml:trace>
  <inkml:trace contextRef="#ctx0" brushRef="#br0" timeOffset="62897.56">5786 3210 0,'0'18'78,"-18"0"-62,18 17-16,-35-35 16,35 53-16,-36-36 31</inkml:trace>
  <inkml:trace contextRef="#ctx0" brushRef="#br0" timeOffset="63907.56">4921 2222 0,'-17'0'16,"70"-35"62,-18 35-78,-18 0 15,19 0 1,-1 0 0,0 35-16,-35 18 15,0-17 1,-35-1 0,17-35-1,-17 0 16,70 0 16,1 35-31,-1 18 0,-35 0-1,0-35 1,-18 17 15,-17-35-15,17 0-1,-17 0 1,0 0 15</inkml:trace>
  <inkml:trace contextRef="#ctx0" brushRef="#br0" timeOffset="64815.51">7532 3157 0,'0'0'0,"-18"0"16,-17 18-1,0-18 1,17 53-16,-17-53 16,-1 35-16,1 0 15,35 1 16,-18-36-31</inkml:trace>
  <inkml:trace contextRef="#ctx0" brushRef="#br0" timeOffset="66771.46">6262 2081 0,'0'36'63,"17"34"-48,72-70 32,-72 0-31,19 0 0,-36-53 15,35 18 0,-35 53 32,0-1-63,0 19 15,0-1-15,0-18 0,0 72 16,0-72-1</inkml:trace>
  <inkml:trace contextRef="#ctx0" brushRef="#br0" timeOffset="69117.24">8590 3034 0,'0'18'16,"0"34"-1,-18-16-15,18 17 16,-17-53-1,17 35 17,-35-35-1</inkml:trace>
  <inkml:trace contextRef="#ctx0" brushRef="#br0" timeOffset="69800.16">7832 2081 0,'0'18'31,"0"0"-15,0 35 0,88-1-1,-18 19 16,-70-36 1,0-17-32,-35-18 31,0 35-15,0-35-1,-18-17 1</inkml:trace>
  <inkml:trace contextRef="#ctx0" brushRef="#br0" timeOffset="70052.83">7920 2046 0,'0'0'0,"106"-35"15,-71 35 1,-17 0 0,35 0-1,-36 0 1,18 0 15,18 0 0</inkml:trace>
  <inkml:trace contextRef="#ctx0" brushRef="#br0" timeOffset="72734.89">10195 3069 0,'-35'0'16,"35"35"-1,-35 18-15,35-35 16,0 17-16,-18-35 15,18 18 17</inkml:trace>
  <inkml:trace contextRef="#ctx0" brushRef="#br0" timeOffset="73501.06">9278 1887 0,'0'18'47,"0"0"-47,-18 17 16,18 18-16,-35-18 15,35 0-15,0 54 31,106-54 1,-35-35-17,-54-53 17,-17 35-17,0-17 1,-35 35 31,17 0-32,-35 18 1,0 35-16</inkml:trace>
  <inkml:trace contextRef="#ctx0" brushRef="#br0" timeOffset="74269.32">11501 2981 0,'0'0'0,"0"18"46,0-1-46,-18 19 16,-17 16 0,-1-16 15,36-1-31</inkml:trace>
  <inkml:trace contextRef="#ctx0" brushRef="#br0" timeOffset="74897.17">10654 1905 0,'53'0'78,"0"0"-78,-18 0 16,0 0-16,-17 0 15,35 0 1,-53 35 31,35 18-32,-35 106 17,0-71-1</inkml:trace>
  <inkml:trace contextRef="#ctx0" brushRef="#br0" timeOffset="75069.53">10795 2134 0,'35'-35'31,"18"35"-31,0 0 16,35 0-1,-35 0 1</inkml:trace>
  <inkml:trace contextRef="#ctx0" brushRef="#br0" timeOffset="76097.49">12506 2170 0,'0'-36'15,"0"19"1,0-36 15,0 17-15,0 19-1,-35-18 17,-89 35-1,71 52 0,53-34-15,0 17-1,88 89 1,-17-54 0,-36-34-1,-35 17 1,0-36 0,-53-17 15,18 0-16,35-35 17,0-18-17,0 18 1,71-18 0,-18 18-1,-18 35-15,0 0 16,-17-36-1</inkml:trace>
  <inkml:trace contextRef="#ctx0" brushRef="#br0" timeOffset="93564.55">3369 3757 0,'0'-18'47,"-35"18"15,35 18-15,0 35-31,0 176 15,0-141-15,0-35-1,17-35 1,-34-18 46</inkml:trace>
  <inkml:trace contextRef="#ctx0" brushRef="#br0" timeOffset="93789.87">3246 4286 0,'0'0'0,"0"36"15,17-36 1,54 35-1,35-35 1,-54-18 0,-16-17-1,-36 17 17,0-17-17,0 17 1</inkml:trace>
  <inkml:trace contextRef="#ctx0" brushRef="#br0" timeOffset="94337.52">3034 5168 0,'0'53'47,"0"18"-31,18-18-16,-18-18 0,17 18 15,18 0 1</inkml:trace>
  <inkml:trace contextRef="#ctx0" brushRef="#br0" timeOffset="94791.26">3104 5239 0,'0'0'16,"0"-53"-16,0 0 31,0 35-15,53 18-1,-35 0 1,-18 53 0,0 0-1,0 18 1,-35-71-1,70 0 32,0 0-47,-17 0 16,17 0 0,18 88-1,-18-53 1,1 18-1,-36-35-15,-36 17 16,-17 0 0,18-35-1,-35 0 1,52 0 0,18-35-1</inkml:trace>
  <inkml:trace contextRef="#ctx0" brushRef="#br0" timeOffset="95859.83">4322 3581 0,'0'-18'16,"0"53"78,35 18-79,-35 18-15,35 52 32,36 124-1,-54-159 0,-17-17 0,0-18 1,36-53 30</inkml:trace>
  <inkml:trace contextRef="#ctx0" brushRef="#br0" timeOffset="96167.15">4392 4357 0,'0'0'15,"0"53"1,0-18-16,71 0 16,17-35-1,-35 0 1,0-17-1,-36-1 17,-17-88-17,0 89 1,-17 34 31</inkml:trace>
  <inkml:trace contextRef="#ctx0" brushRef="#br0" timeOffset="96789.45">4392 5292 0,'0'0'0,"0"17"62,0 19-62,0 16 16,0 1-16,0-35 16,35 53-1,-35-142 63,0 18-78,0 18 16,0-18-16,0 0 16,0 18-1,0-53 1,0 70 0,36 18-1,-19 0 1,36 35-1,0 53 1,0-17 0,-18-36-1,1 0 1,-36-17 0</inkml:trace>
  <inkml:trace contextRef="#ctx0" brushRef="#br0" timeOffset="96975.18">4516 5380 0,'17'-35'46,"36"35"-30,-53-36-16,35 36 16,1 0-16,-1 0 15</inkml:trace>
  <inkml:trace contextRef="#ctx0" brushRef="#br0" timeOffset="97997.04">5486 3598 0,'53'36'78,"-53"17"-63,35-1-15,18 90 16,35 87 15,-53-141 0,1-88 63,-36 35-63,0-17 16</inkml:trace>
  <inkml:trace contextRef="#ctx0" brushRef="#br0" timeOffset="98418.03">5627 4286 0,'0'18'31,"0"35"-16,35-18 1,36 18 0,-1-35-1,-35-18 1,18 0 0,0-18-16,-17 0 15,-36-35 1,35 1 15,-35 34-15,0-17-1,-18 35 48,18 17-63</inkml:trace>
  <inkml:trace contextRef="#ctx0" brushRef="#br0" timeOffset="100856.06">4798 3369 0,'17'0'78,"19"0"-62,158-35 15,-106 35 1,-123 0 14,-1 0-30,19 0-16,-19 0 16,-52 0-1,71 0 1,-19 35 0,72-35 62,-19 0-63,36 0-15,0 0 16,0-18 0,-18 18-1,-17 0 1,-36 0 31,-17 0-47,-18 0 15,0 0 1,18 18 0,0-18-1,70 0 32,-17 0-31,17 0-1,0 0-15,18 0 16,-35-18 0,-54 18 93</inkml:trace>
  <inkml:trace contextRef="#ctx0" brushRef="#br0" timeOffset="105964.75">4180 3210 0</inkml:trace>
  <inkml:trace contextRef="#ctx0" brushRef="#br0" timeOffset="108068.58">5468 5168 0,'-18'0'31,"54"-35"110,-1 35-141,-17 0 16,17-35-16,88 70 31,-87 18-15,-36 0-1,-36 0-15,-34 35 31,-1 0-15,36-35 0,70-53 46,18-35-62,-18 35 16,18 0-16,36-36 15,-54 36 1,0 0 109,-35-35-125</inkml:trace>
  <inkml:trace contextRef="#ctx0" brushRef="#br0" timeOffset="109361">5980 4992 0,'0'35'78,"0"0"-78,0 18 16,17 18 0,18 17 15,-35-70 0,-17-71 63,17 17-94,0 19 15,-35-36 1,35-35 0,-36 52-1,36 19 1,0-18 0,36 35-16,16-18 15,-16 18 1,17 0-1,-18 53 1,-35 0 0,0 0-1,-18-18 1,-17-17 0,17-18 30,36 0 1,0 0-31,35 0 0,0 0-1,-18 0 1,0 0-1,-35 52 1,0 1 0,0-35-1,-18 17 1,-17-35 0,-53 36 15,70-36-16,-17-18 1,0-17 15</inkml:trace>
  <inkml:trace contextRef="#ctx0" brushRef="#br0" timeOffset="111887.86">7126 3440 0,'0'17'157,"35"18"-142,-35 18-15,53 0 16,-53 0-16,53 53 15,53 141 17,-35-141-1,-36-106 63,-53 0-32</inkml:trace>
  <inkml:trace contextRef="#ctx0" brushRef="#br0" timeOffset="112353.88">7267 4163 0,'0'35'32,"18"-35"-32,-18 53 15,35-18 1,53 18 0,-35-53-1,0 0 1,-35 0-1,17-17 1,-35-1 0,35-35-1,-35 0 1,36 18 15,-36-1-31,0 1 31</inkml:trace>
  <inkml:trace contextRef="#ctx0" brushRef="#br0" timeOffset="118330.37">6950 3298 0,'17'0'63,"36"0"-48,-35 0 1,35 0-16,106 0 31,-89 0 16</inkml:trace>
  <inkml:trace contextRef="#ctx0" brushRef="#br0" timeOffset="120130.49">7779 4639 0,'0'0'0,"0"18"78,0 17-78,0 0 16,0 53-1,35 18 17,-35-141 46,0-53-63,0 35 1,0 35 0,-18-35-1,18 0-15,0 36 32,0-19-17,18 1 1,35 35-1,-18 0 1,18 35 0,-53 18-1,-18 0 1,-17-17 0,70-36 62,18 0-78,-53 35 15,36-35-15,-1 53 16,0-18 0,-35 0-1,-17 1 1,-36-36-1,-18 35 1,18-35 0,0 0-1,36 0 1,17-18-16</inkml:trace>
  <inkml:trace contextRef="#ctx0" brushRef="#br0" timeOffset="121869.87">6138 3316 0,'18'0'109,"17"0"-109,-17 0 16,35 0-16,0 0 16,-18 0-16,18-18 15,17 18-15,19 0 16,69 0 0,-87-35 15,-36 35 0,-70 0 516</inkml:trace>
  <inkml:trace contextRef="#ctx0" brushRef="#br0" timeOffset="123615.78">7179 4798 0,'0'0'0,"18"-36"78,17 1-62,35 0-16,-52 35 15,17-35-15,1 35 16,-19 0-16,54 0 15,-36 70 17,-35 18 15,0-35-47,0-35 15,-35-18 16,35-35 16,35 35-31,18-36 0,-18 36-1,1 18 1,-1 35-1,-35-18 1,0 53 15,-71-17-15,18-36 0,1-35-1,16 36 1,1-36-1,0 0 1,35-18 0,-18 18-1,18-18 1</inkml:trace>
  <inkml:trace contextRef="#ctx0" brushRef="#br0" timeOffset="126488.85">9225 4304 0,'-35'18'62,"35"-1"-62,0 36 16,0 35 0,0-17-1,0-54 17,0-69 30,0 16-46,0-34-1,0 34 1,0-52 0,0 53-1,17 35 1,19-35-1,-1 35 1,18 53 0,0 17-1,-18 18 1,18 1 0,-18-37-1,-35-34 32,-17-18 0</inkml:trace>
  <inkml:trace contextRef="#ctx0" brushRef="#br0" timeOffset="126682.68">9225 4516 0,'18'-36'31,"-1"36"-31,36 0 16,18-35-1,-53 35 1,34 0-1</inkml:trace>
  <inkml:trace contextRef="#ctx0" brushRef="#br0" timeOffset="127743.99">7832 3246 0</inkml:trace>
  <inkml:trace contextRef="#ctx0" brushRef="#br0" timeOffset="128948.73">8943 4339 0,'-35'0'31,"35"18"48,0 35-79,0-18 0,0 88 31,17 54 0,19-177 63,-36-18-79,17 18 1</inkml:trace>
  <inkml:trace contextRef="#ctx0" brushRef="#br0" timeOffset="129520.15">9948 4692 0,'0'0'0,"0"35"62,-35 18-46,35-18-16,-53-17 16,35 70 15,18-70-15,-35-18-1</inkml:trace>
  <inkml:trace contextRef="#ctx0" brushRef="#br0" timeOffset="130734.4">9631 3228 0,'35'0'16,"0"0"31,1 18-47,17 17 0,-1 0 15,1 18-15,0-18 16,71 89-1,140 52 17,-123-70-1,-88-106 0,-17 0 79,-36-53-95,0 0 1,0 36-1,0 52 32,0-18-31,35 36-16,-35 0 16,18-17-1,-18-1-15,-36-18 47,1-17-31,0 0-1,-71 0-15</inkml:trace>
  <inkml:trace contextRef="#ctx0" brushRef="#br0" timeOffset="131399.4">8361 3475 0,'53'17'63,"-18"36"-63,36 71 31,52 105 0,-88-176 0,-35-71 63,-35 18-94</inkml:trace>
  <inkml:trace contextRef="#ctx0" brushRef="#br0" timeOffset="131670.62">8520 3881 0,'0'35'15,"0"-18"1,35 19 0,35-36-1,1 35 1,-18-35-1,-35-18 1,17 1 15,-35-19 1</inkml:trace>
  <inkml:trace contextRef="#ctx0" brushRef="#br0" timeOffset="133234.87">11712 4216 0,'0'-36'31,"0"72"16,0 52-31,35 71 15,-35-142 0,0-87 16,0 34-31,-17-105-1,17 124 1,0-19-16,0 1 16,0 0-1,88 35 16,-70 0-15,17 53 0,-35 0-1,-35 35 1,17-88 0,18 18-1,53 17 48,-18 0-48,-35 18 1,18-53-16,-18 35 16,-18 1 15,-35-36-16,18 0 1,-36 0 0,-34-18-1,52-17-15</inkml:trace>
  <inkml:trace contextRef="#ctx0" brushRef="#br0" timeOffset="135284.82">11307 4251 0,'-18'-35'16,"-17"35"-1,-1 0 1,19 70 15,70 18 0,35 18 1,-35-53-17,-53 0-15,0-18 31,-18-17 1,-35-18-17,-17 0 1,52 0-16,-35-18 16,18 1-1,35-54 1</inkml:trace>
  <inkml:trace contextRef="#ctx0" brushRef="#br0" timeOffset="135501.68">11307 4233 0,'70'0'15,"-35"-35"-15,1 35 16,-19 0-1,19 0 1,-19 0-16</inkml:trace>
  <inkml:trace contextRef="#ctx0" brushRef="#br0" timeOffset="136468.64">11218 3369 0,'36'0'62,"-1"0"-62,-17 0 16,34 0-16,19 18 16,141 35-1,599 246 16,-511-175 1,-212-89-1,-53-35-31,1 0 31,-36-17 47,-18 17-78,18-18 16,-18-17 0,18-1-1,18 72 48,0 17-48,-18 17 1,35-52-16,-35 35 16,-35-18 15,-1-35-16,1 0 1,-18 18 0,36-18-16</inkml:trace>
  <inkml:trace contextRef="#ctx0" brushRef="#br0" timeOffset="137965.54">13194 4145 0,'0'35'16,"35"-35"187,-17 0-62,-18 36 327,0-19-468,0 19 16,0-19-16,0 36 16,0 0-16,0-35 0,35 17 15,-35 0-15,0-17 16</inkml:trace>
  <inkml:trace contextRef="#ctx0" brushRef="#br0" timeOffset="138685.32">13547 4110 0,'0'35'47,"0"18"-47,0-18 15,0 18 1,0 18 0,0-18-1,0-18 1,0-53 31,0-35-32,0 36-15,0-54 16,0 1 0,0 17-1,17 17 1,19 36 15,-1 0-15,-35 18-1,17 17 1,-17 18 0,0 0-1,0-17 48,36-36-48,-36 35 1,35 18-16,-35-18 16,0-17 15,-18-18-15,-17 0-1,-18 0 1,0 0-1,18 0-15</inkml:trace>
  <inkml:trace contextRef="#ctx0" brushRef="#br0" timeOffset="139503.04">13264 3228 0,'0'0'0,"18"0"32,17 18-32,1-18 15,52 52-15,141-16 16,265 175 15,-212-140 16,-299-71 31,17-35-62,-36-1-1,36 54 48,18 17-63,-18-17 16,0 17-16,35 1 15,-35 16 1,0-34-1,-17-18 1,-1 35 15,-17-35-15</inkml:trace>
  <inkml:trace contextRef="#ctx0" brushRef="#br0" timeOffset="142530.89">14746 4004 0,'0'18'62,"0"17"-62,0 18 31,0-36-31,71 54 32,34-71-1,-52-35 0,-17-71 0,-36 71-15,0 52 62,0 19-78,-18 16 16,18 19-1,0 0 1,0-36-16,0 0 16,0 0-1</inkml:trace>
  <inkml:trace contextRef="#ctx0" brushRef="#br0" timeOffset="142823.26">15240 4022 0,'0'0'0,"0"17"32,0 1-17,0 70 1,0-70 0,0 35-1</inkml:trace>
  <inkml:trace contextRef="#ctx0" brushRef="#br0" timeOffset="143370.67">15258 3951 0,'0'0'0,"0"-35"32,35 35-17,18 0 1,-18 0 0,36 35-1,-71 18 1,0-18-1,0 18 1,-18-18 0,-17-35-1,52 0 48,19 0-48,-36 18-15,53-18 16,-53 35 0,35 18-1,-35 0 1,-18-35 0,-17-18-1,-18 0 1,0 0-1,18 0 1,17 0 0,18-53-1,-35 18 1</inkml:trace>
  <inkml:trace contextRef="#ctx0" brushRef="#br0" timeOffset="145055.06">16616 4075 0,'0'0'16,"35"0"31,0 0-32,36 0-15,-1 0 16,1 0-16,-18 0 16,0 0-16,0 0 15,0-36 1,-18 1 15,-35-53 0,-18 53 1,1 35-1,17 35-15,17 0-1,-17-17 1,53 17-16,-17 18 15,-36 0 1,-18-18 0,-17-35-1,-1 35 1,-17-35 0,71-17 15,35 17-31</inkml:trace>
  <inkml:trace contextRef="#ctx0" brushRef="#br0" timeOffset="145288.95">17868 3810 0,'0'71'31,"0"-36"-31,0 18 16,0 0-16,0-36 15,18 54 1,-18-36 0,17-35-1</inkml:trace>
  <inkml:trace contextRef="#ctx0" brushRef="#br0" timeOffset="145604.57">17798 3792 0,'0'0'15,"0"-35"-15,17 35 16,1 0-1,52 0 1,-17 18-16,18 52 16,-36 18-1,-17-17 1,-18-18 0,-71-18-1,18-35 1,0 0-1,36 0 1,70-17 15</inkml:trace>
  <inkml:trace contextRef="#ctx0" brushRef="#br0" timeOffset="146220.51">18433 3881 0,'0'0'0,"-18"0"0,-17 17 15,-1-17-15,-16 106 16,52-53 0,0-35-1,0 34 1,52-52-1,1 0 1,-35-52 0,17-19-1,-35 53 17,0 36-1,0 17-16,36 18 1,16-18 0,1 1-16,-17-36 15,17 0 1,-18-36 0,-35-52-1,0 0 1,0-53-1,0 123 1,0 71 47,-18 35-48,18 18 1,18-35-1,-18-36 1,17-17-16</inkml:trace>
  <inkml:trace contextRef="#ctx0" brushRef="#br0" timeOffset="146687.24">18644 3951 0,'0'0'0,"53"0"31,0 0-15,0 0-16,53-35 15,-53 35 1,-18 0 15,-53 0-15,-17 0-1,-18 53 1,18 0 0,35 17-1,18-35 1,35-35 0,-18 0-1,0-52 1,0-1-1,-35 17-15,0 19 16,0 52 31,0-17-31,0 17-1,36 18 1,-19 0-1,19-53-15</inkml:trace>
  <inkml:trace contextRef="#ctx0" brushRef="#br0" timeOffset="147571.71">19632 3792 0,'0'0'0,"-123"53"31,87-35-31,36 35 0,0 17 32,0 36-17,106-53 1,-18-18-1,1-35 1,-72 0-16,54-105 16,-36 16-1,-35 72 1,-53-19 0,-35 54-1,53 53 1,35-36-1,17 18 1,36-53 0,-18 0-1,18-35 17,36-1-17,-72 72 16,-17-19-15,0 18 0,0-52 31,0-18-32,0-1-15,53 36 16,18-53-1,-36 71 1,-35 35 0,0-18-1,0 0 17,35-87 30,-35 16-62,36 36 16,-1-35-16,-18 35 15,19 35 32,-36 1-47,0 16 16,0-34-1,35 17 1</inkml:trace>
  <inkml:trace contextRef="#ctx0" brushRef="#br0" timeOffset="148038.15">20567 3969 0,'0'0'0,"-35"0"16,35 53 0,0 70-1,0-17 1,17 17 0,-17-87-1,0-19 1,0-52 15,0 0-15,-17-106-1,52 0 1,53 35 15,0 88-15,-70 18-1,-18 71 1,0 17 0,-53-53-1,0 0 1,18-35-16,-18 0 16,0 0-1,53-53 1</inkml:trace>
  <inkml:trace contextRef="#ctx0" brushRef="#br0" timeOffset="149305.42">20867 4057 0,'35'106'31,"-35"-89"-31,0 36 16,0-88 47,0 0-48,0-18 1,18 53-1,-18-35-15,106 35 16,-18 0 0,18 0-1,-71 0 1,0 0 15,-35-18-15,0-35-1,0 18 1,-18 35 0,-87 17-1,69 54 1,36-18 0,36 17-1,17-34 1,17-1-1,-35-35 1,18-35 0,18-71-1,-53 18 17,-18 52-17,0 19 1,52 87 15,-52-34-15,36 52-1,-36-35 1,0-36 0,-36-17-1,54 0 48,0-35-63,17 0 15,0-1 1,36-52 0,-54 35-1,-17 18-15,0 53 31,0 35-15,0-36 0,18 54-1,-18-18 1,18-18 0,-54 0-1,19-35 1,87 0 62,-34 0-78,-1-17 16,18 17-1,-18-18 1,0-35-1,-35 0 1,0 36-16,-17 17 16,-1 0-1,-17 0 1,35 52 0,0-34-1,35 17 1</inkml:trace>
  <inkml:trace contextRef="#ctx0" brushRef="#br0" timeOffset="149669.15">22013 3881 0,'0'0'0</inkml:trace>
  <inkml:trace contextRef="#ctx0" brushRef="#br0" timeOffset="150156.01">22102 4075 0,'0'0'0,"-36"17"16,1 18-1,35-17-15,0 17 32,0 1-17,35-36 1,1 0-1,16-18 1,1-17 0,-35 35-1,17 0 17,-17 0-17,35 17 1,-18-17-1,18 36 32,-35-36-47,35 35 32,-1 0-17</inkml:trace>
  <inkml:trace contextRef="#ctx0" brushRef="#br0" timeOffset="168174.97">3193 5980 0,'0'35'813,"0"18"-813,0 0 16,0-18-16,35 18 0,-35 0 15,35 17 32,-35-87 47,-17 17-79,17-36-15</inkml:trace>
  <inkml:trace contextRef="#ctx0" brushRef="#br0" timeOffset="168475.01">3140 6297 0,'0'71'16,"35"-36"-1,0-35 1,36 0 0,17 0-1,-17-18 1,-36 1 0,0-36-1,-35 17 16,-35 36 16</inkml:trace>
  <inkml:trace contextRef="#ctx0" brushRef="#br0" timeOffset="168881.14">3087 7091 0,'0'53'62,"0"0"-62,0-18 16,0 18-16,35-18 16,-35-17-16,18 17 15</inkml:trace>
  <inkml:trace contextRef="#ctx0" brushRef="#br0" timeOffset="170000.08">4586 6032 0,'0'0'0,"0"53"78,0 18-78,0-36 16,0 71-1,35-18 17,-52-88 93</inkml:trace>
  <inkml:trace contextRef="#ctx0" brushRef="#br0" timeOffset="170362.2">4480 6562 0,'18'0'46,"-18"35"-30,53 0 0,0-35-1,-36 0-15,36 0 16,-35 0 0,-18-35-16,35 0 31,-35 17-16,35-17 1,-52 35 15</inkml:trace>
  <inkml:trace contextRef="#ctx0" brushRef="#br0" timeOffset="170811.25">4533 7038 0,'0'0'0,"0"35"31,0 18-15,0 35-1,35-17 1,54-54 0,-1-17-1,-53 0 1,18-52-1,-53-37 1,0 1 0,-18 35-1,-52 53 1,17-35 0,18 35-1,-18 0 1,17 18-1,-16 17-15</inkml:trace>
  <inkml:trace contextRef="#ctx0" brushRef="#br0" timeOffset="173428.76">3157 7161 0,'-35'18'63,"35"0"-48,0 35-15,0-1 16,18 37 15,-1-72-15,19-17-1,52 0 1,-35 0 0,-36-35-1,-17-18 1,0 18-16,0 0 16,0-36 15,-17 18-16,-36 18 1,0 35-16,18 0 16,-18 0-1,35 0 1,-17 0 0,0 88-1,35-35 1,0-18-1</inkml:trace>
  <inkml:trace contextRef="#ctx0" brushRef="#br0" timeOffset="174925.16">4727 6932 0,'0'-35'47,"-17"35"47,-19 17-79</inkml:trace>
  <inkml:trace contextRef="#ctx0" brushRef="#br0" timeOffset="175802.68">3316 7355 0,'0'0'0,"0"-35"31,18 35-31,-18-35 16,53 35-16,-53-35 31,0 87 0,-177 19 0,142-71 1,123-88-1,-17 53-16,-54 35 1,-17 35 0,-53 35-1,18-52 1,-18-18 0</inkml:trace>
  <inkml:trace contextRef="#ctx0" brushRef="#br0" timeOffset="176164.5">3634 7056 0,'0'17'62,"-18"54"-62,18-1 16,0 71-1,18-70 1,-18-36 0,0-17-1,-18-18 48</inkml:trace>
  <inkml:trace contextRef="#ctx0" brushRef="#br0" timeOffset="177128.87">3281 8220 0,'-18'35'32,"18"-17"-17,0 35-15,0-1 16,35 1-1,1-53-15,34 36 16,36-54 15,-71-123 16,-88 70-31,-35 1 15,35 70-31,18 0 16,35 17-1,0 19 1,0-19-16</inkml:trace>
  <inkml:trace contextRef="#ctx0" brushRef="#br0" timeOffset="177611.7">5115 7867 0,'0'0'0,"0"70"63,0 19-48,0-1-15,0-18 16,0 36 15,0-70-15,0-1 15</inkml:trace>
  <inkml:trace contextRef="#ctx0" brushRef="#br0" timeOffset="178778.86">3228 7250 0,'-18'0'31,"-17"0"-15,70-18 46,-17 18-46,17 0-1,-35 53 32,-35 0-31,0-53-16,35-36 62,0 1-62,53 0 16,-53 17-16,52-17 16,-16 0-1,-54 88 17,-17-18-32,-18 0 15,18-17 1,35-71 31,17 0-32,-17 18 1,36 35-16</inkml:trace>
  <inkml:trace contextRef="#ctx0" brushRef="#br0" timeOffset="188916.83">23865 2893 0,'0'0'0,"-35"0"15,17 0 1,18-36-1,-35 36 1,18 0 0,17 18-16,-71 17 15,36 1-15,-53 228 32,88-193-17,52-36 1,125-35-1,-36-53 1,-53-17 15,-53 17-15,-35 17-16,0 19 16,-17 17-1,-54 35 1,36 71-1,0-36 1,52-70 0,54 0-1,-36-17 1,-35-1 0,0-70-1,0 123 16,18 1-15,35-1 15,35 0-15,-35-35 0,-53-35-1,35-53 1,-35 35-1,-35 35 1,52 18 15,19 0-15,70 106 0,-71-36-1,-35-34 1,-35-1-1,-1-35 1,36-18 15,53-35-15,18-52 0,-36 52-16,-35 17 15,35-34 1,-70 70 15,0 88-15,35-70-16,0 52 15,17-34 1,72-36 0,-1 0-1,-53 0-15</inkml:trace>
  <inkml:trace contextRef="#ctx0" brushRef="#br0" timeOffset="189134">24818 2928 0,'0'0'0,"0"35"31,0 18-15,0-17-16,0 34 16,35 1-1,-35-18 1,35-36 0</inkml:trace>
  <inkml:trace contextRef="#ctx0" brushRef="#br0" timeOffset="189332.56">24589 2928 0,'0'0'0,"53"-35"31,17 35-31,1-36 15,34 36 1,-69 0 0</inkml:trace>
  <inkml:trace contextRef="#ctx0" brushRef="#br0" timeOffset="189515.9">24853 3316 0,'18'0'32,"-1"0"-32,36 0 15,-17-18 1,34-34 0,-17 16-16</inkml:trace>
  <inkml:trace contextRef="#ctx0" brushRef="#br0" timeOffset="189901.02">25347 3016 0,'0'0'0,"35"0"31,18 0-31,-17-17 0,16 17 16,72-36-1,-124 1 1,0 17 15,-18-17-15,-17 35 0,35 18-1,18-18 1,35 70-1,-18 1 1,18-36-16,-53-17 16,0 35-1,-53-18 1,0-35 0,35 0-1</inkml:trace>
  <inkml:trace contextRef="#ctx0" brushRef="#br0" timeOffset="190813.74">26635 2752 0,'35'0'47,"-35"-36"-31</inkml:trace>
  <inkml:trace contextRef="#ctx0" brushRef="#br0" timeOffset="191417.33">26547 2452 0,'0'53'46,"0"0"-46,0-18 16,0 18-16,0 0 16,0-36-16,0 19 15,0-72 32,0-17-31,-89-105 15,89 52 0,0 71-31,36-36 16,17 36 0,-1 35-1,19 53 1,-53 0-1,-18 0 1,-18-53-16,-53 35 16,19 0-1,-1-35 1,53-18 15,88-34-15</inkml:trace>
  <inkml:trace contextRef="#ctx0" brushRef="#br0" timeOffset="191883.08">26776 2575 0,'0'0'0,"35"36"15,-35-1 1,-35-35 15,-18 0-15,53-18-1,-18 1 1,54-19 0,52 1-1,53 35 1,-18-35 15,-105 35-15,-18-36-1,-35 36 1,-1 0 0,19 0-16,-54 18 15,54 17 1,17 18-1,17-35 1,107 17 0,-18-35-1,17 0 1,-52-17 0</inkml:trace>
  <inkml:trace contextRef="#ctx0" brushRef="#br0" timeOffset="192882.82">27428 2240 0,'0'0'0,"0"71"63,0-36-48,36 18-15,-36 0 16,0-18 0,17 0-16,-17 1 15,36-1 1,-36-53 15,-18-35-15,-17 18-1,-1 0 1,-16 35 0,-1 0-1,0 53 1,53 0 0,17 0-1,54-18 1,52-35-1,-17 0 17,-18-18-17,-17-70 1,-36 35 0,-35 0-1,0 18-15,-17 0 16,-1 35-1,-17 0 1,-18 70 0,53 1-1,35-54 1,18 36 0,106-53-1,-53 0 1,-89-35 15,36-18-15,-53-35-1,-18-53 1,1 123 0,17-17-1,-35 88 16,35 70-15,17-35 0,36 1-1,-35-72 1</inkml:trace>
  <inkml:trace contextRef="#ctx0" brushRef="#br0" timeOffset="193183.35">28046 2558 0,'0'-36'0,"0"1"32,53 0-17,35 17 1,18-17 0,-89 0-1,-34 35 16,-19 17-15,36 1 0,18 17-1,0-35-15,52 0 16,-52 0 0</inkml:trace>
  <inkml:trace contextRef="#ctx0" brushRef="#br0" timeOffset="193800.31">26829 3422 0,'0'53'31,"0"-36"-15,0 19-16,0-1 15,0-17 1,0-54 31,0 19-47,0-71 16,0-18-1,0-18 1,53 107 15,-18 17-15,18 70-1,-18 36 1,18-35 0,0-36-1,-35 18 1</inkml:trace>
  <inkml:trace contextRef="#ctx0" brushRef="#br0" timeOffset="193950.9">26970 3475 0,'35'0'31,"18"-35"-31,-18 35 16,1-18-16</inkml:trace>
  <inkml:trace contextRef="#ctx0" brushRef="#br0" timeOffset="194384.47">27446 3369 0,'18'0'32,"17"0"-32,-17-18 15,17 18-15,18 0 16,-18-35 0,0 0-1,-35 17 1,0-17 15,-17 35-15,34 0 15,19 70-15,34-17-1,-34-17 1,-36 17-1,-18-53-15,-35 17 16,0-17 0,18 0-1,35-17 1</inkml:trace>
  <inkml:trace contextRef="#ctx0" brushRef="#br0" timeOffset="194717.87">28240 3087 0,'0'0'0,"-35"35"0,35 0 16,0 36-1,123 35 1,-70-106-1,0 0 1,-18-36 0,-35-69-1,-17 52 1,-19 17 0,-52 1-1,17 35 1,36 0-1,18 18 1,17 35 0,-36-18-16</inkml:trace>
  <inkml:trace contextRef="#ctx0" brushRef="#br0" timeOffset="195501.52">27129 4004 0,'0'18'31,"0"17"-16,0 0-15,17 18 16,-17-35-16,0 35 16,36-53 15,-36-53 0,-71-106 0,71 88 1,0 36-32,18 0 15,17 35 1,18 0 0,-18 70-1,-88 19 1,36-54-1,-19-17 1,89-18 15,-35 0-31,70 35 16,-70 18 0,35-36-1,-71 19 1,-70-1 15,70-35-15,-35 0-1,53-35 1,35 17 0</inkml:trace>
  <inkml:trace contextRef="#ctx0" brushRef="#br0" timeOffset="195917.02">27587 3986 0,'18'0'0,"17"0"16,0-35-16,54 35 16,16-35-1,-69 0 1,-54-1 15,-17 36-15,35-17-1,0 52 32,35-35-47,0 35 16,36 0-1,-71 1 1,0-19 0,-53-17-1,0 0 1,-17 0 0</inkml:trace>
  <inkml:trace contextRef="#ctx0" brushRef="#br0" timeOffset="196175.86">28716 3669 0,'0'35'15,"0"18"1,0-18-16,0 18 16,0 71-1,0-71 1</inkml:trace>
  <inkml:trace contextRef="#ctx0" brushRef="#br0" timeOffset="204672.03">6650 6456 0,'0'-18'31,"0"53"16,0 36-31,0-18-16,17-18 15,-17 0-15,36 1 16,-36 34 15,0-87 32,-18 17-48</inkml:trace>
  <inkml:trace contextRef="#ctx0" brushRef="#br0" timeOffset="205931.7">5539 5768 0,'17'0'94,"1"0"-94,35-35 16,70-1-1,18 1 1,-70 35 0,-89 0 62,-35 0-63,0 18-15,1-18 16,-1 35-16,17-35 16,1 0-1,-18 35 1,18-35-1,53 0 32,17 0-31,53 0 0,0-17-1,-17-19 1,-107 36 109</inkml:trace>
  <inkml:trace contextRef="#ctx0" brushRef="#br0" timeOffset="212788.58">27922 5380 0,'-17'0'31,"-1"0"-15,18 35 0,0 0-16,-35-17 0,35 17 15,17 18 1,1-53-16,176 36 31,-106-107 16,-52-88-16,-72 89 0,-34 70-15,17 0 0,-18 0-1,54 0 1,-19 53 0,36-18-1,0 0-15</inkml:trace>
  <inkml:trace contextRef="#ctx0" brushRef="#br0" timeOffset="213555.39">28487 5221 0,'0'-18'16,"0"36"62,0 88-62,0-88-1,0 17-15,35 35 32,-35-34 46</inkml:trace>
  <inkml:trace contextRef="#ctx0" brushRef="#br0" timeOffset="214005.06">28081 5962 0,'0'-18'31,"0"54"0,0-1-31,0 0 16,0 36-1,0-18 1,18-53 0,-18 35-1,35-35 1</inkml:trace>
  <inkml:trace contextRef="#ctx0" brushRef="#br0" timeOffset="214339.6">28381 5997 0,'0'53'16,"0"-18"-16,35-35 16,53 36-1,1-36 1,-72-18-1,19-17 1,-36 17 0,-18-52-1,-17 17 1,-36 35 0,18 18-1,0 0 1,0 0-1,36 71 1,-19-19 0</inkml:trace>
  <inkml:trace contextRef="#ctx0" brushRef="#br0" timeOffset="-214007.16">28116 6615 0,'0'35'78,"0"18"-78,0-18 16,18 0-16,-18 1 15,0-19 1,0 19 15,35-36 0</inkml:trace>
  <inkml:trace contextRef="#ctx0" brushRef="#br0" timeOffset="-213707.74">28593 6526 0,'0'36'47,"0"17"-32,-18-36-15,18 18 16,0 1-16,0-1 31,18 0-15</inkml:trace>
  <inkml:trace contextRef="#ctx0" brushRef="#br0" timeOffset="-212739.79">27764 7197 0,'0'35'47,"17"106"-31,-17-88-16,36 35 31,-36-17 0,35-71 16,18-18-31</inkml:trace>
  <inkml:trace contextRef="#ctx0" brushRef="#br0" timeOffset="-212440.72">28134 7391 0,'-18'35'15,"18"0"-15,0-17 16,36 17 0,17 0-1,-18-35-15,0 0 16,0-17-1,-35-18 1,0-1 0,-35-17-1,-53 36 1,35 17 0,18 0-1</inkml:trace>
  <inkml:trace contextRef="#ctx0" brushRef="#br0" timeOffset="-212137.6">28663 7338 0,'0'53'31,"0"-18"-31,0 0 16,53-35 0,-35 0-16,52 0 15,-52-17 1,35-36 0,-36 17-1,-17-34 1,-88 52-1,-35 18 1,17 0 15,35 0-15</inkml:trace>
  <inkml:trace contextRef="#ctx0" brushRef="#br0" timeOffset="-211328.7">29757 5080 0,'0'-35'16,"0"52"31,0 36-32,0-17-15,0 16 16,0-34-16,17 35 31,19-53 16,-1 0-31</inkml:trace>
  <inkml:trace contextRef="#ctx0" brushRef="#br0" timeOffset="-210557.04">29545 5733 0,'0'0'0,"18"0"32,-1 0-32,36-18 15,0 18-15,0 0 16,-35 0-16,35 35 16,-53 18-1,0 0-15,-88 71 16,-18-1 15,141-141 16,36 18-31,-36-35-1,-18 35 1,36 0-1,53 0 1</inkml:trace>
  <inkml:trace contextRef="#ctx0" brushRef="#br0" timeOffset="-209956.78">29722 6385 0,'52'-17'16,"1"-1"-1,-35 18-15,17 0 16,1 0-16,-1 18 16,-35 17-1,0 0-15,-106 18 16,53 0 31,88-53-16,54 0 0,-1 53 0,-88 0-15,-18 0 0,18-36-16,-70-17 15,17 0 1,17 0 0,-17 0-1</inkml:trace>
  <inkml:trace contextRef="#ctx0" brushRef="#br0" timeOffset="-209305.74">29739 7108 0,'0'18'31,"0"17"-31,35 1 16,177 69 15,-159-140 0,-53-71 0,0 142 16,0 17-31,0-1-16,35 1 16,-35 18-1,0-18 1,0-18-1,0-17 1</inkml:trace>
  <inkml:trace contextRef="#ctx0" brushRef="#br0" timeOffset="-208256.48">28081 8079 0,'0'70'63,"35"142"-32,-17-89 0,17-123 1,-17 0-17,-18-35-15</inkml:trace>
  <inkml:trace contextRef="#ctx0" brushRef="#br0" timeOffset="-207989.1">28328 8255 0,'0'71'32,"18"-19"-32,17-52 15,71 36 1,-36-36 0,-34-18-1,-36 0 1,0-17-16,-36-18 15,-17 36 1,-17 17 0,17 0-1,35 0 1,36 35 0</inkml:trace>
  <inkml:trace contextRef="#ctx0" brushRef="#br0" timeOffset="-207739.01">28998 8132 0,'0'52'31,"0"-16"-15,0 17-16,0 17 15,0-35-15,36 1 16,-1-1 0,-35 0-16,0 1 31,18-36-15</inkml:trace>
  <inkml:trace contextRef="#ctx0" brushRef="#br0" timeOffset="-207421.87">29968 8026 0,'-35'0'16,"35"17"-1,0 1 1,159 88 0,-89-36-1,-17-52 1,-53 35 0,0-18-16,-88 0 15,35-35 1,36 0-1,17-17 1</inkml:trace>
  <inkml:trace contextRef="#ctx0" brushRef="#br0" timeOffset="-207272.24">30021 8008 0,'0'0'0,"36"-35"16,-1 35-16,0-36 15,0 36-15,71-35 16,-53 35 0</inkml:trace>
  <inkml:trace contextRef="#ctx0" brushRef="#br0" timeOffset="-206533.64">28240 8996 0,'35'53'47,"-35"35"-47,35-18 16,1 72 0,-36-19 15,0-105-16,35-18 17</inkml:trace>
  <inkml:trace contextRef="#ctx0" brushRef="#br0" timeOffset="-206271.76">28557 9137 0,'36'35'31,"-36"0"-31,0 18 16,35 0-1,-35-17-15,18 34 16,17-52-1</inkml:trace>
  <inkml:trace contextRef="#ctx0" brushRef="#br0" timeOffset="-205438.55">29016 9119 0,'0'36'203,"0"16"-187,0 1-16,0-35 0,35 17 15,1 1 1,16-36 0,19 0-1,17-18 1,-53-53-1,-35 18 1,0-52 0,-35 69-16,0 19 15,-36 17 1,54 0 0,-36 0-1,18 35 1,52 0-1</inkml:trace>
  <inkml:trace contextRef="#ctx0" brushRef="#br0" timeOffset="-205004.89">30709 8925 0,'0'0'16,"0"-35"-1,-35 35-15,-53 35 16,-18 142-1,106-19 17,35-87-17,-17-71-15,52 35 16,-17-35 0,-17-17-1,-36-1 1,0-35-16,-18 18 15,-53 35 1,-34 0 0,52 17-1,17 19 1</inkml:trace>
  <inkml:trace contextRef="#ctx0" brushRef="#br0" timeOffset="-204221.37">28363 10037 0,'-35'0'15,"53"70"1,-18-17-1,0 0-15,35-18 16,-35 36 0,0-54 15,53-17-15</inkml:trace>
  <inkml:trace contextRef="#ctx0" brushRef="#br0" timeOffset="-204020.86">28681 9984 0,'0'0'16,"0"17"0,0 36-1,0 35 1,35-17-1,0-1 1,-35-52 0,18-18-1</inkml:trace>
  <inkml:trace contextRef="#ctx0" brushRef="#br0" timeOffset="-203737.97">29175 10037 0,'0'-18'32,"0"53"-1,0 0-16,0 18-15,0 0 16,0-35-16,0 17 16,35 18-1,-35-35 1,53-18 0</inkml:trace>
  <inkml:trace contextRef="#ctx0" brushRef="#br0" timeOffset="-203084">30551 9931 0,'0'0'0,"-36"0"0,19 0 15,70 0 32,-1 0-31,-16-18-16,-1 18 15,0-35 1,1 70 31,-36 212-32,0-53 32,0-141-31,-18-53 31</inkml:trace>
  <inkml:trace contextRef="#ctx0" brushRef="#br0" timeOffset="-202888.37">30568 10283 0,'0'-17'16,"53"17"-1,0-35 1,0 35-16,-18 0 15,0-36 1,18 36 0,-35 0-1</inkml:trace>
  <inkml:trace contextRef="#ctx0" brushRef="#br0" timeOffset="-196151.95">5874 6491 0,'0'35'46,"35"1"-46,-35-1 16,71 159 0,-54-88 15,18-71 16,-35-53 0,36-17-47</inkml:trace>
  <inkml:trace contextRef="#ctx0" brushRef="#br0" timeOffset="-195819.27">6209 6756 0,'0'0'0,"0"53"16,35-18-1,18-35-15,18 0 16,-1-35 0,-70-1 15,0 1-16,0-18 1,0 18 0,-53 35-1,-17 0 1,34 17 0,1-17-1,18 36 1</inkml:trace>
  <inkml:trace contextRef="#ctx0" brushRef="#br0" timeOffset="-194528.58">7973 5221 0,'0'53'47,"0"0"-47,0 0 16,0 0-1,53 158 17</inkml:trace>
  <inkml:trace contextRef="#ctx0" brushRef="#br0" timeOffset="-194228.56">7849 5715 0,'0'0'16,"18"53"0,70-18-1,-17-35 1,-1 0 0,-34-17-1,16-36 1,-34 17-1,-18 1 1,0 17 15,-35 18 16</inkml:trace>
  <inkml:trace contextRef="#ctx0" brushRef="#br0" timeOffset="-192485.54">7585 6138 0,'0'-35'0,"35"53"78,-35 35-62,35-18-16,-35-17 16,0 34-16,36 54 31,-19-106 0,-17 36 0,0-54 1</inkml:trace>
  <inkml:trace contextRef="#ctx0" brushRef="#br0" timeOffset="-192197.54">7885 6138 0,'0'36'47,"0"-1"-47,0-17 15,17 17-15,-17 18 16,35 17 0,-35-52-1</inkml:trace>
  <inkml:trace contextRef="#ctx0" brushRef="#br0" timeOffset="-190682.86">8255 6103 0,'0'35'203,"18"1"-187,-18-1-16,0 18 15,35 0-15,-35-18 16,0 18-16,0-18 15,35-35-15,-35 18 16,0-53 109</inkml:trace>
  <inkml:trace contextRef="#ctx0" brushRef="#br0" timeOffset="-189272.31">9913 5733 0,'0'53'94,"0"17"-94,0 1 16,0-1-1,18 71 1,-18-123-16,0 17 16,17-35 62,-17-53-63,0 36-15</inkml:trace>
  <inkml:trace contextRef="#ctx0" brushRef="#br0" timeOffset="-186565.45">9966 5750 0,'0'18'31,"0"17"-15,-35-35-1,35 88 16,-36 18-15,1-53 0,35-18-1,0 18 1,0-35 0,18-18-16,35 0 15,-18 0 1,18 0-1,-18 0 1,-17-35 0,-18-1 15,35 1-15,-35-35-1,0 17 1,0-53-1,-18 71 1,1-1 0,-36 36 15,18 0-15,-1 0-1,19 18 1,17 17-1</inkml:trace>
  <inkml:trace contextRef="#ctx0" brushRef="#br0" timeOffset="-185565.95">12171 5486 0,'0'70'62,"0"-17"-46,0 0-16,0-18 15,17 71 17,-17-71-1,18-35 0,17-17-15,18-18-1</inkml:trace>
  <inkml:trace contextRef="#ctx0" brushRef="#br0" timeOffset="-184899.5">14182 5397 0,'0'18'32,"0"35"-17,35 35 17,-35 0-1,0-52 0,35-36-15</inkml:trace>
  <inkml:trace contextRef="#ctx0" brushRef="#br0" timeOffset="-184209.48">15840 5239 0,'0'35'31,"0"0"-15,-18 89-1,18-89 1,0 18 0,0-35 15,-35-18 16</inkml:trace>
  <inkml:trace contextRef="#ctx0" brushRef="#br0" timeOffset="-180865.09">9260 5962 0,'-35'53'16,"35"-36"-1,0 19-15,0-1 16,35-35-16,1 18 16,-19-18-16,19 0 15,-19 0-15,19 0 0,-1-36 32,-35 1-32,0 0 15,0-36 16,-71 36-15,-17 35 15</inkml:trace>
  <inkml:trace contextRef="#ctx0" brushRef="#br0" timeOffset="-180615.21">9543 5768 0,'0'70'47,"35"1"-47,-35 0 15,35-19-15,-35-16 16,35 52-1,-17-70 1,-18 17 0,35-35-1,1 0 1,-36-35 0</inkml:trace>
  <inkml:trace contextRef="#ctx0" brushRef="#br0" timeOffset="-178487">11289 5627 0,'0'53'94,"0"0"-79,0-18-15,0 194 31,0-194 1,18-35-1,34-35-15</inkml:trace>
  <inkml:trace contextRef="#ctx0" brushRef="#br0" timeOffset="-178181.82">11518 5803 0,'0'53'16,"0"-18"0,71-35-1,-54 0-15,19 0 16,-1 0-1,-35-17 17,0-36-17,0 18 1,0-1 0,-71 36-1,36 0 1,0 0-1</inkml:trace>
  <inkml:trace contextRef="#ctx0" brushRef="#br0" timeOffset="-177873.89">11853 5627 0,'0'53'32,"0"-18"-17,0 18-15,0 17 16,36 1 0,-36-36-1,35 18 1,-35-35-1</inkml:trace>
  <inkml:trace contextRef="#ctx0" brushRef="#br0" timeOffset="-174913.79">13229 5627 0,'0'-35'15,"0"52"32,0 18-47,0-17 16,0 53-1,88-1 17,-52-70-32,17 0 15,-36 0 16,-17-35-15,0-18 0,0 35-1,0-35 1,-17 53 0,-54-35-1,0 35 1,36 0-1,35 18 1</inkml:trace>
  <inkml:trace contextRef="#ctx0" brushRef="#br0" timeOffset="-173995.11">13829 5503 0,'0'0'0,"-18"0"15,-17 0 17,35 18 77,0 17-93,0 18-16,0-18 15,0 71 1,18 0 0,-18-71-1,17-35 1,19 0 62,-36-17-62</inkml:trace>
  <inkml:trace contextRef="#ctx0" brushRef="#br0" timeOffset="-171264.17">14905 5274 0,'0'0'0,"0"18"47,0-1-47,0 36 0,0 88 31,0-88-15,35-17 15,18-36 47,-53-18-78,35 18 16</inkml:trace>
  <inkml:trace contextRef="#ctx0" brushRef="#br0" timeOffset="-170935.14">15187 5433 0,'-18'35'31,"18"18"-31,0-18 16,36 1 0,17-36-1,-36 0 1,19 0 15,-36-18-15,0 0-1,0-35 1,-36 36 0,1 17-1,0-36 1</inkml:trace>
  <inkml:trace contextRef="#ctx0" brushRef="#br0" timeOffset="-170079.17">15487 5397 0,'0'18'391,"0"35"-376,0 0 1,35-35 0,-17-18 15,17 0 0,0-36 0,-35-34 1,-17 17-17,-71 18 17,70 35-17</inkml:trace>
  <inkml:trace contextRef="#ctx0" brushRef="#br0" timeOffset="-167211.22">27622 6738 0,'0'0'0,"0"-35"16,-35 35-1,0 35 1,35 0 0,0 36-1,0-53-15,70 17 32,-17-53 14,-53 1-30,0-36 0,0 0-1,0 17 1,-35 1 0,17 0-1,-17 35 1</inkml:trace>
  <inkml:trace contextRef="#ctx0" brushRef="#br0" timeOffset="-166678.41">27622 6121 0,'-52'106'31,"52"-89"-31,35 54 31,71-71 1,-71-71-1,-53 1 0,-35-1-15,-17 18-1,17 53 1</inkml:trace>
  <inkml:trace contextRef="#ctx0" brushRef="#br0" timeOffset="-166077.71">27428 5521 0,'0'0'0,"-52"35"31,52 1-31,0-1 31,123 0 1,-35-35-1,-88-123 0,-70 70 0,34 53-15,1 0 0,-18 35-1,53 0-15,-17-35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08T10:58:48.29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5380 5309 0,'-18'0'188,"1"0"-157,-36 0-16,17 0 1,36 18 0,-53-18-16,18 53 31,35 17 16,124-70 0,-107 0-32,-17-17 1,-35 17 62,0 17-62,-18 19-16,18-19 15,-1 19 17,36-1-17,36-35 32,-1 0-31,-18 0-1,19 0 17,-36-18-17,17 18-15,19 0 16,-36-17-1</inkml:trace>
  <inkml:trace contextRef="#ctx0" brushRef="#br0" timeOffset="903.29">5503 5380 0,'0'35'47,"0"-17"-31,0 17-16,0-17 15,0 17-15,0 0 32,0-52 30,0-36-46,0 17-1,0 1 1,0 17 0,36 18 62,-1 18-63,0 35 1,-17 0 0,17-18-1,-35-17 1,35-18-16,1-35 94,-36-1-94,0 1 15,0 0 1,0-18-1,0 35 17,0 53 93</inkml:trace>
  <inkml:trace contextRef="#ctx0" brushRef="#br0" timeOffset="1566.2">5997 5362 0,'-17'0'16,"17"18"-1,-53-18 1,53 53-16,-36-18 15,36 0 1,0 1 0,0-1-1,36-35 1,17 0 0,-36 0-16,54 0 15,-18-18 1,-18 1-1,-35-19 1,0 54 31,0 0-31,35 17-1,1-35 1,16 0-1,-16 0 1,-19 0 0,-17-18-1,0 1 1,0-19 0,-17 1-1,-19 35 1,1 0-1,18 0-15,-36 0 16,17 0 0,36 18 15,18-18-31</inkml:trace>
  <inkml:trace contextRef="#ctx0" brushRef="#br0" timeOffset="1833.65">6403 5415 0,'0'35'62,"0"1"-62,0-1 16,0-17-16,0 17 16,35-35-16,-35 35 15,0-17 17</inkml:trace>
  <inkml:trace contextRef="#ctx0" brushRef="#br0" timeOffset="2199.01">6421 5380 0,'0'0'0,"17"0"31,1 0-16,17 0 1,0 0 0,-17 17-16,-18 36 15,35 0 17,-35-35-32,0 17 31,-17-35-16,-1 0 1,-17 0 0,17 0-1,18-17 17</inkml:trace>
  <inkml:trace contextRef="#ctx0" brushRef="#br0" timeOffset="2748.94">6862 5362 0,'-18'0'16,"0"0"0,-35 0-1,18 0-15,35 18 16,-35 17 0,-1 0-1,36-17 1,36-18-1,-1 0 1,18 0 0,-18 0 15,-70 0 0,-18 0-15,35 18-1,-17-1 1,35 19 0,0-1 15,35-35-15,18 0-1,-17 0 1,17 0-1</inkml:trace>
  <inkml:trace contextRef="#ctx0" brushRef="#br0" timeOffset="3511.95">7038 5345 0,'0'17'47,"0"1"-47,0 35 16,0 17 0,0-52-1,18-18 1,-18-35 62,0-1-62,0 19-1,0-19 16,0 1-15,0 18 15,52 17-15,1-36 0,-17 36-1,-36 36 16,0 16-15,-36-52-16,-34 36 31,105-1 16,18 0-31,0 1-1,0-19 1,-18 19 0,0-36-1,1 0 1</inkml:trace>
  <inkml:trace contextRef="#ctx0" brushRef="#br0" timeOffset="4734.68">4692 5186 0,'0'0'0,"0"17"125,0 19-125,-18-1 16,18 36 0,-35 176 15,35-177 0,0-88 47,0-17-62</inkml:trace>
  <inkml:trace contextRef="#ctx0" brushRef="#br0" timeOffset="5941.8">4692 5203 0,'35'0'109,"36"0"-93,-54 0 0,19 0-16,175 0 31,-17 0 0,-105 0-15,16 0 15,-52 0-31,88 36 16,-35-36-1,0 0 1,-18 35-1,18-35 1,-18 0 0,-35 0-16,35 0 15,1 0 1,-19 0 0,1 0-1,35 0 1,-54 0-1,1 35 1,18-35 15,-18 0-15,0 0 0,0 0-1,0 0 1,0 0-1,-36 0 1,18 0 15,18 0-15,-17 0-16,17 0 16,-1 0-1,1 0 16,-17 0 16,-72-17 94,1 17-125</inkml:trace>
  <inkml:trace contextRef="#ctx0" brushRef="#br0" timeOffset="6999.92">7144 5274 0,'53'0'47,"-36"0"-32,19 0 1,-19 0 0,18 0-1,1 0 1,17 0 15,-36 0-15,19 0-1,-1 0 1,-17 0 0,17 0 15,-18 0-15,19 0 15,-1 35 125,0 1-125,-35-19-31,0 18 16,18 1 0,-18-19-16,0 54 15,0-53 1,0 35-1,0-36 1,0 18-16,35 1 31,-35-54 32,0-17-48</inkml:trace>
  <inkml:trace contextRef="#ctx0" brushRef="#br0" timeOffset="9939.21">4657 5627 0,'0'35'109,"35"0"-93,-35-17-16,0 35 15,0-18 1,0 36-1,0-36 32,18-35 94,34 0-125,19 0-1,0 0 1,-54 0-1,19 0-15,-19 0 16,18 0-16,18 0 31,-17 0-31,17 0 16,-1 18 0,19-18-1,-18 0 1,35 0-1,-35 0 1,0 0 0,0 0-1,35 0 1,-35 0 0,0 0-1,35 0 1,0 0-1,-35 0 1,35 0 0,-35 0 15,36 0-15,-37 0-1,1 0 1,18 0-1,-18 0 1,0 0 0,0 0-1,-18 0-15,18 0 16,0 0 0,-18 0-1,53 0 1,-35 0-1,-18 35 17,36-35-17,-18 0 1,0 0 0,35 0-1,-35 0 1,-35 0-1,34 35 1,-16-35 0,-19 0-1,19 0 1,-19 0 0,72 0 15,-37 0-31,-16 35 15,-1-35 1,0 0 15,1 0-15,-19 0 15,18 0 0,-17 0 1,-18-17 30,0-1-15,0-17-16,0 0 1,0 17-17,0-35 16,0 35-15,0-17 15,0 0-15,0 17 0,0-17 46,0 17-15,-35 18 78</inkml:trace>
  <inkml:trace contextRef="#ctx0" brushRef="#br0" timeOffset="12347.88">11042 5345 0,'0'17'62,"0"1"-62,0 35 16,0 0-16,-18 17 15,18-17 17,0-18-17</inkml:trace>
  <inkml:trace contextRef="#ctx0" brushRef="#br0" timeOffset="12751.41">10971 5345 0,'0'0'15,"0"-18"-15,53 18 47,-17 0-31,-1 0-1,18 0-15,-53 53 16,35-18 0,-35-17-1,0 52 1,0-34-1,-18-36 1,1 35 0,-19-35-1,1 0 1,18 18 0,-19-18-1</inkml:trace>
  <inkml:trace contextRef="#ctx0" brushRef="#br0" timeOffset="13436.01">11536 5309 0,'-35'0'63,"17"0"-48,18 36-15,-35-36 16,35 35-16,-36-18 16,36 19 15,18-36-16,0 0 17,17 0-17,-53 0 79,18 35-94,-17-35 16,17 18-16,-36-18 15,36 53 1,-17-36 0,17 19-1,0-1 1,35-35-1,-17 0 1,17 0 0,0 0-1,-17 0 1</inkml:trace>
  <inkml:trace contextRef="#ctx0" brushRef="#br0" timeOffset="14185.15">11765 5362 0,'0'18'47,"-35"-18"-31,35 70-16,0-52 0,-18 35 31,18-18-31,0-17 16,0 17 15,35-35-15,18 0-1,-35 0 1,17 0 0,-35-17-1,18-1 1,17 18-16,-35-35 15,36 35 1,-36 35 47,0 18-48,17-53 1,-17 17-1,35-17-15,-17 0 32,17 0-17,1-35 1,-36 0 0,0 17-1,-18 18 1,-17-35-1,-18 35 1,18 0 0</inkml:trace>
  <inkml:trace contextRef="#ctx0" brushRef="#br0" timeOffset="14468.02">12224 5433 0,'0'0'16,"0"35"46,0-17-46,0 17-16,0 0 16,35-17-16,-35 17 15,0 18 1</inkml:trace>
  <inkml:trace contextRef="#ctx0" brushRef="#br0" timeOffset="14819.92">12241 5397 0,'0'0'0,"0"-17"31,53 17-16,-35 0-15,35 0 16,0 0 0,-53 70-1,35 1 1,-35-53-16,0 35 31,-18-18-31,-17-35 16,-18 17 15,18-17-15,0 0-1,17 0 1</inkml:trace>
  <inkml:trace contextRef="#ctx0" brushRef="#br0" timeOffset="15336.62">12647 5433 0,'-18'-36'31,"1"36"-15,17 18 0,-35 17-1,35 1 1,0-1 0,0-17-1,17-18 1,18 0-1,1 0 1,-19 0 0,-34 0 46,-19 0-46,36 53-1,0-1 1,0-34 0,18-18-1,17 0 1,18 0 0</inkml:trace>
  <inkml:trace contextRef="#ctx0" brushRef="#br0" timeOffset="16002.71">12859 5486 0,'0'35'47,"0"-17"-32,0 17-15,0 0 16,0 18 0,0 0-1,0-71 63,0-35-62,0 36-16,35-18 16,-35-18-1,0 0 1,0 17 0,18 19-1,17 17 1,18 0-1,-36 0 1,19 0 15,-36 35-15,-18-35-16,-17 35 16,35-17-1,-35-18 1,35 35-1,17 18 1,18-18 0,1 1-1,-1-36 1,-17 17 0,17-17-1</inkml:trace>
  <inkml:trace contextRef="#ctx0" brushRef="#br0" timeOffset="17003.02">10742 5203 0,'0'53'62,"0"0"-46,0 35 0,0 1-16,0 175 31,0-228 0</inkml:trace>
  <inkml:trace contextRef="#ctx0" brushRef="#br0" timeOffset="19105.05">10777 5239 0,'18'0'78,"-18"-18"-78,18 18 16,35 0-16,17 0 31,-35 0-31,18 0 16,88 0-1,-88 0-15,88 0 16,36 0 0,-18 18-1,-18-18 1,0 35-1,53-35 1,-71 0 0,18 35-1,-52-35 1,16 0 0,19 0-1,-54 0 1,1 0 15,0 36-15,-54-36-1,18 0 1,1 0 0,34 0-1,1 17 1,-1-17-1,-52 0 1,17 0 0,-17 0 15,17 0 0,1 0-15,-19 0 15,18 0 0,-17 0 1,17 0 30,-35 35-15,36 18-31,-36-35-16,0 17 15,0 1-15,0-1 16,0 53-16,0 0 31,0-35-15,0-18-16,0-17 31,0 17-15,-18-35 124,0 0-124,-35 0-1,18 0-15,18 0 16,-19 0-16,19 0 16,-72-17-1,1 17 1,0 0 0,17-36-1,-17 36 1,18-17-1,-18 17 1,-1 0 0,54-35-1,-53 35 1,35 0 0,0 0-1,-18-36 1,19 36 15,34 0-31,-53 0 16,1-35-1,-18 35 1,17 0 0,18 0-1,-35-35 1,17 35-1,36 0 1,0 0 0,-18 0-16,0 0 15,35 0 1,-105-36 0,70 36-1,-35 0 16,35 0-15,0-35 0,35 35-1,-17 0 1,-18 0 0,18 0-1,0 0 1,-1 0-1,-17 0 1,36 0 0,-19 0-1,19 0 1,-18 0 0,-1 0-1,19 0 1,-19 0 15,19 0 0,-19 0-15,1 0 0,18 0-1</inkml:trace>
  <inkml:trace contextRef="#ctx0" brushRef="#br0" timeOffset="20456.89">7885 5556 0,'-18'0'46,"18"36"-30,-35-36-16,-1 0 31,54 0 63,35 0-78,-35 0-1,17 0-15,18 0 16,0 0 0,17 0-1,18 0 16,1 0-15,-19 0 0,1 0-1,-54 0 1,19 0-16,17 0 141</inkml:trace>
  <inkml:trace contextRef="#ctx0" brushRef="#br0" timeOffset="21699.39">8661 5574 0,'0'0'0,"-18"0"78,-17 0-16,-1 0 1,19 0-16,-18 0-16,35 35 0,-18-35 0,88 0 63,-52 0-78,17 0-16,1 0 15,17 0 1,35 0 0,0-17-1,-70 17 1,17 0 0,-35-36 15,18 36 63</inkml:trace>
  <inkml:trace contextRef="#ctx0" brushRef="#br0" timeOffset="22174.95">8961 5415 0,'0'18'47,"0"35"-32,35-53-15,-35 17 16,53-17-16,-53 36 0,35-36 16,0 0-1,-35 35 63,0 0-62,-17 0 0,17 1-1,0-1 1,-18-35-1,18 35 17</inkml:trace>
  <inkml:trace contextRef="#ctx0" brushRef="#br0" timeOffset="22436.52">9349 5521 0,'17'0'78,"19"0"-62</inkml:trace>
  <inkml:trace contextRef="#ctx0" brushRef="#br0" timeOffset="22595.19">9525 5521 0,'35'0'31,"18"0"-15,-18 0 0,1 0-1,-1 0-15</inkml:trace>
  <inkml:trace contextRef="#ctx0" brushRef="#br0" timeOffset="22713.24">9860 5521 0,'0'-35'16,"18"35"0</inkml:trace>
  <inkml:trace contextRef="#ctx0" brushRef="#br0" timeOffset="22848.59">10054 5486 0,'35'0'16,"-17"0"15</inkml:trace>
  <inkml:trace contextRef="#ctx0" brushRef="#br0" timeOffset="22988.26">10195 5468 0,'36'0'16,"-19"0"-16,54 0 15,-18 0 1,-36 0-16</inkml:trace>
  <inkml:trace contextRef="#ctx0" brushRef="#br0" timeOffset="23108.44">10513 5468 0,'17'0'32,"36"0"-17,-17 0 1</inkml:trace>
  <inkml:trace contextRef="#ctx0" brushRef="#br0" timeOffset="23637.25">10636 5345 0,'0'35'47,"18"-18"-32,17 19 1,-17-36 0,-18 35-16,35-35 15,-35 35 63,-18-35-78,18 36 16,-17-1 0,17-17-1,-35-18 1,35 35-1</inkml:trace>
  <inkml:trace contextRef="#ctx0" brushRef="#br0" timeOffset="25300.54">13564 5662 0,'18'0'125,"17"0"-109,0 0-1,54 18 1,158 17 31,-142-35 0,19 18-16,-54-18-15,-17 0-1,-17 0 1,-1 0 0,0 0-1,-17 0 1,17 0-1,-52 0 157</inkml:trace>
  <inkml:trace contextRef="#ctx0" brushRef="#br0" timeOffset="25621.57">14464 5697 0,'-35'-35'31,"35"53"48,0 17-64,35-35 1,-35 18-1,0 17 1,0-17 15,-18-18-15,1 35 0,-19-35 15,1 0-16</inkml:trace>
  <inkml:trace contextRef="#ctx0" brushRef="#br0" timeOffset="28621.79">2787 5521 0,'18'35'125,"17"-35"-109,0 0-16,-17 0 15,123 0 17,-106 0-32,194 0 31,-158 0-16,0 0 1,-1 0 0,36 0-1,-18 0 1,0 0 15,1 36-15,-37-36-1,1 0 1,-35 0 0,17 0-16,1 0 31,-19 0-31,18 0 16,1 0 15,17 0-16,35 0 1,-53 0 0,0 0 15,-17 0 0,17 0-15,-17 0 15,17 0-15,1 0-1,-1 0 1,0 0 0,-17 0 15,-18-18 125,-36 0-125,36-17-15,-35 35 0,35-35-1,-17 35 1,-19 0 15,54 17 47,17-17-62,-35 36-1,18-1 1,-18-17 0,0 17-1,0-18 1,-35-17 0,17 0-1,-35 0 1</inkml:trace>
  <inkml:trace contextRef="#ctx0" brushRef="#br0" timeOffset="36812.24">17145 2117 0,'0'53'94,"0"-18"-94,0 106 31,0-88-15,0-18 0,-18 0-1,18-17 1</inkml:trace>
  <inkml:trace contextRef="#ctx0" brushRef="#br0" timeOffset="37365.01">17074 2187 0,'0'0'0,"0"-35"16,0 17 15,71 18-31,-18 0 15,-35 0 1,-18 36 0,-18 16 15,-17-16-31,35-19 62,70-17-30,-52 0-17,17 0 1,18 53 0,-35-17-1,-18-19 1,-53 19-1,0-1 1,35-35 0,-17 0-1,0 0 1,17 0 0,53-18 30</inkml:trace>
  <inkml:trace contextRef="#ctx0" brushRef="#br0" timeOffset="37678.46">17551 2081 0,'0'0'0,"0"53"47,0 0-47,0-18 16,0 71-1,0-35 1,0-1-1,17-70 1,-17 36 15</inkml:trace>
  <inkml:trace contextRef="#ctx0" brushRef="#br0" timeOffset="37994.07">17727 2399 0,'0'0'0,"-35"70"15,70-70 1,18 53 0,18-53 15,-54 0-31,18 0 15,-35-17 1,0-1 0,-35-17 15,-18 35-15,18-18-1,0 18 1</inkml:trace>
  <inkml:trace contextRef="#ctx0" brushRef="#br0" timeOffset="38540.92">18186 2399 0,'-36'0'16,"1"35"-16,35-17 15,0 17 1,0 18 0,0-18-1,88-17 1,-35-18-1,0 0 1,-35 0 0,17-71-1,-35 18 1,35-17 0,-35 52-1,0-35 1,-17 71 62,17 17-78,0-17 16,0 35-1,0 35 1,17-88-1,-17 35 1</inkml:trace>
  <inkml:trace contextRef="#ctx0" brushRef="#br0" timeOffset="38825.78">18574 2311 0,'-36'0'16,"1"0"0,0 35-1,0 18 1,35-18-1,0 0-15,17 1 32,36-36-17,-18 0 1,18 0 0</inkml:trace>
  <inkml:trace contextRef="#ctx0" brushRef="#br0" timeOffset="39408.65">19015 2240 0,'0'18'78,"0"35"-62,0 0-16,0 35 15,0 0 16,0-70 1</inkml:trace>
  <inkml:trace contextRef="#ctx0" brushRef="#br0" timeOffset="39814.99">18944 2152 0,'0'0'0,"35"-35"32,1 35-32,17 0 15,-18 0 1,0 17-1,53 89 1,-88-53 0,0 0 15,0 0-15,0-18-1,-17-35 1,-19 0-1,1 18 1,18-18 0</inkml:trace>
  <inkml:trace contextRef="#ctx0" brushRef="#br0" timeOffset="40026.14">19456 2293 0,'0'53'31,"0"-35"-31,0 17 15,0-17 1,0 17 0</inkml:trace>
  <inkml:trace contextRef="#ctx0" brushRef="#br0" timeOffset="40231.64">19456 2152 0,'0'0'0,"0"18"63</inkml:trace>
  <inkml:trace contextRef="#ctx0" brushRef="#br0" timeOffset="40926.83">19844 2346 0,'0'0'0,"-36"0"31,1 0-31,-18 35 16,53-17-1,0 17 1,36 0 0,-19-35-1,54 0 1,-36 0-1,-17-17 1,-18-1 0,35-35-1,-35 18 1,0 70 46,0 1-46,0-1-16,0 18 16,0 0-1,0 52 1,0 89 0,0-105-1,0-54-15,-18 0 16,18-17-1,-17-18 1,-36 0 0,-35 0-1,35-88 1,53 35 0,0-71-1,17 89 1,19-18-1,16 18 1,19 17 15,-36 18-15</inkml:trace>
  <inkml:trace contextRef="#ctx0" brushRef="#br0" timeOffset="42310.21">20690 2275 0,'0'18'47,"0"0"-31,0 17-16,0-17 16,89 35 15,-54-53-31,53-18 47,-88-53-16,-53 18-15,0 53-1,18 0 1,0 36-1,35-1 1,0 0 0,53-35-1,17 0 1</inkml:trace>
  <inkml:trace contextRef="#ctx0" brushRef="#br0" timeOffset="42793.48">20937 2293 0,'0'0'16,"0"-53"-16,36 0 15,-36 18 1,0-18 15,0 71 1,0 17-17,0-17 1,35 140-1,18-17 1,0 53 0,-18-52-1,-35-107 1,0-18 0,-35-17 15,-1 0-16,19 0-15,-89-70 16,53-18 15,53 0-15,0 17 0,18 36-1,17-18 1,36 0-1,-36 35 1,0 18 0,-35-35-16</inkml:trace>
  <inkml:trace contextRef="#ctx0" brushRef="#br0" timeOffset="43609.62">21784 2046 0,'-18'0'47,"18"35"-47,-53 1 0,53-19 16,-35 19 0,35 16-1,0-16 1,53 52-1,0-88 1,-18 0 0,1 0-1,-1-18 1,-35-35 0,0 89 46,35-1-46,-17-35-1,-18 18-15,53-18 16,0 0 0,-36 0-1,-17-53 1,0 17-1,0 1 1,-17 0 0,-54 35-1,36 0 1</inkml:trace>
  <inkml:trace contextRef="#ctx0" brushRef="#br0" timeOffset="44227.52">22278 2205 0,'-18'70'31,"18"-52"-31,0 17 15,18 1 1,-18-54 62,0-35-62,0 35-16,0-17 15,18-18 1,17 53 0,0 0-1,-35 35 1,18 1 0,-18-19-1,0 19 1,35-36 46,-35-36-46,0 1 0,35 35-16,-35-53 15,18 53-15,17-35 16,0 35 15,-35 18-15,18 17-1,-18 0-15,35-35 16,-35 35 0,0-17-1,18-18 1</inkml:trace>
  <inkml:trace contextRef="#ctx0" brushRef="#br0" timeOffset="44465.33">22789 2152 0,'0'0'0,"0"53"31,0 0-16,36 0-15,-36 35 32,0 0-17,0-35 1,0-18 0</inkml:trace>
  <inkml:trace contextRef="#ctx0" brushRef="#br0" timeOffset="44781.81">22825 2222 0,'0'0'0,"0"-17"0,0-18 0,0-1 31,17 36-31,36 0 16,-17 0-1,-36 71 1,17-36 0,-17 18-1,0 0 1,-35-35 0,0-18-1,17 0 1,-17 0 15,35-53-15</inkml:trace>
  <inkml:trace contextRef="#ctx0" brushRef="#br0" timeOffset="45094.32">23072 2258 0,'0'17'16,"0"36"-16,0-17 16,0-54 62,0-35-63,35 35-15,-35-17 16,35 0-16,-35 17 16,53 18-16,-18-35 15,-35 53 32,0-1-47</inkml:trace>
  <inkml:trace contextRef="#ctx0" brushRef="#br0" timeOffset="46177.75">23266 2275 0,'0'36'16,"17"-36"15,19-18-15,-19 0 0,19-35-1,-36 1 1,-36 52 31,1 35-32,35 18 1,-18-53-16,18 35 16,0 18-1,0-18 1,36-35-1,34 0 17,36 0-1,-35-17-15,17-36-1,-53-36 1,-17 72-16,-18-18 15,0 17 1,-36 18 0,19 0-1,-19 0 1,1 0 0,35 70 15,35-70-31,36 36 31,-53-1-31,17 0 16,-17-17-1,17-18 1,-70 35 0,-1-35-1,1 0 1,53-17 62,35 17-78,-53-36 16,35 36-1,-35-17-15,53 17 0,0-53 16,-36 0-1,-17 35 17,0-17-1,0 53 16,0-1-32,0 18 1,0 1-16,0-19 16,0 19 15,36-36-31,-36 35 16,-18-35 30,18 18-30,-18-18 0,-17 0-1</inkml:trace>
  <inkml:trace contextRef="#ctx0" brushRef="#br0" timeOffset="46360.27">24112 2240 0,'0'53'31,"0"-18"-15,0-17-16,0 17 15</inkml:trace>
  <inkml:trace contextRef="#ctx0" brushRef="#br0" timeOffset="46544.81">24130 2099 0</inkml:trace>
  <inkml:trace contextRef="#ctx0" brushRef="#br0" timeOffset="47234.2">24412 2170 0,'-35'35'15,"0"0"1,35-17-1,0 17 1,17-35 0,19 0 15,-36-35-15,0 17 15,17-17-31,18 35 15,-17 0 17,-18 35-17,0 0 1,0 1 0,35-36 30,-35-36-14,36 36-17,-36-17-15,53-36 16,17 0 0,-52 53-1,17 0 1,-17 18-1,-18-1 1,0 54 0,0-18-1,0 0 1,35-18 0,-35-17 15,-35-18-31</inkml:trace>
  <inkml:trace contextRef="#ctx0" brushRef="#br0" timeOffset="49763.1">17092 2769 0,'0'36'110,"35"-36"-95,18 0 1,-17 0-16,16 0 16,1 0-16,0 0 15,18 0-15,-1 0 16,19 0-16,122 0 16,71-18 15,54 18 16,87-35 0,-388 35-32,53 0 1,-17 0-1,0 0 1,-36 0-16,88 0 16,71-53-1,-17 53 1,-71 0 0,88 0-1,-71 0 16,1 0-31,34 0 32,-52 0-17,-53 0-15,53-18 16,-18 18 0,-17 0-1,34 0 1,37 0-1,-72 0 1,-17 0 0,0 0-1,53 0 1,-18 0 0,35 0-1,1 0 1,-18 0 15,35 0-15,-53 0-1,0 0 1,18 0 0,-18 0-1,0 0 1,-35 0-1,36 35 1,-19-35 0,36 36-1,-18-36 1,18 0 0,-18 0-1,0 35 1,106 0 15,-88-35-15,35 35-1,-17-35 1,52 36 0,-52-1-1,-36-35 1,-70 0-1,34 0 1,-16 0-16,17 0 16,0 0-1,-18 0 1,0 0 0,0 0-1,1 0 1,17 0 15,-18 18-15,-18-18-1</inkml:trace>
  <inkml:trace contextRef="#ctx0" brushRef="#br0" timeOffset="65598.89">2064 5080 0,'0'-35'62,"0"70"1,0 0-48,0 1-15,0 16 16,0 1-16,0-35 16,0 17-16,0 1 15,0-19-15,35-52 141</inkml:trace>
  <inkml:trace contextRef="#ctx0" brushRef="#br0" timeOffset="66499.75">2364 5115 0,'0'-35'328,"-36"70"-156,36 1-172,-53 16 15,53-16-15,-35-1 16,35 18-1,-18-35 17,18 17 15</inkml:trace>
  <inkml:trace contextRef="#ctx0" brushRef="#br0" timeOffset="67086.75">2417 5203 0,'0'36'31,"0"-1"-31,0 0 16,0 1 0,17-36-16,-17 35 15,0-53 48,-17-17-48,17 0-15,-18-18 32,18 17-17,0-16 1,0 34-16,0-17 15,0-1 1,18 36 0,34 0-1,1 0 1,-35 71 0,-18-36-1,0 0 1,-53 1 31,18-36-47,17 0 31</inkml:trace>
  <inkml:trace contextRef="#ctx0" brushRef="#br0" timeOffset="67429.32">2857 5098 0,'0'35'47,"0"-17"-47,0 17 0,0 0 15,0 0 1,0 1 0</inkml:trace>
  <inkml:trace contextRef="#ctx0" brushRef="#br0" timeOffset="67856.89">2857 5080 0,'0'-35'16,"36"35"15,-19 0 0,19 0-15,-36 17-16,35-17 15,-35 71-15,0-53 16,18 70 0,-18-71-1,0 19 16,-53-36-15,17 0 0,19 0-1,-19 0 1</inkml:trace>
  <inkml:trace contextRef="#ctx0" brushRef="#br0" timeOffset="68636.77">3263 5151 0,'-17'0'31,"-1"0"-15,18 17-1,-53-17-15,53 53 16,-35-35 0,35 17-1,35-35 1,0 0-1,-17 0 1,-18-35 0,35 17-1,-35-35 1,0 18 0,0 70 46,0 18-46,0-35-1,35-18-15,-17 0 16,17 0 0,1 0-1,-1 0 1,-35-36-1,0-16 1,0 34 0,0-35-1,0 18-15,0-1 16,0 1 0,0 0-1,0 53 32,0-1-47,0 54 16,0-18 15,0-18-15,0 35-16,0-52 15,0 17 16</inkml:trace>
  <inkml:trace contextRef="#ctx0" brushRef="#br0" timeOffset="69365.02">3404 5115 0,'0'-17'32,"36"17"15,16 0-47,-52-36 15,36 36 1,17 0-1,0 0-15,-18 0 16,-35-17 0,35 17-1,-52 0 48,-1 0-48,18 53 1,-35-18-16,35 0 16,0 0-1,17-35 17,1 0-17,17-17 16,-35-18-15,0 17 0,35-17-1,-35 17 1,0 71 62,0-18-78,18-35 16,-18 35-16,0 1 15,35-1 17</inkml:trace>
  <inkml:trace contextRef="#ctx0" brushRef="#br0" timeOffset="79284.83">1658 6315 0,'0'35'93,"0"0"-93,0-17 16,0 17 0,18 18-1,-1 0 1,36-53-16,0 35 16,-35-35-1,17-17 1,-35-19-1,35 36-15,-35-35 16,0-53 0,0 53-1,0-1 1,0 19 15,-17 17-15</inkml:trace>
  <inkml:trace contextRef="#ctx0" brushRef="#br0" timeOffset="79818.64">1940 6456 0,'0'0'0,"18"35"16,-18 0 0,0-52 77,0-19-77,0 1 15,0 0-31,0 17 16,0-17 15,35 17 0,0 18-15,-17 0 0,-18 18-16,35 17 15,-35 18 16,36-35-31,-36 17 32</inkml:trace>
  <inkml:trace contextRef="#ctx0" brushRef="#br0" timeOffset="80376.82">2275 6368 0,'0'0'0,"-17"0"0,17 17 0,0 19 32,17-1-32,19-35 15,-1 0 1,18 0 15,-18 0-15,-35-18-1,18-52 1,-18 34 0,0 72 15,0 17 0,0-18-31,0 0 16,53-35 15,0 0-15,-36 0-1,-17-18 1,36 1 15,-36-18-15,-18 35-1,-17 0 1,-36 0 0,36 0-1,35 17 1,17-17-1</inkml:trace>
  <inkml:trace contextRef="#ctx0" brushRef="#br0" timeOffset="80983.32">2716 6350 0,'0'88'15,"0"-70"-15,0 17 32,36 36-17,-36-107 48,0 19-48,0-36 1,0 35 0,35 18 15,-35-35-31,18 35 16,-18 18-16,35-18 15,-35 35-15,0 0 31,0-17 1,0-54 30,35 19-46,-17-18-1,17 35 17,-17 0-17,-18 52 1,0-16 0,35-36-16,-35 17 15</inkml:trace>
  <inkml:trace contextRef="#ctx0" brushRef="#br0" timeOffset="81220.28">3140 6368 0,'0'35'31,"17"0"-15,-17-17-16,0 35 31,36 17-31,-36-52 16,0 52 0,0-34-1</inkml:trace>
  <inkml:trace contextRef="#ctx0" brushRef="#br0" timeOffset="81536.75">3193 6473 0,'0'0'16,"0"-70"-1,53 70 16,-36 0-15,-17 18 0,35-18-16,-35 35 15,-35 18 1,0-18 0,0-35-1,17 0 1,18-18 31</inkml:trace>
  <inkml:trace contextRef="#ctx0" brushRef="#br0" timeOffset="82903.95">3351 6438 0,'0'0'0,"36"0"16,-36 35-16,0-17 16,0 17-1,-18-35 1,18-17 46,0-19-46,18 36 0,-1-35-1,19 35 1,34 0 0,-17 0-1,0-35 1,0 17-1,-53-17 1,0 17 0,-18-17-1,-17 35 1,-18 35 0,18 36-1,35-53 1,0 34-1,0-16 1,17-36 0,19 0-1,70 0 1,-71 0 0,0-18-1,-35-17 1,35 17-1,-35-17 1,0 0 0,0 52 31,18 19-32,53 16 1,-36-16-1,-18-1 17,-52-35-17,0 18 1,35-54 62,35 36-78,-35-35 0,35-35 31,-35 17-31,36 88 94,17 0-78,-18 0-16,-35 1 31,0-19 0,35-17 79,0-53-95,-17 18 1,17-18-1,-35 36 1,0 34 31,-35-17-31,35 53-16,0-18 15,18 1 1,-1-36-1,19 0 1</inkml:trace>
  <inkml:trace contextRef="#ctx0" brushRef="#br0" timeOffset="83488.92">4445 6262 0,'35'0'31,"-35"35"-15,0-17-16,0 35 15,18 35 1,-18-53-1,0 0 1,0 1 0,0-54 46,0 0-46,0-35-1,0 1 1,-53 52 0,-18 0-1,54 0 1,-36 35 0,18 18-1,35-18 1,35-17-1,-17-18 1,34 35 0,1-35-1,-17 0 1,-1 0 0,0 0 15</inkml:trace>
  <inkml:trace contextRef="#ctx0" brushRef="#br0" timeOffset="90004.95">6209 5821 0,'0'35'250,"0"0"-250,-35 1 16,35 17-16,-53 88 16,-88 335 46,141-423-62,0 123 47,0-140-16</inkml:trace>
  <inkml:trace contextRef="#ctx0" brushRef="#br0" timeOffset="95725.64">4322 7073 0,'0'0'0,"-36"18"31,19 17 0,-19 36-15,1 87 15,35-69 0,0-72-15,88 19-1,-35-36 1,-18-18 15,-35 0-31,36 54 63,-36-19-48,88 18 1,-35-35 0,0 0-1,-18 0 1,-35-17 0,0-18-1,0-18 1,0 17-1,-35 19 1,-18 17-16,-18 0 16,54 0-1,-19 0 32,54 35-31</inkml:trace>
  <inkml:trace contextRef="#ctx0" brushRef="#br0" timeOffset="96373.51">4710 7408 0,'0'53'31,"0"-35"-31,35 17 16,-35 0 0,0-52 62,0-36-63,35 18 1,0-1 15,-17 36-15,17 0 15,-35 53-31,0 0 16,0-88 78,36 35-79,-36-53-15,35 18 16,0 35 15,-35 17 0,35-17-31,-35 71 16,18-18 0,-18-36-1</inkml:trace>
  <inkml:trace contextRef="#ctx0" brushRef="#br0" timeOffset="96624.79">5239 7408 0,'0'18'47,"0"35"-31,0-35-16,0 17 15,0 18 1,0 0 0,0-36-1</inkml:trace>
  <inkml:trace contextRef="#ctx0" brushRef="#br0" timeOffset="96932.76">5221 7497 0,'0'-36'0,"0"72"0,0-107 15,0 36 1,35-1 15,1 36-15,-19 18-1,-17 35 1,0-18 0,-17 18-1,-72-18 1,54-35 15,35-17 0,35-36-15</inkml:trace>
  <inkml:trace contextRef="#ctx0" brushRef="#br0" timeOffset="98374.31">5380 7391 0,'35'0'0,"-35"35"16,35 18-1,-35-35 1,0 17 0,0-70 62,36-18-63,-1 17 1,0 36 0,1 0-1,-1-35 1,0 35-16,18 0 15,-53-35 1,18 35-16,-18-18 16,0-17-1,-53 35 32,0 35-31,53-17-1,0 35 1,0-18 0,17-35-1,19 0 17,17 0-17,0 0 1,-1-18-1,-34-17 1,-18 0-16,0 17 16,0-17 15,-35 35 16,35 17-32,0 1 17,35-18-32,36 35 31,-54 1-15,36-19-1,-53 19 1,-35-36-1,0 35 1,35-53 62,53 18-78,-18-35 16,-18 35-16,36-88 31,-17 88-31,-36-36 0,0 19 16,-18 17 31,0 0-32,18 17 1,0 19-1,18-1 1,35-17 0,-35 17-1,-18-17 1,-36-18 31,72 0 0,17 0-32,-18 0 1,-35-36 0,106 19-1,-89-36 1,-17 17-1,-35 36 17,35 18-17,-35-18 1,35 53 0,0-35-1,88 17 1,-35-35-1</inkml:trace>
  <inkml:trace contextRef="#ctx0" brushRef="#br0" timeOffset="98890.53">6773 7161 0,'0'53'63,"0"-35"-47,0 17-16,0 0 15,0-17-15,0 17 16,0-17-1,-17-71 79,-19 18-78,-17 35-1,18 0-15,0 17 16,35 36 0,-35-53-1,35 18-15,17 17 16,1-35 0,35 0-1,0 0 1,-18 0-1</inkml:trace>
  <inkml:trace contextRef="#ctx0" brushRef="#br0" timeOffset="100341.42">7267 7267 0,'0'-17'63,"-17"17"-47,17-36-1,-36 36 173,36 36-48,18-36-140,-18 52 16,35-52-16,-35 18 16,35-18-1,36 0 1,-53 0-1,-18-35 17,0 0-17,0 17 1,35 18 0,-35-35-1,0 52 32,0 54-31,35 52-1,-35-34 1,0-1 0,0-53-16,-17 0 15,-1-17 1,-17-18-1,35 35 1,-36-35 0,19-17 15,-19-36-15,36 0-1,0-35 1,36 88-1,34-106 1,36 53 0,-18 35-1,-17-17 1,-71 52 31,0 1-47,0 35 15,35 0 17,0-18-32,-17-35 31,17 0-15,-35-17-1,0-1 1,0-35-1,-17 0 1,-19 53 0,-16-18-1</inkml:trace>
  <inkml:trace contextRef="#ctx0" brushRef="#br0" timeOffset="100825">7885 7302 0,'0'18'16,"35"35"0,0-18-1,0-35 1,-35-17 31,0-1-32,0-35 1,18 53 0,-18-35-16,35 35 15,-17 0 1,-18 17-1,0 19 1,0 34 0,35-70 15,-35-17 31,36 17-62,-36-18 16,17 18-16,-17-53 16,53 53-1,0-35 1</inkml:trace>
  <inkml:trace contextRef="#ctx0" brushRef="#br0" timeOffset="101442.95">8484 7197 0,'0'-36'16,"0"89"46,0 0-46,0-35-16,0 17 15,0-17-15,18 17 16,-18 18 0,0-35 15</inkml:trace>
  <inkml:trace contextRef="#ctx0" brushRef="#br0" timeOffset="101692.55">8731 7214 0,'0'36'31,"0"16"-15,0-16-16,-17 70 15,-19-71-15,36 18 16,-35-36 0</inkml:trace>
  <inkml:trace contextRef="#ctx0" brushRef="#br0" timeOffset="102208.9">8837 7391 0,'0'35'32,"0"-17"-32,0 17 15,0 18 1,0-18-1,0-53 64,0-34-64,0 34-15,0-17 16,0-1-16,35 1 15,-17-53 1,17 88 0,1 0-1,-19 0 1,-17 17 0,35 19-16,-35-19 15,0 36 1,-17-17-1,-18-19 1,-18-17 15,0 0-15,17 0 0,1 0-16</inkml:trace>
  <inkml:trace contextRef="#ctx0" brushRef="#br0" timeOffset="104134.9">5980 7885 0,'0'35'47,"0"18"-31,17 0-1,-17 0-15,35 88 32,-35-106 30,0-53-46,-17-52-1,-18 17 1,-1 0 0,1 53-1,17 0 1,-17 0 0,17 18-1,18 52 1,0-17-1,0-35 17,53-18-1,0 0-15,0 0-1,18-36 1,-18 1-1,0 0 1,-18 0 0,-70 35 31,35 17-32,-53-17-15,53 53 16,-18-18-1,18 1 1,53-36 0,-18 0 15,1-36-15,-36 1-1,35-53 1,-35 70-1,0 71 48,0 0-47,35-53-16,-35 18 15,18-18-15,35 0 16,-18 0-1,18-18 1,-18 1 0,-35-72 15,35 36-15,-35-35-1,0 71 1,0 34 46,0 18-62,0 1 16,0-19-16,0 19 16,0-1-1,0 0 1,0 1 15</inkml:trace>
  <inkml:trace contextRef="#ctx0" brushRef="#br0" timeOffset="104847.21">6438 7990 0,'0'0'0,"35"0"94,1 0-94,-19 0 15,19 0-15,-1 0 16,18 0-16,88-35 31,-106 35-15,-17 0 0,-71 18 46,0 17-46,53 18-1,0-18 1,18-35 31,-1 0-32,19-17-15,-36-19 16,35 36 0,-35-35-16,0 0 15,18 35 1,-18 35 46,0 0-46,0 18 0,35-17-1</inkml:trace>
  <inkml:trace contextRef="#ctx0" brushRef="#br1" timeOffset="114067.16">5980 4445 0,'0'-18'15,"0"71"110,0 18-109,0-1-16,35 36 16,0 18-1,-35-71 1,35 0-1,-35-18 1,0-18 62,0 19 16</inkml:trace>
  <inkml:trace contextRef="#ctx0" brushRef="#br1" timeOffset="114494.8">5927 5027 0,'0'18'15,"17"-18"1,-17 35-16,53-35 16,-18 53-1,18-18 1,-17-35 0,-1-17-1,0 17 1,-35-18-1,36-17 1,-36 17 0,17-17-1,-17-1 17</inkml:trace>
  <inkml:trace contextRef="#ctx0" brushRef="#br1" timeOffset="115685.29">5009 3845 0,'-35'0'15,"35"-17"-15,0 52 63,0 0-47,0-17-1,0 70-15,0 35 47,18-70-16</inkml:trace>
  <inkml:trace contextRef="#ctx0" brushRef="#br1" timeOffset="116095.63">4921 3881 0,'0'0'0,"0"-36"31,0 19-31,18 17 16,17 0-1,18 0 1,0 0 0,18 35-1,-19 35 1,-52-17 0,0-17-16,0 17 15,0-1 1,-52-52-1,-1 18 1,-36 17 0,54-35-1,18 0 1</inkml:trace>
  <inkml:trace contextRef="#ctx0" brushRef="#br1" timeOffset="116763.45">5362 3898 0,'-17'0'16,"-19"18"-1,36 17-15,-17 18 16,17 0 0,17-53-1,36 0 1,-18 0 0,-17-18 15,-18-35-16,0 18 1,0 70 47,0 1-63,0-1 15,35 0 1,18 18-1,0-53 1,-35 0 0,-18-53 15,0 18-31,0-36 16,0-17 15,0 71-16,0 34 32,0 18-31,35 18 0,-35-17-16,0-1 15,35-17 1,-35 17-1</inkml:trace>
  <inkml:trace contextRef="#ctx0" brushRef="#br1" timeOffset="117296.58">5592 4004 0,'17'-35'31,"18"35"-15,-17 0-16,17 0 15,18-36 1,18 36 0,-54-17-1,-69 52 48,52 0-63,-36-17 15,36 17-15,0 1 16,18-36 0,0 0-1,17 0 16,-35-18-15,35-53 0,-35 36-1,0 0 1,0 70 15,35 18-15,-35-18-1,53 18 1,-35-18 0,17-35-1</inkml:trace>
  <inkml:trace contextRef="#ctx0" brushRef="#br1" timeOffset="117881.26">6350 3792 0,'0'0'16,"0"-35"-16,-71 53 31,71 17-31,-52 0 15,16 71 1,36-53 0,0-18-16,18 1 15,0-36 1,52 0 0,-17-36 15,-53-17-16,35 18 1,-35 53 15,-17-1-31,17 19 16,35-1 0,18-17-1,0-18 1,-53-36 15,0-17-15,-36 18 15,-16 35-31,16 0 16,54 0 15,17-35-16,-17 35-15</inkml:trace>
  <inkml:trace contextRef="#ctx0" brushRef="#br1" timeOffset="118388.08">6544 3916 0,'0'17'16,"0"36"0,35 0-1,-35-17 1,18-36-1,-18-18 32,0-35-31,0 18 0,35 35-16,-17 0 31,17 0-16,0 35 1,-35 18 0,0-71 62,0-35-63,18 53 1,-18-35-16,35 35 16,1 0-1,-19 35 17,-17 1-17,0-1-15,0 0 31,36-35-15</inkml:trace>
  <inkml:trace contextRef="#ctx0" brushRef="#br1" timeOffset="118626.7">6914 3951 0,'0'0'16,"0"18"15,0 35-15,0-36-16,36 89 15,-36-18 1,0-35 0</inkml:trace>
  <inkml:trace contextRef="#ctx0" brushRef="#br1" timeOffset="118896.58">6950 4198 0,'-18'-71'15,"36"142"-15,-36-177 0,18 89 16,0-36 0,18 0-1,35 53 1,-18 0-1,18 53 1,0 17 0,-53-35-1,-53-35 1,-18 36 15,54-54 0,17 0-15,17-34-16</inkml:trace>
  <inkml:trace contextRef="#ctx0" brushRef="#br1" timeOffset="119944.73">7232 3969 0,'0'35'15,"0"0"1,35 1-1,-35-1 1,0-53 47,18 18-48,-18-17-15,53-36 16,-18 53-1,-17 0 1,-18-36 0,53 36-16,0 0 15,-53-17 1,17 17 0,-17-53-1,0 18 1,-35 35-1,-18 35 1,18 35 0,35-17-1,0 0 1,17-53-16,19 18 31,-1-18-15,0 0-1,0-18 1,1-17 0,17 0-1,-53-54 1,0 107 31,0 17-16,53-17-15,-1 35-1,-52-18 1,-17 0 15,-1-35-15,18-17 46,35 17-62,-35-35 16,18-1 0,17-34-1,-35 52 1,0 36 46,36 35-46,-1-18 0,0 0-1,-17 0 1,-71-35 31,35 0-32</inkml:trace>
  <inkml:trace contextRef="#ctx0" brushRef="#br1" timeOffset="120119.26">7990 3969 0,'0'53'16,"0"0"-1,0-36 1</inkml:trace>
  <inkml:trace contextRef="#ctx0" brushRef="#br1" timeOffset="120289.92">8008 3916 0,'0'-35'31</inkml:trace>
  <inkml:trace contextRef="#ctx0" brushRef="#br1" timeOffset="120866.49">8184 3933 0,'-17'89'31,"17"-54"-15,0-17 0,17-18-1,1 0 32,17-36-31,1 36-1,-36-35 1,17 35-16,-17 35 31,36 1 0,-36-54 32,0-17-47,17 35-1,-17-36-15,53 36 16,-53-35-16,53 35 15,-35 0 1,17 18 0,-35 17-1,0 18 1,0-18-16,0-17 47</inkml:trace>
  <inkml:trace contextRef="#ctx0" brushRef="#br1" timeOffset="121252.51">8802 3687 0,'0'0'0,"0"-36"0,0 72 63,0 34-63,0-17 0,0 0 15,0 0 1,0 53 0,0-89-1,0 19 1</inkml:trace>
  <inkml:trace contextRef="#ctx0" brushRef="#br1" timeOffset="121613.88">8714 3933 0,'53'0'31,"-18"0"-31,0 0 16,53 0-1,-35 0 1,-18 0 0,-35-35 15,-35 35 0,18 0-15,17 35-16,-53 18 15,53 0 1,53 0 0,-1-53 15,19 0-31</inkml:trace>
  <inkml:trace contextRef="#ctx0" brushRef="#br1" timeOffset="122248.8">9137 4039 0,'0'-70'31,"0"140"-31,0-158 0,-18 123 32,18 18-17,0 0 1,0-18-1,18-35 1,17 0 0,0-17-1,1-36 1,-36 0 0,35-53 15,-35 71-31,35 17 15,-35-17 1,0 70 15,0-17-15,-17 52 0,17-17-1,0-35 1,0 35-1,0-18-15,17-52 94,19-36-94,17 17 31,-1 36-31,-52 18 32,0 0-32,0 17 15,0 0-15,0 0 16,0 1 0,0-1 15</inkml:trace>
  <inkml:trace contextRef="#ctx0" brushRef="#br1" timeOffset="125561.03">12400 4180 0,'0'36'78,"0"17"-62,0 35 15,0-35-31,0 88 16,0-18-1,-18-17 1,-17-18 0,35-70-1,0 35 1</inkml:trace>
  <inkml:trace contextRef="#ctx0" brushRef="#br1" timeOffset="126091.82">12136 4868 0,'0'0'15,"0"18"32,0 17-47,35-35 0,-18 36 16,19-1 15,-1 0-15,-17-35-1,17 0 1,18 0 0,17 0-1,-34-18 1,52-34 0,-35 16-1,0-17 1,-18 0-1,-17 53-15,-18-35 16,0 17 31,0-17-16</inkml:trace>
  <inkml:trace contextRef="#ctx0" brushRef="#br1" timeOffset="126964.4">11889 3669 0,'0'-35'16,"0"70"31,0 18-32,0-18-15,0 18 16,0 0-16,0-18 15,0 0-15,17-35 16,-17 18 15</inkml:trace>
  <inkml:trace contextRef="#ctx0" brushRef="#br1" timeOffset="127298.9">11853 3687 0,'0'0'15,"0"-36"-15,18 36 32,53 0-17,-19 0 1,19 53-1,-36 0 1,1 53 0,-36-71-1,-18 0 1,-17-35 0,-18 0-1,17 0 1,-16 0-1,34 0 1,18-17 15</inkml:trace>
  <inkml:trace contextRef="#ctx0" brushRef="#br1" timeOffset="127949.21">12294 3722 0,'-53'35'31,"0"18"-15,53-35-16,0 17 16,0 0-1,36 0 1,-1-35-1,0-17 1,-35-1 0,0-52-1,0 52 17,36-35-17,-36 71 16,0 17-15,0 0 0,0 1-16,17-36 15,36 35 1,0-35 0,-18 0 15,-35-106-16,0 53 1,0 0 0,0 18 15,0 70 16,0-17-47,0 35 15,0 17 1,0-34-16,0-1 16,0 0-1,0 0 1</inkml:trace>
  <inkml:trace contextRef="#ctx0" brushRef="#br1" timeOffset="128466.18">12471 3845 0,'0'-35'32,"35"35"-17,36 0 1,-36-35-1,0 35-15,18 0 16,-35 0 0,-54 35 31,-17 71-16,53-71-31,0-17 15,18-18 1,17 0 0,18 0-1,-17 0 1,-36-71 15,17 18-15,-17 89 31,0 16-47,35-16 15,1-36 17,-36 17-17</inkml:trace>
  <inkml:trace contextRef="#ctx0" brushRef="#br1" timeOffset="128799.86">13000 3810 0,'0'0'0,"0"53"31,0-18-15,35-35-1,18 18 17,-18-18-17,-35-35 1,36-18 0,-36 35-16,0-53 15,0 19 1,0 34-1</inkml:trace>
  <inkml:trace contextRef="#ctx0" brushRef="#br1" timeOffset="129166.85">13247 3775 0,'0'53'15,"0"-106"-15,0 159 16,0-54 0,17-52-1,-17-35 63,0 18-78,0-19 0,36 1 16,-1-18 0,0 53-1,-17 0 17,-18 53-17,0 0 1,0-18-1,35 0 1,-35-17 0,35-18-16</inkml:trace>
  <inkml:trace contextRef="#ctx0" brushRef="#br1" timeOffset="129698.83">13670 3775 0,'0'0'16,"-35"17"0,35 1-1,0 17-15,-35 1 16,35-19 0,0 36-1,17-18 1,1-35-1,35 0 1,-18-17 0,-17-1-1,-18-17 1,0 52 31,0 19-32,0-1 1,53-35-16,0 35 16,-18-35-1,0 0 1,-35-35 15,0-18-15,0 35-1,-35 18 1,0-35 0,-1 35-16,1 0 31</inkml:trace>
  <inkml:trace contextRef="#ctx0" brushRef="#br1" timeOffset="130284.6">14005 3898 0,'0'71'16,"0"-18"0,0-18-1,0-53 63,0-35-62,36 53-16,-36-35 16,17 35-16,18-35 15,1 52 32,-36 19-31,0-1-1,0-53 63,35 18-62,-35-17-16,35 17 16,1-53-16,-1 53 15,-18 0 1,-17 17 15,0 19-15,36 17-1,-36-18 17</inkml:trace>
  <inkml:trace contextRef="#ctx0" brushRef="#br1" timeOffset="130799.22">14429 3933 0,'0'18'63,"0"17"-63,0 1 16,0-19-16,0 36 15,0 18 1,0-54-1,0-70 64,0 36-79,0-18 15,0-18 1,35-36-1,0 54 1,-17-18-16,17 53 16,0 0 15,-35 36-15,0-1-1,0 0 1,-70 0-1,35-35 1,-18 18 0</inkml:trace>
  <inkml:trace contextRef="#ctx0" brushRef="#br1" timeOffset="132099.6">14711 3969 0,'0'53'31,"0"-18"-15,0-53 62,0 1-62,35 17-16,-35-53 15,35 53-15,-35-36 16,36 36-1,-1 0 1,0 0 0,18 18-1,0-18-15,-18 0 16,1 0 0,-36-35 46,-36 35-31,-17 17-15,36 19 0,17-19-1,0 19 1,0-19 15,35-17-31,-17 0 16,17 0-1,0 0 17,-17 0-17,-18-35-15,35 0 16,-35 17 31,-17 18-16,17 35 31,17 1-46,18-1 0,-35-17-1,18-18-15,-18 35 16,0-18 0,-35-17 30,52 0 17,36-35-47,-17-18-1,-1 0 1,-35 0-1,0 36 1,0 52 47,18-17-48,-18 17 1,0 0-1,0-17 1,0 17 47</inkml:trace>
  <inkml:trace contextRef="#ctx0" brushRef="#br1" timeOffset="132308.78">15469 3933 0,'0'0'0,"0"18"31,0 17-16,0 36 1,0-18 0,0-36-1</inkml:trace>
  <inkml:trace contextRef="#ctx0" brushRef="#br1" timeOffset="132984.81">15452 3969 0,'0'17'16,"17"-17"-1,1 36 17,52-36 14,-70-18-46,0-17 32,-17 17 15,-89 53-16,71 1-16,35 17 1,0-1 0,0-34-1,17 17 1,19 1 0,17-36-1,-1 0 1</inkml:trace>
  <inkml:trace contextRef="#ctx0" brushRef="#br1" timeOffset="133450.13">15787 3881 0,'0'0'0,"0"-36"0,0 54 31,0 35-15,-18 35 0,18-17-1,0-1 1,0-17 0,0-71 62,0-17-63,0 0-15,-35 35 32,-18 0-17,53 35-15,-35-35 16,35 35-1,0 1 1,17-1 0,19-35-1,-19 0 1,19 0 0</inkml:trace>
  <inkml:trace contextRef="#ctx0" brushRef="#br1" timeOffset="134483.81">16140 3863 0,'0'-18'31,"0"54"16,0 16-47,0 1 15,0 36 1,0 34 15,0-88 1</inkml:trace>
  <inkml:trace contextRef="#ctx0" brushRef="#br1" timeOffset="134867.87">16016 4022 0,'0'0'16,"35"0"-1,18 0 1,-17 0-16,16 0 15,19 17 1,17-17 0,-70 0-1,17 0 1,-35-35 15,-17 35 0,-19 0-15,36 18-16,-53-18 0,53 88 31,0-35-15,0-18 0,36-35-1,52 0 1,-53 0-16</inkml:trace>
  <inkml:trace contextRef="#ctx0" brushRef="#br1" timeOffset="135500.26">16545 4075 0,'0'0'0,"-17"35"47,17 0-47,0-17 16,17 70-1,89-88 1,-53 0 15,0 0-15,-53-18 0,35-35-16,-35-17 15,18-36 1,17 53-1,-35 18 1,0 52 15,0 19-15,-18 52 0,18 0-1,0-53-15,0 18 16,18-88 78,17-36-79,-35 36 1,53 35-16,0-35 15,-35 35 1,-18 18-16,0 17 16,35 18-1,-35-18 1,0 36 0,0-36 15,-17-35-16</inkml:trace>
  <inkml:trace contextRef="#ctx0" brushRef="#br1" timeOffset="138902.63">14781 5609 0,'0'-17'15,"0"52"63,36 35-62,-36 1-16,35-1 31,-35-17 1,18-53 30,-18-17-62</inkml:trace>
  <inkml:trace contextRef="#ctx0" brushRef="#br1" timeOffset="139066.1">14870 5750 0,'0'-106'16,"0"36"0,0 246-16,0-387 0,0 193 15,0-17 16,52-1-15,1 36 0,-17 0-1</inkml:trace>
  <inkml:trace contextRef="#ctx0" brushRef="#br1" timeOffset="139385.44">14834 5768 0,'36'0'16,"-1"-18"-1,-18 18-15,54-35 16,-36 35-1,1-18 1,-36 54 31,0-1-31,0 0-1,0-17-15,0 17 16</inkml:trace>
  <inkml:trace contextRef="#ctx0" brushRef="#br1" timeOffset="139532.25">15152 5556 0,'0'0'0,"17"0"32</inkml:trace>
  <inkml:trace contextRef="#ctx0" brushRef="#br1" timeOffset="140368.81">15222 5803 0,'0'0'15,"0"35"-15,36-52 63,-36-36-47,35 35-16,-35-17 15,53 0-15,-18 17 16,0 18 15,1 0-15,-36 35-1,70 54 1,-17-89 0,-18 0-1,-17 0 1,17 0-1,-17-18 1,17-35 0,-35 35-1,-17 18 1,-36 18 0,17 17-1,36 1 1,36-36-1,17 0 17,-53-18-17,35 18 1,-17 18 0,34-18-1,1 0 1,0 0-1,-17-18 1,-1 0 0,-35-17-16,0-18 15,0-17 1,0-19 0,0 36-1,0 71 32,0 0-31,0 88-1,0-36 1,0-52-16,35 17 16,-35 18-1,35-53 1,1 18-1</inkml:trace>
  <inkml:trace contextRef="#ctx0" brushRef="#br1" timeOffset="140736.87">16387 5503 0,'0'53'32,"0"-35"-32,0 35 15,0-36-15,35 19 16,18-1 0,0-35-1,-36 0 1,19-18-1,-36-52 1,0 35 0,-18-36-1,-70 71 1,35 0 0,0 0-1</inkml:trace>
  <inkml:trace contextRef="#ctx0" brushRef="#br1" timeOffset="141552.54">16880 5450 0,'0'53'31,"0"18"-31,-17 70 16,-1-35 0,18-53-1,-35-53-15,35 35 31,17-53 16,-17-17-31,36-35 0,-19-19-1,19 1 1,-1 53-1,0 17 1,1 54 31,-36-19-31,0 36-16,0 35 15,0-35 16,0-18-31,17-52 94,-17-36-78,0 18-16,35-1 15,-35 19-15,0-19 16,36-16 0,-19 52-1,19 0 17,-36 35-17,0 18 1,0-36-1,-18-17-15,-17 0 32,-1 36-17,1-36-15</inkml:trace>
  <inkml:trace contextRef="#ctx0" brushRef="#br0" timeOffset="150655.41">8361 4974 0,'0'0'0,"-35"0"31,35 53-15,-36 53-1,107-18 17,-18-35-32,70-18 31,-52-52 16,-36-19-32,-35-34 1,0 17 0,-18 18-1,-35-1 1,18 36-16,-35 0 16,34 0-1,-17 18 1,53 17-1,-35-17 1</inkml:trace>
  <inkml:trace contextRef="#ctx0" brushRef="#br0" timeOffset="151344.43">8731 5098 0,'0'-36'16,"-17"89"15,17 0-31,0 0 16,17 35-16,-17-17 31,36-36-16,-36-53 32,0-17-31,0 0 0,-18 0-16,18-18 15,0 0 1,0 0-1,0 18 1,18 17 0,17 18-1,18 0 1,-18 53 0,-35 0-1,-18-36 16,-17 19-15,0-36 0,35 35-1,-18-35 1</inkml:trace>
  <inkml:trace contextRef="#ctx0" brushRef="#br0" timeOffset="151638.53">9013 5098 0,'0'35'31,"-17"18"-15,17 0-16,0-36 15,-18 54 1,18-18 0,0-36-1</inkml:trace>
  <inkml:trace contextRef="#ctx0" brushRef="#br0" timeOffset="151938.31">9155 5133 0,'0'18'31,"0"-1"-15,0 18-16,0-17 15,0 70 1,17-70-1</inkml:trace>
  <inkml:trace contextRef="#ctx0" brushRef="#br0" timeOffset="164098.99">8431 6191 0,'-35'0'16,"35"36"-1,-35-1-15,35-18 16,0 19-16,0-1 15,0-17 1,35-18 0,-35 35-16,53-35 15,-35 0-15,70-71 47,-88 107 31,70-36-62,-52 35-16,17-35 16,1 0-1,-36-18 1,0-35-1,0 36 1,-18-19 0,-53 36-1,36 0 1,17 0 0</inkml:trace>
  <inkml:trace contextRef="#ctx0" brushRef="#br0" timeOffset="164676.2">8802 6279 0,'0'0'0,"0"36"0,0-1 16,0 0-1,0 1 1,0-54 47,0-17-48,0-1-15,35-17 16,-17 53-1,17 0 1,-17 0 0,-18 36-1,35-36 1,-35 17 0,0 19-1,0-54 32,35 0-31,0-17-1,1 35 1,-36-35 0,35 35-1,-35 35 1,0 0-1,0-17 1,0 17 0,35-35-1</inkml:trace>
  <inkml:trace contextRef="#ctx0" brushRef="#br0" timeOffset="165208.59">9225 6227 0,'0'35'31,"0"-18"-31,0 36 16,0-17-16,35 69 15,-35-52 1,36-17-1,-36-54 48,0 0-63,0-17 16,0-35-1,0-72 1,0 90-1,17 52 17,19 0-17,-1 35 1,-35 0 0,0 18-1,-18-18 1,-17-35-1,17 36-15,-17-36 32,35-18-17,0-35 1,35 53 0,-35-35-16</inkml:trace>
  <inkml:trace contextRef="#ctx0" brushRef="#br0" timeOffset="166442.79">9437 6279 0,'0'36'31,"0"-72"-31,17 142 16,-17-70-1,36-72 79,-1 36-78,-35-35-16,53 35 15,-18 0 1,0 0-16,1 0 16,-1-18-1,0-17 1,-35 0 15,-35 35 0,0 0-15,35 35-16,-36 18 16,36-18-1,0 1-15,0-1 16,0 0-1,36-35 1,52 0 15,-53 0-15,-17-18 0,17-17-1,-35-71 1,0 71-1,0 70 64,18-35-64,17 71-15,0-18 16,-35-36-1,-17 19 1,-1-36 0,18-18 46,0-17-46,53 0-16,-18-36 15,-35 36 1,0-1 0,0 1-1,0 70 17,0 1-17,36-1 1,-1 18-1,0-18 1,-35 0 0,-18-35 15,54 0 31,-19 0-46,-17-35-16,36 35 16,-36-35-16,35 0 15,-35-18 1,18 53-16,-18-18 16,-18 18 30,18 71-30,0-36-16,18 35 16,34-70 15,-52 36-31</inkml:trace>
  <inkml:trace contextRef="#ctx0" brushRef="#br0" timeOffset="166914.73">10495 6227 0,'0'70'31,"0"-52"-31,18 17 0,-18 18 16,0 0 0,0-71 77,0 1-93,0-19 16,-18 36 0,-17 0-1,0 18 1,35 17 0,0 0-1,0 1-15,35-36 47,0 0-31</inkml:trace>
  <inkml:trace contextRef="#ctx0" brushRef="#br0" timeOffset="183156.07">12347 6068 0,'0'35'281,"0"-17"-281,0 35 16,0 17-16,0-17 16,0 18-16,0 17 15,0-18-15,0-17 16,0 0-16,18 53 31</inkml:trace>
  <inkml:trace contextRef="#ctx0" brushRef="#br0" timeOffset="183559.49">12188 6667 0,'0'18'31,"0"0"-31,0 35 16,71 0 0,-53-53-1,17 35-15,53-35 31,-53 0-15,1-18 0,-1-17-1,0-18 1,-17 35 0,-18-17-1,0 17 63</inkml:trace>
  <inkml:trace contextRef="#ctx0" brushRef="#br0" timeOffset="190647.69">11465 7285 0,'-35'0'78,"0"17"-78,-53 213 32,52-160-17,36-34 17,106-1-17,-53-35 1,53 0-1,-53-35 1,-53-18 0,17 17-1,-17 54 17,0 17-17,36-35 1,-1 0-1,-17 0 1,-18-17 15,0-19-31,0 1 32,-36 0-17,-17 35 1</inkml:trace>
  <inkml:trace contextRef="#ctx0" brushRef="#br0" timeOffset="191200.31">11800 7444 0,'0'88'31,"0"-53"-31,0-17 16,18 17-1,-18-88 48,0 18-48,0 17-15,0-17 16,35 17 0,18-17-1,-35 53 1,-18-1-16,35 19 16,0 52-1,-35-124 63,0 19-78,36-18 16,-36-1 0,35-17-1,0 53 1,1 0-16,-1 36 31,-35 34-15,17-52-1,-17 17-15,36-35 32</inkml:trace>
  <inkml:trace contextRef="#ctx0" brushRef="#br0" timeOffset="192030.68">12418 7355 0,'0'36'47,"0"17"-47,0 0 16,0-1-16,0 19 15,0-18 1,0-35 0,0-36 46,0-35-46,0 0-1,0 35 1,0-17 0,-18 18-1,18-19 1,0 1-1,-18 35 1,18-18 0,0-17 93,36 35-78,-1 0 1,0 18-17,-35-1 1,0 54-1,0-36 1,0 0 0,0 1-1,-35-36 1,0 0 0,17 0-1,-17 0 1,35-18 15</inkml:trace>
  <inkml:trace contextRef="#ctx0" brushRef="#br0" timeOffset="193965.87">12629 7444 0,'36'0'125,"-36"17"-109,0 1 0,0 17 15,0-52 63,17-36-79,-17 17 1,36 36-16,-36-35 15,35 35 1,-17 0 0,17 0-1,-18 0 1,19 0 0,17 0-1,-36 0 1,-17-18-1,36-17 1,-36 0 15,-18 35 1,-17 0-17,-36 53 1,36 0-1,35 0 1,17-18 0,19-35-1,-1 0 1,18 0 0,0 0-1,-18-71 1,0 18-1,-35 0 1,0 71 62,53-18-78,-53 53 16,36-53-16,-36 35 15,35 1 1,-35-19 0,-18-17-1,36 0 63,-18-35-78,53 35 16,-53-18-16,0-17 16,17 0-16,-17-1 15,0 72 48,0-19-48,36 19 1,-1-1 0,0-35-16,1 35 15,-54-35 63,36 0 94,-1 0-156,18-17 15,1 17-15,-36-18-16,35-17 15,-35-1 1,0-17 15,0 36-15,-18 17 0,-17 17-1,0 19 1,35 17-1,0 0 1,17-18 0,19-35-1,-1 0 1,18 0 0</inkml:trace>
  <inkml:trace contextRef="#ctx0" brushRef="#br0" timeOffset="194400.53">13864 7144 0,'0'0'0,"0"53"47,0 0-32,0 35 1,0 0 0,0-53-16,18-35 15,-18 36 1,0-54 31,0-35-32,-35 0 1,-1 53 0,-17 0-1,36 18 17,17 52-17,0-52 1,53-18-1,0 0 1,-18 0-16</inkml:trace>
  <inkml:trace contextRef="#ctx0" brushRef="#br0" timeOffset="195400.49">14623 7126 0,'0'35'15,"0"18"1,0-17-16,0 34 16,0 1-1,0-1 1,0-34-1,0-19 1,0-70 31,0 18-31,-36 17-16,19-70 15,-19 53 1,-16 35-1,-1 17 1,17 72 0,36-54-1,0 0 17,18 1-17,70-36 1,-35 0-1,18-18 1,-18-35 0,-18 0-1,0 53-15,-35-53 16,-53 71 15,36 17-15,-19-35-16,36 35 15,18 1 1,0-36 0,17-18 15,0 18-15,-17 0 15,17 0-16,18 18 1,-18-18 0,-35-18-1,0-17 1,0 17 0,0-53-1,0 36-15,0 0 16,0 0-1,0 52 32,0 19-31,0 16-16,35 37 16,-35-36-1,36 0 1,-19-53 15</inkml:trace>
  <inkml:trace contextRef="#ctx0" brushRef="#br0" timeOffset="195851.77">14975 7391 0,'0'-36'16,"0"72"-16,0-89 46,36 53-30,-19 0 0,19 0-16,17 0 31,-18 0-15,-53 17-1,-17 36 1,0-17-1,35-1 1,53-35 15,-1 0 1,-34-18-32,17-35 31,-35 71 16,0 17-32,0 1 1,36-1 15</inkml:trace>
  <inkml:trace contextRef="#ctx0" brushRef="#br0" timeOffset="196649.67">15610 7355 0,'0'53'47,"0"-17"-32,0-19-15,0 36 16,0-18 15</inkml:trace>
  <inkml:trace contextRef="#ctx0" brushRef="#br0" timeOffset="196825.34">15593 7285 0,'53'0'31</inkml:trace>
  <inkml:trace contextRef="#ctx0" brushRef="#br0" timeOffset="197149.39">15752 7514 0,'0'0'0,"0"-35"78,17 35-63,-17-35-15,35 35 0,1-53 16,-1 53-16,18 0 31,-35 35 1,17 0-17,0 1 1,-35-1-1</inkml:trace>
  <inkml:trace contextRef="#ctx0" brushRef="#br0" timeOffset="197385.26">16140 7285 0,'0'35'32,"0"0"-17,0 1-15,0 17 16,0-36 0,0 19-16,0-19 15,0 18 1</inkml:trace>
  <inkml:trace contextRef="#ctx0" brushRef="#br0" timeOffset="197733.39">16122 7391 0,'18'0'31,"17"0"-16,0 0-15,-17 0 16,35 88 0,-18-70 15,0 17-15,-17-35-1,17 0 1,0-35 15,-35-18-15,-17 53-1,-36-18 1,18 18 0,-18 0-1</inkml:trace>
  <inkml:trace contextRef="#ctx0" brushRef="#br0" timeOffset="198366.83">16898 7426 0,'0'0'15,"0"-18"-15,-35 18 16,-1 0 0,36 36-16,-17 69 31,17-87-15,35-18 15,0 0-16,-17-35 1,35 0 15,0-1-15,-35 36 0,-18 18-1,0 70 1,0-106 46,0-17-46,35 35 0,-35-35-16,70 35 15,-52-35-15,17 35 16,1 0-1,-36 17 17,0 19-17,0 16 1,0 1 0,17-53-1,-17 18 1</inkml:trace>
  <inkml:trace contextRef="#ctx0" brushRef="#br0" timeOffset="198524.41">17251 7373 0,'0'-18'16,"17"71"31</inkml:trace>
  <inkml:trace contextRef="#ctx0" brushRef="#br0" timeOffset="199217.29">17515 7514 0,'-70'0'32,"17"0"-32,18 53 15,35-35 1,17 17 0,36-35-1,-35 0 1,-18-18-1,35 1 1,0-19 15,-17 36-15,-18 36 15,35 17-31,-35-18 16,0 71-1,0-53 1,0-36 0,-35-17-1,0 0 1,-1-17 0,19-19-1,17 1 1,17-18-1,54 0 1,17 0 15,-35 18-15,-18 35 0,1-18-1,-1 18 1,-35 36 31,0-19-32,0 19-15,0 17 16</inkml:trace>
  <inkml:trace contextRef="#ctx0" brushRef="#br0" timeOffset="199403.48">17727 7408 0,'0'18'63</inkml:trace>
  <inkml:trace contextRef="#ctx0" brushRef="#br0" timeOffset="200284.31">17868 7602 0,'0'0'0,"0"18"31,18-18 32,-18-53-48,17 53-15,-17-53 16,71 53-16,0-17 16,-54 17-1,18 0 1,1 0 0,-19 52 15,19 1-31,-1-53 31,-17 0 0,-18-17-15,35-36 0,-35 35-1,-18 18 1,-52 0-1,34 18 1,36-1 0,71-17-1,-36 0 1,-35 36 0,18-36 15,17 35-16,18-35-15,-18 0 16,-35-18 15,36-17-15,-36-18 0,0 18-16,35-53 15,-35-1 1,0 72-1,0 34 17,0 36-32,0 36 15,0 16 1,0-87 0,0 35-1,18-53 1,17 0 31</inkml:trace>
  <inkml:trace contextRef="#ctx0" brushRef="#br0" timeOffset="202034.8">18927 7250 0,'35'-18'0,"0"71"63,-35 0-47,0-18-16,0 36 15,35-18-15,-17 17 16,17-17 15,-52-106 32,17 18-48,-18 0 1,-70-1-1,53 36 1,-18 36 0,17 16-1,36 1 1,0-35 0,71 17-1,35-35 1,-18 0-1,0-17 1,-35-19 15,35-34-15,-70 35-16,17-1 16,-88 36 15,-17 36-16,34 16 1,36-34 0,53-18-1,-17 0 1,-1 0 0,0 0-16,18 18 46,-18-18-30,36 17 0,-53-17-1,17 0 1,-35-35 0,0 0-1,0 0 1,0-1-16,-18-52 15,18 53 1,0 17 0,0 53 15,0 54-15,0-19-1,0-17 16,18-18-15</inkml:trace>
  <inkml:trace contextRef="#ctx0" brushRef="#br0" timeOffset="202708.34">19544 7444 0,'0'0'0,"35"0"32,0 0-32,71 0 15,-88 0-15,17 0 16,-52 0 187,-1 17-203,18 19 16,-53-19-16,53 18 15,0 1 1,0-19 0,53-17-1,0 0 1,-36 0-1,-17-17 1,36-71 15,-36 35-15,0 88 15,0 0-15,0 18-1,35 0 1,-17-35 0,17-18-1</inkml:trace>
  <inkml:trace contextRef="#ctx0" brushRef="#br0" timeOffset="204760.66">13017 6738 0,'0'35'47,"0"1"-47,-35-19 16,35 71 0</inkml:trace>
  <inkml:trace contextRef="#ctx0" brushRef="#br0" timeOffset="204930.89">12947 6650 0,'-35'-35'32,"52"35"-1</inkml:trace>
  <inkml:trace contextRef="#ctx0" brushRef="#br0" timeOffset="205148.3">13053 6615 0,'0'35'31,"0"18"-31,0-18 16,0 53-1,35-35 1,-35-18-1</inkml:trace>
  <inkml:trace contextRef="#ctx0" brushRef="#br0" timeOffset="205304.34">13053 6791 0,'35'0'16,"0"0"0,18 0-16,0 0 15,-18 0-15</inkml:trace>
  <inkml:trace contextRef="#ctx0" brushRef="#br0" timeOffset="205870.03">13547 6791 0,'0'53'32,"0"-35"-32,0 17 15,0-18-15,0 19 16,0-1 0,0-53 46,35-17-62,18-18 16,-18 53-1,0 0 17,-35 18-17,18-18 1,-18 35-16,35-35 15,1 0 17,-36-18-17,0-34 1,0 34 0,17-17-1,19 35 1,-1 0-16</inkml:trace>
  <inkml:trace contextRef="#ctx0" brushRef="#br0" timeOffset="206002.36">13935 6809 0,'0'0'16,"0"17"-16,0 19 16,0 16-1,0-16 1</inkml:trace>
  <inkml:trace contextRef="#ctx0" brushRef="#br0" timeOffset="206146.98">13899 6703 0,'0'0'0,"0"-36"16,0 72 31</inkml:trace>
  <inkml:trace contextRef="#ctx0" brushRef="#br0" timeOffset="206687.16">13935 6932 0,'53'0'16,"-18"-18"-1,18 18 1,-53-52 0,35-1-1,-35 17-15,35-17 16,-35 18 15,-17 70-15,17 1-1,0-19-15,-36 54 16,36-18 0,18-18-1,17-35 1,89 0 15,-107 0-31,-17-35 31,36-18-15,-36-35 0,0 52-1,0 72 32,0-1-47,0 36 16,0-19-1,0-16 1,0-19 0,35-17 15</inkml:trace>
  <inkml:trace contextRef="#ctx0" brushRef="#br0" timeOffset="207235.24">14852 6756 0,'-35'0'31,"35"35"-31,-36-35 15,36 53-15,0-35 16,0 17 0,18 0-1,35-35 1,-35 0 0,34 0-1,1-35-15,-17-18 16,-54 53 46,18 35-46,0-17 0,35 17-1,18-35 1,-35 0-1,-18-18 1,0-17 0,0-18-1,-53 53 1</inkml:trace>
  <inkml:trace contextRef="#ctx0" brushRef="#br0" timeOffset="207622.56">15293 6826 0,'-35'18'0,"35"0"15,0 17 16,0-53 32,0 1-47,17 17-1,-17-53-15,36 53 16,-36-36-16,70 36 31,-35 0-15,-17 18-1,-18 17 1,35 18 0,-35 0-1</inkml:trace>
  <inkml:trace contextRef="#ctx0" brushRef="#br0" timeOffset="208586.52">15557 6791 0,'0'18'31,"0"17"-31,0-17 16,0 17 0,53 18-1,-35-53 17,17 0 14,-35-36-46,36 36 16,-36-70-16,35 52 16,0 18 31,-35 36-32,53-36 1,-18 35-1,-17-35 1,17-18 0,-35-17 15,0 17-15,-35 18 15,-18 36-16,53-1 1,0 18 0,0-18 15,18-35-31,35 0 16,-18 0-1,0 0 1,-35-18-1,71-17 1,-18-18 0,-71 53 15,-17 0-15,35 18 15,17-18-16,19 0 1,-1 0 0,0-18-1,-17-17 1,-18 17 0,35 18-16,-35 36 62,0-1-62,0-18 16,0 19-1,0-19 1,0 19 0,35-36-1</inkml:trace>
  <inkml:trace contextRef="#ctx0" brushRef="#br0" timeOffset="208883.01">16439 6738 0,'0'0'15,"0"-53"-15,0 88 47,0 1-31,0 17-16,0 0 15,0 17 1,-17-35 0,17 1-1</inkml:trace>
  <inkml:trace contextRef="#ctx0" brushRef="#br0" timeOffset="209122.96">16369 6844 0,'35'0'0,"-17"0"16,35 0-16,-18 0 16,-17 0-1,17 0 1,0 0 0</inkml:trace>
  <inkml:trace contextRef="#ctx0" brushRef="#br0" timeOffset="-214304.42">14711 6156 0,'0'0'0,"17"0"125,36 0-125,18 0 16,35 0-16,194 0 15,52 53 1,36-18 0,124 18 15,-300-53-16,-107 0 1,-69 0 0,-1 0-1,-17 18 126</inkml:trace>
  <inkml:trace contextRef="#ctx0" brushRef="#br0" timeOffset="-211700.97">1499 5768 0,'0'0'0,"18"0"125,35 0-110,-36 0 1,19 0-16,-19 0 16,19 0-16,17 0 31,211-18 0,265-88 16,-335 71-16,-53 0-15,1 35-1,16 0 1,-87 0 0,-36 0-1,-17 0 1,-18-18 93</inkml:trace>
  <inkml:trace contextRef="#ctx0" brushRef="#br0" timeOffset="-206706.37">10125 4463 0,'0'-18'31,"0"-17"79,0 17-95,35 18-15,-35-35 16,0 0 0,35 35-16,-35-36 15,0 1-15,0-71 31,0 0 1,0 18-17,0 35 17,0 0-17,-17-35 1,-19 0-1,36 70 1,-35-17-16,35 0 16,-35-36-1,17 1 1,-17 34 0,-18-17-1,18 18 1,17 17-1,-35-17 1,-35-35 0,17 34 15,-52-17-15,70 1-1,-88 16 1,35-17-1,0 0 1,-35 18 0,0-18-1,0 18 1,70 0-16,-52 35 16,-1-36-1,19 19 1,-142-36 15,105 35-15,1 18-16,18-35 31,-18 35-15,70 0-16,-17-53 15,0 53-15,-53-35 16,17 35-1,1 0 1,-18 0 0</inkml:trace>
  <inkml:trace contextRef="#ctx0" brushRef="#br0" timeOffset="-202421.26">6703 2505 0,'0'0'0,"-53"0"0,0 0 15,-18 0-15,-17 17 32,0-17-17,17 36 1,-17-36-1,-35 35 1,52-35-16,-35 35 16,1 0-1,16-35 1,36 36-16,-70-36 16,-18 35-1,0 0 1,0 1-1,17-36 1,-70 35 0,88 0-1,-17-17 17,17 17-17,-106 0 1,89 1-1,35-1 1,35 0-16,17-35 16,-69 35-1,-36 1 1,35-1 0,17 0-1,-16 1 1,-36-19-1,52 18 1,-16 1 15,16-1-31,19 0 32,17 1-32,-18-1 15,18-18 1,0 19-1,-17 17 1,-36-18 0,53 18-1,-17 17 1,-1 1 0,18 0-1,-35 17 1,35-35-1,-18 0 17,-34 52-17,52-52-15,-18 18 32,18-18-17,18 0 1,17-18-1,-52 0 1,52 53 0,-17-17-1,0-18 1,-1 35 0,1-17-1,0 17 1,-1 53-1,1 0 1,-18 53 0,-53 0 15,71-53-15,0 0-1,0 36 1,35-89-1,0-35 1,0 17 0,0 72-1,0-54 1,0 18 0,17-18-1,1 18 1,17 52-1,-35-105 1,53 18 0,35-1-1,-35 19 17,-18-54-32,195 212 15,-142-141 1,-17-36-1,-1-17 1,71 53 0,-70-53-1,-1 0 1,-17-18 0,35 18-1,-52-53-15,87 53 16,-17 17-1,0 36 1,-36-35 0,36-18 15,-53 0-15,0 0-1,53 35 1,-36-35-1,1-18 1,-18 0 0,0-17-1,0 17 1,35 0 0,18-35-1,-18 36 1,18-1-1,0 0 1,-53-35 15,35 18-15,0-18 0,0 35-1,71 0 1,-53-35-1,0 0 1,35 0 0,-53 0-1,-35 0-15,35 0 16,0 0 0,36-17-1,87-71 16,-52 88-31,-71-36 16,-17 36 0,17 0 15,0-17-15,53-54-1,-53 71 1,-35-35-1,0 35 1,36-35 0,-1-1-1,0 36 1,35 0 0,-87-17-1,-1 17-15,18 0 16,17-36-1,36 1 1,-18 35 0,1-35 15,-36 35-15,35-35-1,0 35 1,18-18-1,-89 18-15,54-35 16,-18-1 0,17 1-1,36 0 1,18 0 0,-71 17-1,0 18 1,17-35-1,1-1 1,-54 36-16,54-35 16,-18 0 15,0 35-15,0-18-1,-18 18 1,35-53-1,19 0 1,-1 0 0,0 18-1,-53 0-15,36 17 16,-18-17 0,17 0-1,-17-1 1,53 1-1,-53 17 1,18-17 0,17-35 15,-35 70-15,17-18-1,-17-17 1,0-1-1,35 1 1,0 0 0,-35 17-1,0 18 1,-17-35 0,16-18-1,37 18 1,-54 17 15,18-35-31,-18 53 16,-17-35 15,17 0-15,18 17-1,18-17 1,-54 35-1,18-36 1,1 36 0,-19-35-1,36 35-15,-53-17 16,88 17 0,-52-36-1,-1 1 1,18 0-1,18 17 1,-36-17 0,-18 0 15,19 17-15,-19-17-1,19-54 1,-1 36-1,-17 18 1,-18 18 0,0-19-1,35 1 1,-35-36 0,35 1-1,-35 35 1,0-36-1,0 18 1,0-17 0,0 17 15,0-36-15,0 37-1,0 16 1,0-34-1,0 17 1,0-35 0,0 35-1,-18-18 1,18 18 0,-17-35-1,-18 35 1,-1-17-1,36 17 1,-35 17 0,0-105 15,35 106-15,0-18-1,0 0 1,0-35-1,0 35 1,0-18 0,-18 19-1,18 34 1,-35-88 0,-18 53-1,0 0 1,0-35 15,53 70-31,-53-52 16,-17 35-1,17-18 1,-18 17 0,18-17-1,-53-52 1,53 52-1,-17 17 1,-18-16 0,-53 16-1,35 36 1,-124 18 0</inkml:trace>
  <inkml:trace contextRef="#ctx0" brushRef="#br2" timeOffset="-130402.53">4780 10477 0,'0'0'0,"0"18"109,35 53-93,-35 17-16,53 124 31,-53 140 1,18-334-1,17-18 0,1-18-15,-19-17-16,54-53 15,-1 17 17,-70 107-1,36 16-16,16-34 17,1-18-17,0 0 1,-53-18-16,36-17 16,-36-18-1,0 18 1,-53-18-1,0 18 1,0 35 0,0 0-1,18 0 1,35 35 0</inkml:trace>
  <inkml:trace contextRef="#ctx0" brushRef="#br2" timeOffset="-130019.3">5644 10777 0,'-35'0'15,"18"0"1,-19 18 0,36 35-1,18-53-15,35 35 16,53 0 0,-89 1-1,19-1 1,-36 0-1,-18-35 1,-35 18 0,18-18-1,17 0 1,18-35 15,0 17-31</inkml:trace>
  <inkml:trace contextRef="#ctx0" brushRef="#br2" timeOffset="-129695.64">5944 10760 0,'0'0'0,"-70"53"31,105-18-15,-17-35-1,17 0 1,18 0 0,-18 35-1,0 0 1,-35-17 0,-17 17-1,-36 1 1,0-36-1,53-18 32,35 18-47</inkml:trace>
  <inkml:trace contextRef="#ctx0" brushRef="#br2" timeOffset="-129169.18">6121 10813 0,'0'0'0,"35"35"16,18-35 0,0 0-1,0 0 1,0-18 0,-53-17-1,0 17 1,0-17-1,0 88 48,0-35-63,0 35 16,53 17-16,-18 124 15,18 18 1,-53-142-1,35 1 1,-35-36 0,-18-35-1,-52 35 1,-18-52 0,17-54-1,36-123 1,35 106-1,53-18 1,-18 71-16,18-18 16,0 53-1,17-35 1</inkml:trace>
  <inkml:trace contextRef="#ctx0" brushRef="#br2" timeOffset="-128562.02">4957 11412 0,'0'0'0,"52"0"62,-16 0-46,52 0-16,71-53 15,211-17 1,106-1 0,-246 18-16,193-35 15,-158 18 1,-177 70 0,-88-18 15</inkml:trace>
  <inkml:trace contextRef="#ctx0" brushRef="#br2" timeOffset="-126527.14">21184 9878 0,'36'17'63,"-36"19"-47,35 17-16,-35 105 15,35 107 32,-35-212-47,35 0 31,54-53 1,87-106-17,-123 53 1,-53 88 31,35-35-32,-35 18-15,88-18 16,36 0 0,-107-18-1,-17-17 1,0-18 15,-88 0-15,18 18-1,-1 35 1,36 0-16</inkml:trace>
  <inkml:trace contextRef="#ctx0" brushRef="#br2" timeOffset="-126182.45">22296 10072 0,'-53'-18'31,"17"18"-16,36 53 1,18-53 0,35 53-1,53-18 1,-89 18 0,-17-35-1,0 17 1,-105-35-1,52 35 1,17-35 0,36-35-1,89-53 1</inkml:trace>
  <inkml:trace contextRef="#ctx0" brushRef="#br2" timeOffset="-124451.45">22666 9984 0,'-18'0'16,"1"0"-16,-19 35 15,1 18 1,35-36 0,88 19-1,-17-1 1,-36 0-1,-35-17 1,-53 17 0,18-35-16,17 18 15,-17-18 1,70 0 15,54-53-15,-54 53-1,18-53 1,-18 0 0,0 0-1,-35 18 1,-17 0 0,-36 52-1,17 54 1,36-18-1,71 0 1,-18-18 0,17-35-1,-17 0 1,0-18 0,-35-52-1,-18-1 16,0 18-15,0 36 0,0-54-1,-35 53 17,35-17 14,-36 35-46,36-18 32,0-17-1,-17 35-15,17 18 109,0-1-125,0 36 15,0 0-15,0-17 16,17 52-1,19-35 1,-19 0 0,19-53-16,-1 17 31,-18-17-31,36 0 16,-17 0-1,-1-106 16,0 36-15,-35 52 0,0-17-1,-17 35 1,-1 35 0,-17 18-1,35 0 1,53 0-1,17-53 1,-52 0 0,35 0-1,-18 0 1,0-71 0,-35 19-1,0-1 1,0 88 46,88 18-46,-70 17 0,17-52-1,-35 17 1,-35-35-1,70-17 17,18-36-17,0-18 1,-35 1 0,-18 52-1,0 36 48,53 17-63,17 0 15,-17 0-15,-17 1 16,-1 17 0,-35-18-1,-53 0 1,-18-35-1,-17 35 1,-35-35 0,70 0-16</inkml:trace>
  <inkml:trace contextRef="#ctx0" brushRef="#br2" timeOffset="-123888.58">21802 10583 0,'0'0'16,"-53"0"0,17 36-16,19-36 15,17 35 1,35-35 62,18 0-78,35 0 16,212-35-1,212-54 1,228-52 0,107 18-1,-159 70 1,-476-18-16,35 71 15,-194-35 1,-71 35 62,-53 0-62</inkml:trace>
  <inkml:trace contextRef="#ctx0" brushRef="#br2" timeOffset="-122284.39">22807 10089 0,'0'-17'31,"35"17"16,-17 0 0,-18 35-31,35-53 62,1-17-63,-36 70 32,0 1-16,0-54 32,0-17-32,0 70 16,0 18-31,0-35 15,0 17 94,0 0-109,17-35-1,18 0-15</inkml:trace>
  <inkml:trace contextRef="#ctx0" brushRef="#br2" timeOffset="-121479.59">24483 9684 0,'0'53'47,"0"0"-47,0-18 0,0 71 32,0-89-32,0 19 15,0-1 1,0-17-1</inkml:trace>
  <inkml:trace contextRef="#ctx0" brushRef="#br2" timeOffset="-121152.52">24412 9790 0,'0'0'0,"0"-36"0,35 1 31,-17 35-15,88 0-1,-71 18-15,36 35 16,-36 17 0,-35 1-1,-18-36 16,-34 0-15,34-35 0,-17 0-1,-1 0 1,54 0 15</inkml:trace>
  <inkml:trace contextRef="#ctx0" brushRef="#br2" timeOffset="-120744.49">25012 9684 0,'-35'0'47,"-18"17"-31,53 19-16,-36-1 15,36-17-15,0 17 16,0 0-1,71 0 1,0-35 0,-19 0-1,-16 0 1,-1 0-16</inkml:trace>
  <inkml:trace contextRef="#ctx0" brushRef="#br2" timeOffset="-118666.6">7056 10548 0,'-36'0'31,"36"18"32,0 17-48,18 53 1,0-70-1,-18 70 1,35-88 15</inkml:trace>
  <inkml:trace contextRef="#ctx0" brushRef="#br2" timeOffset="-118350.18">6985 10530 0,'0'-35'15,"0"17"17,35 18-32,18 0 15,18 0 1,-1 71-1,-34 0 1,-36-18 0,-36-1-1,-17 1 1,0-17 15,18-36-15,35 17-1</inkml:trace>
  <inkml:trace contextRef="#ctx0" brushRef="#br2" timeOffset="-118063.96">7355 10442 0,'-35'35'31,"35"18"-31,0 0 16,0-17 0,0 17-16,0-18 31,106-35-16,-53 0 1,-18-18 0,-35 1-1</inkml:trace>
  <inkml:trace contextRef="#ctx0" brushRef="#br2" timeOffset="-117031.71">12806 9013 0,'0'0'0,"0"-35"32,-35 70 30,-18 18-62,-18 0 16,-123 88-1,18-35 1,35-70 0,70 16-1,36-34 1,52-18 0,19 0-16</inkml:trace>
  <inkml:trace contextRef="#ctx0" brushRef="#br2" timeOffset="-116482.34">13476 8996 0,'35'0'16,"-17"0"-16,35 0 16,123 0-1,900 35 48,-793 0-63,1128 18 47,-1129-53-16,-317 0 16,-1 0-32,1 0-15</inkml:trace>
  <inkml:trace contextRef="#ctx0" brushRef="#br2" timeOffset="-114754.54">10495 8643 0,'0'18'31,"35"52"-15,-35 1-16,53 17 15,-53-35-15,0 0 16,18 17 0</inkml:trace>
  <inkml:trace contextRef="#ctx0" brushRef="#br2" timeOffset="-114438.3">10460 8731 0,'0'0'0,"0"-35"31,88 17-15,0 18 0,53 106-1,-123-35 1,17-1 0,-35-52-1,-88 70 1,35-53-1,18-35 1,-18 0 0,71-35 15</inkml:trace>
  <inkml:trace contextRef="#ctx0" brushRef="#br2" timeOffset="-114148.85">11395 8608 0,'0'0'0,"-36"-36"16,-69 72 15,105 17-31,-36 53 15,36-54 1,18 1 0,17-53-16,36 18 15,35-18 1,-18 0 15,-35 0-31</inkml:trace>
  <inkml:trace contextRef="#ctx0" brushRef="#br2" timeOffset="-113880.8">12118 8361 0,'0'53'47,"0"17"-47,0-34 16,35 16-16,0 54 31,1-70-15,-19-1-16</inkml:trace>
  <inkml:trace contextRef="#ctx0" brushRef="#br2" timeOffset="-113382.08">12136 8625 0,'0'-70'31,"52"35"-31,-16-1 0,34 1 15,-52 35 1,-18 71 0,35 17 15,18-53-31,18-35 31,-18 0-15,-36-18-1,-17-87 1,0 34 0,0 53-1,0 71 17,18 35-17,35 18 1,0-35-1,-53-36 1,0 18 0,-71-18-1,1-35 1,17-17 15,17-71-15,36 52-16</inkml:trace>
  <inkml:trace contextRef="#ctx0" brushRef="#br2" timeOffset="-113215.52">12753 8361 0,'0'0'16,"0"106"-1,35-53-15,-35-18 0,53 53 16,-18-88-1,-35 53-15</inkml:trace>
  <inkml:trace contextRef="#ctx0" brushRef="#br2" timeOffset="-112479.79">12823 8290 0,'0'0'0,"53"18"31,-53 35-31,0-18 16,0 53 0,0-70-1,0 17 1,36-35-1,34 0 1,-17-35 0,-18-18-1,18-35 1,-53 70 15,-35 18-15,35 18-1,-35 52 1,35-17 0,35-35-1,18 17 1,0-35 0,53 0-1,-71 0 1,0-88-1,-35 0 1,0 17 0,0 36-1,0 53 17,0 17-17,36 0 1,34 36-1,-35-54 1,1 36 0,-36-17-1,-89-1 1,54-35 0,-18 0-1,18 0 1,35-18-1</inkml:trace>
  <inkml:trace contextRef="#ctx0" brushRef="#br2" timeOffset="-112132.6">14076 8079 0,'-35'0'46,"-1"53"-46,1 35 16,-18 35-16,-35 71 16,88-123-1,-35-18-15,35-36 16,0 19 0</inkml:trace>
  <inkml:trace contextRef="#ctx0" brushRef="#br2" timeOffset="-111898.23">14235 8167 0,'0'17'31,"0"36"-31,0 18 0,0 35 16,35 0-1,-18-89 1,-17 18 15</inkml:trace>
  <inkml:trace contextRef="#ctx0" brushRef="#br2" timeOffset="-111595.89">14199 8449 0,'53'0'47,"0"0"-47,-18-35 16,71 35-1,0-36 1,-71 19 0,-52 17 15,-19 0-31,-16 53 31,16 0-15,36 0-1,88-18 1,1-35 0,-36 0-16</inkml:trace>
  <inkml:trace contextRef="#ctx0" brushRef="#br2" timeOffset="-111058.7">14746 8467 0,'0'17'15,"0"-34"1,-35 17-16,35 53 15,53-18 1,0-35 0,0 0 15,-18-35-15,-35-36-1,0-35 1,0 71-16,0-18 15,17 18 1,-17 70 15,0 53-15,0-35-16,0 0 16,0-18-1,0-17 1,36-18 46,-36-53-62,70 18 32,-34 17-17,17 53 1,-53 18-1,0-17 1,0-1 0,17-35-1,-17 35 1</inkml:trace>
  <inkml:trace contextRef="#ctx0" brushRef="#br2" timeOffset="-108514.8">12188 9472 0,'-17'0'16,"17"35"15,-35-35 0,-54 18 0,-34 70 1,17-53-17,-35 1 1,-106 52-1,-18 0 1,-34 0 0,-72 1-1,-17 16 17,-159 19-17,265-71 1,88 0-1,18 17 1,70 1 0,88-71-1,18 17 1</inkml:trace>
  <inkml:trace contextRef="#ctx0" brushRef="#br2" timeOffset="-106745.09">16669 9207 0,'0'-35'32,"35"35"93,18 0-110,-18 0 1,-17 0-16,17 0 16,0 0-16,18 18 15,0-18-15,71 35 16,-89 0-16,230 36 31,17 0 16,282 34 0,-405-69-32,35-1 1,18 0 0,-142 0-1,1-35 1,-18 36 0,35-36-1,-35 35 1,0-35-1,53 35 17,-36-35-1,-52 0-15,17 0 30,-17 0 1,17 0-15,0 0-17,-35 18 1,36-18-16,-1 0 15</inkml:trace>
  <inkml:trace contextRef="#ctx0" brushRef="#br0" timeOffset="-96992.45">864 12682 0,'-17'0'31,"52"0"63,35 0-78,1-35-16,-18 35 15,88 0 17</inkml:trace>
  <inkml:trace contextRef="#ctx0" brushRef="#br0" timeOffset="-95427">1799 12365 0,'0'-35'15,"0"70"63,35 18-62,-35 0-16,0 17 16,0 1-16,0 17 15,0-35-15,36-18 0,-36 0 16,0 1-1,35-36-15,-17 0 47,-18-18-31,70-52 0,-17 34-1,-35 36 1,17 0-1,0 0 1,18 0 0,18 0-1,-54-17 1,-17-1 0,0-17-1,-53 35 1,1 0 15,-1 0-15,-18 0-1,71 17 1</inkml:trace>
  <inkml:trace contextRef="#ctx0" brushRef="#br0" timeOffset="-95091.58">2452 12577 0,'0'0'0,"-18"-36"31,-17 36-31,35 36 16,0-19-1,35 18 1,-17-35 0,70 36-1,-70-1 1,-18 0-16,-71 1 31,36-36-15,0 0-1,-1 0 1,36-36 0</inkml:trace>
  <inkml:trace contextRef="#ctx0" brushRef="#br0" timeOffset="-94737.99">2699 12488 0,'0'0'16,"-36"0"0,36 53 15,18-53-31,17 36 15,-17-36-15,35 17 16,-18 18 0,-35 1-1,-35-19 1,-18 19 0,35-36-1,-17 0 16</inkml:trace>
  <inkml:trace contextRef="#ctx0" brushRef="#br0" timeOffset="-94392.77">3316 12453 0,'-53'0'0,"53"18"16,0 17 0,0 0-1,18-35-15,35 0 16,0-17 15,-18 17-15,-35-18-1,0-35-15,-53 18 16,0 35 0,0 0-1,53 17 1,0 1 0,106-18-1,-53 0 1</inkml:trace>
  <inkml:trace contextRef="#ctx0" brushRef="#br0" timeOffset="-94060.14">3422 12418 0,'0'-106'32,"0"212"-1,35-212-15,-35 159-16,53 53 15,35 105 1,-88-70-1,36-35 17,-36-70-17,0-1-15,-71-35 16,18 0 0,0-18-1,0-52 1,53 34-16,0-69 15,0 34 1,36 18 0,16 53-1,1-35 1</inkml:trace>
  <inkml:trace contextRef="#ctx0" brushRef="#br0" timeOffset="-93793.43">4039 12365 0,'0'0'0,"0"17"47,0 19-47,0 17 15,18-18-15,-18 0 16,18 18 0,17 0-1,0-53 1</inkml:trace>
  <inkml:trace contextRef="#ctx0" brushRef="#br0" timeOffset="-93441.34">4251 12559 0,'0'0'0,"0"35"16,0-70 78,0 0-79,0-18 1,18 53-16,-18-36 16,35 36-1,0 18 1,-35 17-16,35 1 15,1-19 1,-1 36 0,18-35-1,-35-18-15,34 0 16</inkml:trace>
  <inkml:trace contextRef="#ctx0" brushRef="#br0" timeOffset="-92858.11">4780 12330 0,'0'0'0,"0"-36"0,-18 19 31,18-19-31,-35 36 32,35 18-17,0 0 16,-17-18 157,-19 35-141,36 0-32,-35 36 1,35-54 0,0 19-16,0-1 0,0-17 15,0 17 1,18 0 0,-18-17-16,17-18 15,-17 35 1</inkml:trace>
  <inkml:trace contextRef="#ctx0" brushRef="#br0" timeOffset="-91867.36">4568 12506 0,'0'0'31,"18"0"-31,17 0 16,54-35-1,-54 35-15,-18 0 16,36-36 0,-53 72 15,0-1-16,0-17-15,36 35 16,17-18 0,-18-35-1,0 0 1,-35-18 0,-35 1-1,-18-54 16,53 53 1,53 18-17,0 0 1,-36 0 0,19 0-1,-36 36 1,35-36 15,-35-18 0,0 0 1,18 18-32,-18-35 15,0 0 16,53 35-15,-18 0 15,0 0-15,-17 0 15,-18 17-15,35 19-1,0-19 1,-17-17 234</inkml:trace>
  <inkml:trace contextRef="#ctx0" brushRef="#br0" timeOffset="-91475.48">5592 12418 0,'0'0'16,"-71"-18"15,36 18-31,-18 18 16,0 52-1,53-17 1,0-35 0,35-18-1,18 0 1,-35 0-1,17 0 1,-35-88 0,0 70-1,18 18 1,-18 53 31,0 0-32,35-35 1,18-18-16</inkml:trace>
  <inkml:trace contextRef="#ctx0" brushRef="#br0" timeOffset="-90925.86">5644 12506 0,'0'0'16,"0"18"15,0 17-31,0-17 31,0-54 32,53 1-48,-17 35 1,-1 0 15,-35 18-15,35 52 0,0-35-1,-35 18 1,0-88 31,0 0-32,0 0 1,36-1-16,-36 19 0,53-19 16,-36 1 15,19 35-16,-36 35 1,0 1 0,35-36-16,-35 35 15,17 0 1,89-35 0</inkml:trace>
  <inkml:trace contextRef="#ctx0" brushRef="#br0" timeOffset="-90374.84">6385 12488 0,'18'71'16,"-89"-142"-16,124 71 15,-123 0-15,17 0 0,0 0 16,18 36 0,35-1-1,88 0 32,-18-52-31,-34-19-1,-1 36 1,0 0 0,-17 0-1,17 0 16,-35-35-15,0 0 0,0-18-1,35-18 1,-35 1 0,0 52-1,0-17 1,-17 35 15,17 88-15,0-35-1,17 70 1,36-70 0,-35-17-1,17-36 1</inkml:trace>
  <inkml:trace contextRef="#ctx0" brushRef="#br0" timeOffset="-90156.97">6509 12418 0,'88'88'0,"-176"-176"0,88 35 0,0 35 16,0-17-1,70 35 16,-17 0-15,0 18 0,0 70-1,-35-71 1,-18 36 0,35-17-1</inkml:trace>
  <inkml:trace contextRef="#ctx0" brushRef="#br0" timeOffset="-89991.38">6720 12241 0,'0'0'15,"36"0"32</inkml:trace>
  <inkml:trace contextRef="#ctx0" brushRef="#br0" timeOffset="-89413.28">7161 12259 0,'-88'35'31,"88"-17"-31,-35 35 16,35-18 0,0-17 15,35-18 16,0 0-32,1-36 1,17 1 0,-18 35-1,-35 71 1,0-36 0,18-35 62,-18-53-63,70 53 1,-35-53-16,-17 53 0,35 0 16,-18 0-1,-35 18 16,36 70-15,-36-35 0,17-18-1,-17-17 17,-17-18-17</inkml:trace>
  <inkml:trace contextRef="#ctx0" brushRef="#br0" timeOffset="-84189.55">917 13670 0,'0'18'32,"35"-18"-1,1 0-31,17 0 15,53 0 17,-89 0-17,71 0 1</inkml:trace>
  <inkml:trace contextRef="#ctx0" brushRef="#br0" timeOffset="-83581.26">2099 13388 0,'0'0'0,"0"18"31,0 17-15,35 88 0,1-35-1,-36-52 1,-36-54 46,1-52-62,35 34 16,0-17-16,0-52 16,0 69-1,35 72 17,1-1-17,-1-18 1,-18-17-16,54 53 15,-18-53 1,-18 0 0,-17-105 15,-18 52-15,0 0-1,35 53 48,0 0-63,1 53 15</inkml:trace>
  <inkml:trace contextRef="#ctx0" brushRef="#br0" timeOffset="-83335.39">2558 13494 0,'0'70'15,"35"-70"16,-70-70-31,88 140 0,-18-70 16,0-17 0,-35-19-1,-18-34 1,-34 35 0,-19-1-1,36 36 1,35 18-1,17-18 17</inkml:trace>
  <inkml:trace contextRef="#ctx0" brushRef="#br0" timeOffset="-83156.7">2840 13264 0,'-18'18'16,"36"-36"-16,-18 36 31,0 35-31,35 0 16,0 35-1,1-17 1,-36-54 0,17-17-1</inkml:trace>
  <inkml:trace contextRef="#ctx0" brushRef="#br0" timeOffset="-83006.29">2893 13388 0,'0'0'0,"17"-35"47,1 35-47,17 0 16,54-36-1</inkml:trace>
  <inkml:trace contextRef="#ctx0" brushRef="#br0" timeOffset="-82639.69">3581 13353 0,'53'0'31,"-18"0"-31,0 0 16,0 0-16,-17 0 15,35 0 1,-53-36 15,0 1-15,-53 35-1,-17 0 1,-1 88 0,71-35-1,0-35 1,71 35 0,-1-53-1,1 0 1</inkml:trace>
  <inkml:trace contextRef="#ctx0" brushRef="#br0" timeOffset="-82472.55">3969 13317 0,'0'-17'16,"0"34"15,0 19-31,53-1 16,0 18-1,17-18 1,-52-35 0</inkml:trace>
  <inkml:trace contextRef="#ctx0" brushRef="#br0" timeOffset="-82280">4180 13335 0,'-17'0'15,"34"0"-15,-70 0 0,18 0 16,0 123 0,-53-34 15,88-54-15,17-35-1</inkml:trace>
  <inkml:trace contextRef="#ctx0" brushRef="#br0" timeOffset="-81872.36">4657 13247 0,'0'0'16,"-18"-35"-16,-17 35 15,-18 17 1,0 54 15,18 17-31,35-35 16,17-53 15,36 0-15,-18 0-1,18-35 1,-17-36-16,-36 0 16,17 71-1,-17 36 17,36-1-17,16 18 1,-34-53-16,53 0 15</inkml:trace>
  <inkml:trace contextRef="#ctx0" brushRef="#br0" timeOffset="-81485.36">4974 13282 0,'-35'0'47,"35"35"-47,0 36 15,18-71 1,34 35 0,37-35-1,-54-17 1,0-36 0,-35-18-1,0 18 1,0-17-1,0 34 1,0 72 15,0 17-31,0 35 32,18 0-17,-18-35-15,35 0 16,-35-18-1</inkml:trace>
  <inkml:trace contextRef="#ctx0" brushRef="#br0" timeOffset="-81339.75">5151 13370 0,'0'18'0,"0"-36"15,35-17 16,0 35-31,71 0 16,0 0 0</inkml:trace>
  <inkml:trace contextRef="#ctx0" brushRef="#br0" timeOffset="-80172.61">5838 13229 0,'0'53'47,"0"0"-31,0-18-16,0 71 15,0-88 1,0-36 31,0-35-31,0 18-1,0 17 1,0-35-1,0 18-15,18 0 16,17 0 0,18 35-1,-35 35 1,-18 18 0,-35 0-1,-1-18 1,36-17 15,53-18-31,0 35 31,18-35-31,-1 0 32,-34-18-17,-36 1 1,0-19-1,0 1 1,-36 35 0,1 18-1,35 35-15,0-18 16,35 18 0,18-53-1,0 0 1,0 0-1,-53-53 1,35 0 0,-35 0-1,0 106 48,18-18-63,-18 18 15,35 88 1,-35-106 0,0-17-1,0-71 48,0 18-63,0-18 15,0 0-15,0-35 16,0 53 0,36-1-16,-1 36 31,-18 18-15,-17 17-1,36 1 1,-36-1-1,-18-35 1,0 35 0,-17-35-1,0 0 1,35-18-16</inkml:trace>
  <inkml:trace contextRef="#ctx0" brushRef="#br0" timeOffset="-79956.19">6667 13194 0,'0'35'31,"0"-17"-31,0 17 16,0 18-16,0-18 15,36 36 1,-36-36-1,35-35 1,0 0 0,-17 0-16</inkml:trace>
  <inkml:trace contextRef="#ctx0" brushRef="#br0" timeOffset="-79817.55">6826 13317 0,'0'0'16,"0"18"15,0 35-15,36-53-1,-36 18 1</inkml:trace>
  <inkml:trace contextRef="#ctx0" brushRef="#br0" timeOffset="-79640.03">7003 13229 0,'0'0'16</inkml:trace>
  <inkml:trace contextRef="#ctx0" brushRef="#br0" timeOffset="-79155.83">7250 13282 0,'-53'53'31,"0"-18"-31,53-17 16,0 35 0,0-36-1,88-17 1,-53 0 0,0 0-1,18 0 1,-17-52-1,-36-1 1,-18 53 15,0 0-31,-52 35 32,70 0-17,17-35 1,19 0-1,-19 0 1,19 0 0,-19 0-1,-17 18 1,36-18 0,-1 0-1</inkml:trace>
  <inkml:trace contextRef="#ctx0" brushRef="#br0" timeOffset="-77817.05">8043 13264 0,'-88'0'32,"176"0"-32,-229 18 0,106 35 15,88 35 32,35-105-16,-53-89 1,-35 70-32,-70 36 31,52 0-15,36 0 15,17 0-31,18 0 15,-18 0 1,18 0 0,-53-35-1,0-18 1,0 36 0,0-36-1,18 53 16,-18 53-15,0 52 0,0 54-1,35 0 1,-35-36 0,35-87-16,-35 17 15,0-18 1,-35-35-1,-18-18 1,0-70 0,0-18 15,53 0-15,71 18-1,17 53 1,-53 35-16,-17 0 15,35 0 1,-35 0 0,17 0 15,0 0 78</inkml:trace>
  <inkml:trace contextRef="#ctx0" brushRef="#br0" timeOffset="-75536.94">8837 13141 0,'0'-18'78,"-18"18"-63,1 0 876,-36 0-860,18 18-15,-36 105 0,53-17 15,212-106 0,-176-17 16,-18-1-31,0-35-16,0 0 15,0 18 1,35 0 15,18 52-15,0 71-1,-18-17 1,-35-53 0,0-54 62,36 36-78,-36-53 15,35 53-15,0-35 16,36 0 0,-18 35-1,-18 0 1,-70 18-1,-1-1 1,89-17 31,-35 0-47,17 0 16,1 0-1,-36 18 32,0 17-47,0 124 16,0-36-1,0-35 17,0-70-17,0 17 1,-18-35-16,0 0 15,-35-17 1,18-36 0,0 0-1,52-53 1,36 71 0,-17 0-1,-1 35 1,0 0 15,-35 17-15,18-17 31</inkml:trace>
  <inkml:trace contextRef="#ctx0" brushRef="#br0" timeOffset="-72082.93">9719 13106 0,'71'-18'15,"-19"18"1,-16-35-16,-1 35 15,0-18-15,1-17 16,-54-71 31,-53 53-16,54 18 0,-19 70-31,1 18 16,35 70 0,0 1-1,18-1 1,17-17 0,-35-70-1,0-54 48,-18 18-48</inkml:trace>
  <inkml:trace contextRef="#ctx0" brushRef="#br0" timeOffset="-71868.61">9772 13212 0,'0'0'16,"18"-36"-1,17 36 1,71 0 0,-53-35-1,-18 70 1,-35 18 0,0-18-1,0 1 16,18-36-31</inkml:trace>
  <inkml:trace contextRef="#ctx0" brushRef="#br0" timeOffset="-71711.86">10037 13000 0,'0'0'16,"0"-35"-16</inkml:trace>
  <inkml:trace contextRef="#ctx0" brushRef="#br0" timeOffset="-70887.42">10107 13247 0,'88'-18'15,"-52"18"1,-1-17-16,0-36 16,-35 17-1,0-34 1,0 17-16,0 0 15,-18 0 1,-17 53 15,35 35 1,0-17-32,0 88 15,18-18 1,17 0-1,0-35 17,-17-53-17,17 0 1,-17 0 0,17 0-1,0 0 1,-17-18-1,-18 1 64,0-18-48,0-1-31,0 19 15,0-19 17,0 54 15,-53-18-47,53 53 15,0 17 1,0-34-1,35-36 1,89 35 0,-71-35-1,-18 0 1</inkml:trace>
  <inkml:trace contextRef="#ctx0" brushRef="#br0" timeOffset="-68770.2">20338 11395 0,'-36'0'47,"72"0"16,17 0-48,-18 0-15,18 0 16,70 0 15,-123 17 110</inkml:trace>
  <inkml:trace contextRef="#ctx0" brushRef="#br0" timeOffset="-65987.22">21431 11183 0,'0'0'0,"0"71"94,0-36-79,0 18-15,0-36 16,0 54 0,0-53-1</inkml:trace>
  <inkml:trace contextRef="#ctx0" brushRef="#br0" timeOffset="-65649.63">21414 11254 0,'0'-18'16,"0"89"-16,0-124 0,0 0 15,17 70 16,54 54-15,-18-1 0,17-52-1,-34 35 1,-19-53 0,18 0-1,-35-53 1,0 0-1,0 36 1,0-36 0,0-18-1,-17 53 1,52 18 15,-35 36-31</inkml:trace>
  <inkml:trace contextRef="#ctx0" brushRef="#br0" timeOffset="-65382.82">21784 11324 0,'0'35'0,"0"1"16,0-107-1,0 159-15,53-88 16,17 0 0,-17 0-1,-53-35 16,0 0-15,-17 35 0,-36-18-1,35 18 1,-35 0 0</inkml:trace>
  <inkml:trace contextRef="#ctx0" brushRef="#br0" timeOffset="-64302.67">22542 11095 0,'0'53'46,"0"35"-46,0-17 16,0 34 0,0-52-1,18-17 1,-18-54 31,0-17-32,-35-1-15,35 1 16,-53 0 0,18 0-16,17 35 15,-53 0 1,19 17 0,52 18-1,0 1 1,35-19 15,53-17-15,18 0-1,-36 0 1,36 0 0,-70-53-1,-1 1 1,-35 16-1,-53 36 1,18 36 0,-18-1-1,53 0 1,35-35 0,53-18-1,-70 18 32,17 0-31,18 0-1,-35 0 1,35 0 0,-53-35-1,0 0 1,0 0-1,0-36 1,0-17 0,0 70-1,0 36 17,-18 17-17,18 18-15,0 18 16,53-1 15,-36-52-15</inkml:trace>
  <inkml:trace contextRef="#ctx0" brushRef="#br0" timeOffset="-63851.37">22983 11342 0,'-17'-88'46,"17"70"-30,17 18 0,36-35-1,18 35 1,-53-36 0,-18 54 30,0 0-30,-36 17 0,36 18-1,0-35 1,36-18 15,-1 0-15,-35-36 15,17 36-31,-17-35 16,0 70 15,0 1-15,36 16-1,-1-34 1,-35 17-1,18-35 1</inkml:trace>
  <inkml:trace contextRef="#ctx0" brushRef="#br0" timeOffset="-62944.16">23513 11201 0,'53'0'47,"-18"0"-47,18 0 31</inkml:trace>
  <inkml:trace contextRef="#ctx0" brushRef="#br0" timeOffset="-62378.4">23901 10989 0,'0'0'0,"0"18"47,0 35-47,0-18 15,0 71 1,17-71 0,-17 18-1,36-35 1,17-18 15,-36 0-31,18 0 16,1-36 15,-1 54 16,-17 0-31,17-18-16,0 0 15,-17 0 1,17 0-16,-35-18 47,0-17-32,-35 35-15,-18-36 16,0 36 0,35 0-1</inkml:trace>
  <inkml:trace contextRef="#ctx0" brushRef="#br0" timeOffset="-62017.82">24553 11130 0,'-17'-18'31,"-19"18"-31,36 53 31,36 0-15,-19-35 0,36 17-1,-53 1 16,-35-36-15,-18 0 0,35 0-1,-17 0 1,35-36 15,53 36-31</inkml:trace>
  <inkml:trace contextRef="#ctx0" brushRef="#br0" timeOffset="-61726.98">24906 11042 0,'-35'0'31,"0"0"-31,35 53 31,0-18-15,0 53 0,0-35-1,35-35 1,-53-18 0,1 35-1,-36-35 1,0 0-1,-35 0 1</inkml:trace>
  <inkml:trace contextRef="#ctx0" brushRef="#br0" timeOffset="-60647.82">20373 12171 0,'35'0'63,"0"0"-63,1 0 15,34 0 1,-17 0 31,-18 0-47</inkml:trace>
  <inkml:trace contextRef="#ctx0" brushRef="#br0" timeOffset="-60017.97">21608 11977 0,'0'0'0,"-36"0"63,-17 0-63,18 35 15,18 0-15,-19 1 16,36-19-1,18-17 1,52 0 0,-17 0-1,-17 0 1,-54 0 15,-35 0-15,53 36-1,-35-1 1,35 18 0,0-36-1,53 19 1,-18-36 0,-17 0-1,35-18-15</inkml:trace>
  <inkml:trace contextRef="#ctx0" brushRef="#br0" timeOffset="-59833.36">21802 12030 0,'0'0'0,"0"35"31,35 0-16,0-35-15,18 36 16,-18-1 0,1-35-16</inkml:trace>
  <inkml:trace contextRef="#ctx0" brushRef="#br0" timeOffset="-59617.92">21978 12047 0,'0'0'0,"-53"0"15,18 0 1,35 18-16,-35 70 31,35-53-31,0-17 16</inkml:trace>
  <inkml:trace contextRef="#ctx0" brushRef="#br0" timeOffset="-59302.88">22225 12030 0,'-53'0'31,"0"53"-15,53-18-16,18 0 31,17-35-15,-35-17-1,18 17 1,-18-36-1,0 54 48</inkml:trace>
  <inkml:trace contextRef="#ctx0" brushRef="#br0" timeOffset="-59065.56">22454 12047 0,'-35'0'31,"35"53"-31,0-17 16,0-19-1,88-17 1,-35 0 0,0 0-1,-18 0-15</inkml:trace>
  <inkml:trace contextRef="#ctx0" brushRef="#br0" timeOffset="-58866.06">22648 12047 0,'0'-176'46,"0"352"-30,0-334 15,0 193-31,0 71 16,0-36 0,18-17-1,-18 0 16,0-18-31</inkml:trace>
  <inkml:trace contextRef="#ctx0" brushRef="#br0" timeOffset="-58716.44">22631 12047 0,'35'-35'31,"0"35"-15,18 0-16,0 0 0</inkml:trace>
  <inkml:trace contextRef="#ctx0" brushRef="#br0" timeOffset="-58029.22">23319 11959 0,'0'53'47,"0"0"-31,0-18-16,0 18 16,0 0-1,0-18 1,0-52 15,0-19-15,0-34 15,0-18-31,0 17 16,35 36 15,18-18-16,0 53 1,-18 35 0,-35 53-1,-71-17 1,19-36 0,69 1 15,1-36-31,35 0 15,-18 0 1,18 0-16,17-18 16,-34-17-1,-36-1 1,0 19 0,-36 17 30,1 35-30,35 0 0,0 1-16,35-1 15,18-35 1,18 0 0,-53 0-16</inkml:trace>
  <inkml:trace contextRef="#ctx0" brushRef="#br0" timeOffset="-57582.78">23848 12100 0,'0'-88'32,"0"176"-17,0-123 1,35 123 0,0 18-1,-35-35 16,0-36-15,0-53 15,0-17-15,0-36 0,0 36-16,0-71 15,0 0 1,36 71-1,17 35 1,-1 0 0,-34 71-1,-18-18 1,0-18 0,-53-35 15,36 0-31,-36 35 15,17-35 1,36-17 0,0-19-16</inkml:trace>
  <inkml:trace contextRef="#ctx0" brushRef="#br0" timeOffset="-57366.36">24289 11853 0,'0'0'16,"0"36"0,0 34-1,35 36 1,0-53 0,-17-18 15,17-35-16,0 0-15</inkml:trace>
  <inkml:trace contextRef="#ctx0" brushRef="#br0" timeOffset="-57216.76">24536 12012 0,'0'-35'0,"0"70"16,0-35 15,0 18-16,17 35 1</inkml:trace>
  <inkml:trace contextRef="#ctx0" brushRef="#br0" timeOffset="-57048.77">24571 11871 0,'0'0'0,"0"18"63</inkml:trace>
  <inkml:trace contextRef="#ctx0" brushRef="#br0" timeOffset="-56579.8">24941 11959 0,'-53'0'32,"18"53"-17,35-35-15,0 17 16,0 18-1,0-35 1,18-18 0,52 0-1,1 0 1,-18 0 0,-18-18-1,-35-17 1,0-1-1,-35 36 1,0 18 0,17-18-1,18 35 1,53-35 0,0 0 15,-18 18 0,-17-18-15,52 0-1</inkml:trace>
  <inkml:trace contextRef="#ctx0" brushRef="#br0" timeOffset="-55782.42">25594 11994 0,'-88'36'16,"53"-36"-1,35 35-15,0-17 16,17-18-1,36 0 1,18 0 0,-54 0-1,-17-36 1,0-17 0,0 18-16,0 18 15,18 17 63,35 0-62,-18 0 15,-35-36 16,0 89 0,0-35-47,0 35 16,0 0-16,0 0 15,0 52 1,0 72-1,0-89 1,-18-88 15,-34 0-15,16-18 0,1 18-1,-36-88 1,36-18-1,35 18 1,18 53 0,-18 17-16,17 18 15,19 0 1,70 0 0</inkml:trace>
  <inkml:trace contextRef="#ctx0" brushRef="#br0" timeOffset="-54601.74">26176 11959 0,'0'0'15,"0"-17"-15,0-19 16,0 19-1,0-19-15,0 1 16,0-36 0,0 36 15,-70 88 16,70 18-32,0 17 1,0 18 0,0-71-16,17 53 15,-17-70 1,0 17 15,0-53 32</inkml:trace>
  <inkml:trace contextRef="#ctx0" brushRef="#br0" timeOffset="-54347.36">26070 12030 0,'53'0'47,"0"0"-47,-18 0 16,18 0-16,-17 0 15,-1 0 1,-35 17 15,35-17-15,-35 18-1,0 17 1,35-35 0</inkml:trace>
  <inkml:trace contextRef="#ctx0" brushRef="#br0" timeOffset="-54182.76">26388 11853 0,'0'0'0,"0"-17"0,17 17 47</inkml:trace>
  <inkml:trace contextRef="#ctx0" brushRef="#br0" timeOffset="-53781.67">26494 12100 0,'70'0'16,"-70"-35"0,35-36-1,1 1 1,-36-36-1,0 88 1,0-52 0,-36 70 15,36 53-15,-35 0-1,35 88 1,18-88-1,17 0 1,53-18 0,18-35-1,-88 0-15,52 0 16,-34-18 0</inkml:trace>
  <inkml:trace contextRef="#ctx0" brushRef="#br0" timeOffset="-53615.97">26935 12100 0,'0'18'15,"-36"17"-15,36 0 16,-35-17-16,35 17 16,18 18 15,17-53-16</inkml:trace>
  <inkml:trace contextRef="#ctx0" brushRef="#br0" timeOffset="-51490.44">26917 12083 0,'18'0'31,"17"-18"-16,0 18 1,0 0 0,-17-35 31,17 17-16,-35-17-31,0 0 31,-17 35 16,-1 0-31,-35 0-1,53 17-15,-35-17 16,17 35-1,-17 54 1,17-36 15,18-18-31,0 18 32,18 0-17,35-18 1,35-35-1,-53 0 1,18 0 0,-35 0-1,-18-18 48</inkml:trace>
  <inkml:trace contextRef="#ctx0" brushRef="#br0" timeOffset="-15679.26">20320 13106 0,'18'0'219,"17"0"-219,-17 0 16,17 0-16,0 0 0,0 0 31,1 0 141</inkml:trace>
  <inkml:trace contextRef="#ctx0" brushRef="#br0" timeOffset="-3335.9">21661 12894 0,'0'71'109,"17"-19"-109,-17 1 16,35 71 15,-35-89-31,0 0 78,0-105-62</inkml:trace>
  <inkml:trace contextRef="#ctx0" brushRef="#br0" timeOffset="-2886.08">21678 13000 0,'0'0'16,"0"-35"-16,0-1 31,18 19-31,52 17 16,-17 0 0,-35 70-1,-18 36 1,0-71-16,-71 1 31,18 17-15,1-53-1,16 0 1,36-18 15,36 18 0,-1 0-15,-18 18-16,36 17 16,-17-35-1,-1 35 1,18-35 15</inkml:trace>
  <inkml:trace contextRef="#ctx0" brushRef="#br0" timeOffset="-2168.58">21978 13194 0,'53'0'47,"-18"-18"-32,-35-17 1,0 0 0,0 17-1,0-17 17,-17 35-32,-19 0 31,1 17-31,0 36 31,35-17-31,0-1 16,0 0-1,35 0 1,-17-35 0,35 0-1,-18 0 1,0-17-1,0-18 1,-35-18 0,18 53-16,-18-36 31,0 54 16,0 35-47,35-18 31,18-35-15,-17 0-1,-1 0 1,-35-17 0,0-19-1,35-17 1,-35 18-16,0-18 31,18 53 16</inkml:trace>
  <inkml:trace contextRef="#ctx0" brushRef="#br0" timeOffset="-1233.94">22454 13123 0,'36'36'32,"-72"-72"-32,107 72 15,-18-36-15,-36 0 16,-17-36 0,0-17 15,0 18-31,0 0 15,-35 35 17,0 17-17,35 54 1,0-53 0,0 35-1,35-18 16,0-17-31,-17-18 16,70 0 0,-52 0-1,-1-18 1,-35-70 0,35 35-1,-35 17 1,-35 36-1,0 18 1,87-18 15,37 0-15,-72 0 0,36 0 15,-18 18-16,-35 17 1,36 18 0,-19-53-1,19 18 1,-1-18 0,-17 0 15,-18-53-16,0 17-15,35-17 16,-35 18 0,0 18-1,-18 17 1,18 52 15,0 1-15,18-53-16,35 36 31,-18-1-15,-35 0-16,0-17 31,-18-18-15,-17 0-1,17 0 1</inkml:trace>
  <inkml:trace contextRef="#ctx0" brushRef="#br0" timeOffset="-1085.02">23389 13000 0,'0'17'15,"0"36"1,35 18 15,-35-53-15,18-18-16</inkml:trace>
  <inkml:trace contextRef="#ctx0" brushRef="#br0" timeOffset="-904.9">23372 12929 0,'-18'0'15,"36"0"32</inkml:trace>
  <inkml:trace contextRef="#ctx0" brushRef="#br0" timeOffset="-418.09">23583 12806 0,'0'35'31,"0"0"-31,0 18 15,0-17-15,0 34 16,35-35 0,1 18-1,-36-70 63,0-19-78,0 19 0,35-19 16,0-16 0,18 52-1,-18 0 1,1 35 0,-36 18-1,0-18 1,-36-35-16,1 35 15,0-35 1,0 0 0,-1 0-1,36-17 1,36 17 0</inkml:trace>
  <inkml:trace contextRef="#ctx0" brushRef="#br0" timeOffset="-215.61">23883 12859 0,'0'0'15,"35"35"17,-35 18-17,36 17 1,-36-17-1,17-17 1,36-36 0</inkml:trace>
  <inkml:trace contextRef="#ctx0" brushRef="#br0" timeOffset="148.72">24201 13053 0,'-18'35'16,"71"-106"-1,-88 107-15,105-107 16,-35 54 0,-35-19-1,-17 36 17,-19 0-17,-34 53 1,17-18-1,53 1-15,0-1 16,0 0 0,0 1-1,18-36 1,-1 0 0,19 0-1,-1 0 1,-35-18 15</inkml:trace>
  <inkml:trace contextRef="#ctx0" brushRef="#br0" timeOffset="1639.55">25012 12753 0,'-35'0'16,"17"0"-1,-17 18 1,35 34 0,-36 1-16,36 36 15,89 34 17,16-123-1,-34-123 16,-71 175 0,35-52-32,1 36-15,-1-36 16,0 0-1,0 0 1,-35-18 0,0-35-1,-17 18 1,-18 0 0,-36 35 15,36 0-31</inkml:trace>
  <inkml:trace contextRef="#ctx0" brushRef="#br0" timeOffset="2241.93">25471 12841 0,'0'106'16,"17"-106"0,-17 53-16,35-18 15,-35-70 48,0-18-48,0 35-15,0-17 16,0-18 0,36 35-1,-1 18 1,0 36 0,1 17-1,-36-18 1,0 0-16,0-88 78,0-17-62,0 52-1,35-17-15,0 0 16,0 35 15,1 35-15,-19 18-1,-17 0 1,36-18 0,-1-35-1,-17 0 16</inkml:trace>
  <inkml:trace contextRef="#ctx0" brushRef="#br0" timeOffset="2749.12">26035 12806 0,'0'35'47,"0"0"-47,0 1 16,0 34-1,0-17 1,35 0 0,-35-71 46,0 1-62,0-19 16,-17 1-16,17-53 15,0 35 1,0 18 0,35 35 15,18 0-16,-18 35 1,18 0 0,-53 1-1,-53-1 1,35-35 0,-34 0-1,16 0 1</inkml:trace>
  <inkml:trace contextRef="#ctx0" brushRef="#br0" timeOffset="3081.84">26335 12823 0,'0'124'31,"17"-106"-15,-17 17 0,0-53 31,0-17-32,0 0 1,36-18-1,17-18 1,0 54 0,-36 17-16,19 0 31</inkml:trace>
  <inkml:trace contextRef="#ctx0" brushRef="#br0" timeOffset="7480.99">26723 12876 0,'0'36'47,"18"-36"0,-1 0-32,18 0 1,1 0-1,-36-18-15,0-17 32,0 17-17,-18 18 1,18-35-16,-35 35 16,17 0 15,-17 17-16,17 1 1,-17 35 0,35 0-1,0-35 1,0 17-16,35 0 31,18-35-15,-18 0-1,18 0 1,36-18 0,-72-17-1,-17 18 1,35-19 0,-35-17 15,0 36-16,0-19 1,-17 36 15,-1 0-15,18 18 0,0 35 15,35-35-16,-17-18-15,53 35 16,-36 0 0,-35-17-1,0 17 1,-53 0 0,53-52 46,0-19-46,35-16-1,18 16 1,0-17 0,-53 0-1,0 18 1,-17 35 15,17 18 0,0 17-15,35-17 0,0-18-16,0 35 31,18 18-16,-53-18 1,-17-35 0,-1 0 15</inkml:trace>
  <inkml:trace contextRef="#ctx0" brushRef="#br0" timeOffset="7634.58">27517 12771 0,'0'35'16,"0"18"-1,35 0 16,0-36-31</inkml:trace>
  <inkml:trace contextRef="#ctx0" brushRef="#br0" timeOffset="7819.09">27587 12612 0,'0'0'0,"-35"0"0,53 17 47</inkml:trace>
  <inkml:trace contextRef="#ctx0" brushRef="#br0" timeOffset="8523.91">27711 12718 0,'0'0'0,"0"35"0,-18-17 15,18 34 1,0-16-1,35-36 32,-35-18-15,18 18-32,-18-35 31,35 17-16,1-17 1,-1 35 0,-18 0-1,-17 18 1,0 17 0,36 0-1,-36-70 79,0-18-78,35 53-1,-35-35-15,53 35 16,-53-36-16,53 36 15,-36 18 1,19 17 0,-36 18-1,35 0 1,-35-35 0,-18-18 62</inkml:trace>
  <inkml:trace contextRef="#ctx0" brushRef="#br0" timeOffset="11569.16">952 14393 0,'53'0'46,"-35"0"-30,17 0 0,1 0-1,-1 0 1</inkml:trace>
  <inkml:trace contextRef="#ctx0" brushRef="#br0" timeOffset="11851.91">1870 14287 0,'35'0'32,"-35"53"-32,35-17 0,-35 17 15,18-18 1</inkml:trace>
  <inkml:trace contextRef="#ctx0" brushRef="#br0" timeOffset="12019.45">1852 14164 0,'0'-35'0,"0"70"0,0-53 31,18 54-15,-18-19-16</inkml:trace>
  <inkml:trace contextRef="#ctx0" brushRef="#br0" timeOffset="12326.79">2011 14376 0,'35'-18'31,"-70"36"-31,105-71 0,-70 35 15,36 18 1,-36-88 0,0 70-16,0-52 15,0 52 1,-18 18 0,18 35 15,0 54-16,0-1 1,18-35 0,-1-18-1,19-35 17</inkml:trace>
  <inkml:trace contextRef="#ctx0" brushRef="#br0" timeOffset="12471.07">2187 14235 0,'18'0'47,"-1"0"-47,89 0 15</inkml:trace>
  <inkml:trace contextRef="#ctx0" brushRef="#br0" timeOffset="13385.52">2805 14199 0,'0'0'16,"0"-17"-16,-36 17 15,1 0 1,-18 70-1,18-17 1,35-18 0,17-35-1,36 0 1,-17-35 0,-36 0-1,17 0 1,-17 52 31,36-17-47,34 53 15,-17-53 1,-18 0 0,1 0-1,-36-18 1,0 1-1,0-36 1,0-18 0,0 36-16,0 17 15,0-34 1,0 87 15,0 53-15,0-17-1,0-54 1,35 36 0,-17-53 15,17 0-15,0-18-1,-35 1 1,18 17-1,-18-88 1,0 52 0,53 36 62,-18 53-78,0-53 15,0 53-15,1-53 0,-1 53 16,-35-35 0,-18 17-1,-17-35 1,17 0 15,-17 0-15,35-18-1,18-17-15</inkml:trace>
  <inkml:trace contextRef="#ctx0" brushRef="#br0" timeOffset="13635.96">3422 14235 0,'35'35'15,"18"-35"1,-141-53-16,88 71 15,141 17-15,-106-35 16,-35-35 15,0-1 1,-17 36-17,-72 0 1,37 0-1,16 0 1</inkml:trace>
  <inkml:trace contextRef="#ctx0" brushRef="#br0" timeOffset="13962.11">4304 14093 0,'0'18'31,"0"35"-31,35 0 15,-35 0-15,0-36 16,35 19 0,-17 17-1,17-53 32</inkml:trace>
  <inkml:trace contextRef="#ctx0" brushRef="#br0" timeOffset="14168.56">4498 14164 0,'0'0'0,"-35"0"31,-1 18-15,36 35-1,0-18 1,0 18-16,0-36 15,18-17 1,53 0 0</inkml:trace>
  <inkml:trace contextRef="#ctx0" brushRef="#br0" timeOffset="14353.92">4727 14182 0,'-35'0'16,"70"0"-16,-105 0 0,70 35 16,-36 0-16,1 18 15,35-18 1,0 1 15,18-1-15</inkml:trace>
  <inkml:trace contextRef="#ctx0" brushRef="#br0" timeOffset="14651.57">4904 14305 0,'0'-18'16,"0"36"-16,-18-36 15,-35 54 1,18-1-1,35 0 1,35-35 15,-17 0-31,35-17 32,-18 17-17,-35 17 1,18-17-1</inkml:trace>
  <inkml:trace contextRef="#ctx0" brushRef="#br0" timeOffset="15544.43">5345 14235 0,'-36'0'31,"19"0"-15,-36 35-1,53 18 1,-36-53 0,36 35-16,18-35 31,0 0-31,17 0 31,0 0-31,-35-18 31,18 18-31,-18-35 16</inkml:trace>
  <inkml:trace contextRef="#ctx0" brushRef="#br0" timeOffset="19138.73">5345 14235 0,'0'52'110,"35"-16"-110,-35 17 15,0-36 1</inkml:trace>
  <inkml:trace contextRef="#ctx0" brushRef="#br0" timeOffset="19347.28">5362 14146 0</inkml:trace>
  <inkml:trace contextRef="#ctx0" brushRef="#br0" timeOffset="19902.18">5574 14287 0,'0'-17'16,"0"34"15,18-17-15,-18 36-16,17 17 16,-17-18-1,0-70 48,0-18-32,0 17-15,0 1-16,0 18 15,35-19-15,1 1 16,-1 35-1,-17 0 17</inkml:trace>
  <inkml:trace contextRef="#ctx0" brushRef="#br0" timeOffset="21240.01">5803 14235 0,'35'0'46,"-17"17"-30,35 107 47,-53-160-1,0-17-46,0 18-1,35 0 1,18 0-16,-18 35 16,-17 0-1,17 35 1</inkml:trace>
  <inkml:trace contextRef="#ctx0" brushRef="#br0" timeOffset="21537.57">6138 14287 0,'36'0'15,"-19"0"17,-70 0-32,142-17 15,-89-1 1,0-17-1,-18 35 1,0 0 0,-52 35-1,52 36 1,18-36 0,53-35 15,-35 0-31,52 0 15,1 0 1,-71-18 0</inkml:trace>
  <inkml:trace contextRef="#ctx0" brushRef="#br0" timeOffset="21837.93">6350 14270 0,'0'-35'31,"0"52"0,0 1-31,0-1 0,0 1 16,35 35-16,53-18 31,-52-35-15,-36-17 15,0-19-15,35 1-16,-35 0 15,0-36 1,18 71 47</inkml:trace>
  <inkml:trace contextRef="#ctx0" brushRef="#br0" timeOffset="22040.53">6685 14199 0</inkml:trace>
  <inkml:trace contextRef="#ctx0" brushRef="#br0" timeOffset="22999.76">6685 14199 0,'0'36'62,"35"-36"-46,1 0 0,-36-18-1,0 0 1,0-17 0,-18 35 15,-35 0-16,0 35 1,53 1-16,-17 16 16,17 1 15,17-53-15,36 0-1,-18 0-15,-17 0 16,35 0-1,-18-17 1,-17-36 0,-18 0-1,0 71 17,35 17-1,-35-18-16,18-17 1,17-35 93,18 0-93,-18 35 0,1 0-1,-1 0-15,-35-35 16,35 35-16,-35-18 47,-35 18 31,35 18-78,0 35 16,0-18-1,35-35 1,0 0-16,-17 0 15,17 0 1,-35 17 0,0 19-1,-35-36 1,0 0 15</inkml:trace>
  <inkml:trace contextRef="#ctx0" brushRef="#br0" timeOffset="23171.31">7391 14182 0,'0'17'15,"0"36"1,0-18 0</inkml:trace>
  <inkml:trace contextRef="#ctx0" brushRef="#br0" timeOffset="23345.83">7285 14041 0,'0'0'0,"17"0"47</inkml:trace>
  <inkml:trace contextRef="#ctx0" brushRef="#br0" timeOffset="24321.79">7461 14023 0,'0'70'31,"0"-34"-31,0 17 31,36-18-31,-36-70 94,35-18-94,0 17 31,18 36-31,0 0 16,-18 0 0,-35 18-1,0 17-15,0-17 16,-17 35 0,-36-18-1,53-52 48,35 17-63,-35-18 15,35 18 1,36-35 0,-36-1-1,-35-17-15,35 18 16,-35-18-1,0 36 1,0-19 15,-17 36 1,17 36-32,-36 17 15,36-1 1,0-16-16,18 17 15,35-36 17,0-17-17,-18 0 1,0 0 0,1 0-1,-36-53 1,17 36-1,-52 70 32,35 0-31,0-36 0,35-17 15,1 0-16,-19 0 1,19 0 15</inkml:trace>
  <inkml:trace contextRef="#ctx0" brushRef="#br0" timeOffset="25448.22">8661 13988 0,'0'-18'0,"0"71"47,0-18-32,0 18 1,35 0-16,-35-35 0,35 35 16</inkml:trace>
  <inkml:trace contextRef="#ctx0" brushRef="#br0" timeOffset="25786.56">8714 14005 0,'0'0'0,"0"-35"0,35 35 16,-17 0-1,52 18 1,-17 52-1,-18-17 1,-35 0 0,0-18-1,0-17-15,-17-18 16,-19 35 0,-52-35 15,71 0-16,17-35 17</inkml:trace>
  <inkml:trace contextRef="#ctx0" brushRef="#br0" timeOffset="26255.16">9296 13970 0,'0'-18'31,"-53"71"16,53-17-47,-36-19 16,36 18-16,0 1 15,0-19-15,18 19 16,53-19 0,-54-17-16,19 0 15,-1 0 1,-17 0 0,-18-35 15</inkml:trace>
  <inkml:trace contextRef="#ctx0" brushRef="#br0" timeOffset="28137.15">1023 15028 0,'18'0'46,"35"0"-46,0 0 16,-1 0-16,54 0 31</inkml:trace>
  <inkml:trace contextRef="#ctx0" brushRef="#br0" timeOffset="30445.44">5292 14323 0,'0'-36'203,"0"54"-78,0 17-125,0-17 16,0 17 0,0 18-1,0-35 17,17-18-32,-17 35 15,0-52 204</inkml:trace>
  <inkml:trace contextRef="#ctx0" brushRef="#br0" timeOffset="31279.97">5345 14146 0,'0'-35'16,"0"53"109,-18-18-109,0 0 30,18-18 17,36 18-16,-54 0 47,0 0-32,-17 0-46</inkml:trace>
  <inkml:trace contextRef="#ctx0" brushRef="#br0" timeOffset="43981.55">2064 15028 0,'0'18'78,"0"35"31,0-35-109,-18-18 16,18 70-16,0-17 15,0-18 1,35-35 0,18 0-1,-17 0 1,-1 0 0,-18-17-1,-17-54 16,0 36-31,0 17 0,0-17 16,-17-71 0,-18 53-1,-18 35 1,0 18 15,17 0-15,19 0-1,17 36 1,0-1 0,17 0-1,89 71 1,-53-53 0,-18-18-1,1 1 1,-36-1 15,0-53 32,17 18-48,-17-35 1</inkml:trace>
  <inkml:trace contextRef="#ctx0" brushRef="#br0" timeOffset="44305.25">2399 15152 0,'0'17'31,"0"-34"-31,0 70 0,0-18 16,35-35-1,18 0 1,-18 0 0,-17-18-1,-18 1 1,0-71 15,0 52-15,0 1-1,0 53 32,0-1-31</inkml:trace>
  <inkml:trace contextRef="#ctx0" brushRef="#br0" timeOffset="45115.8">2734 15081 0,'-35'0'31,"-1"36"-15,36-1 0,0 0-1,18-35 1,53 0-1,-54 0 1,19 0 0,-1-35-1,-35-36 1,0 36 0,-18 35 30,18 35-30,0 18-16,0 0 16,18-53 15,-1 0-15,36 0-1,-17 0 1,-19-53-1,-17 0 1,36 18-16,-36-18 16,0 18-1,0-18 1,0 35 0,0 36 15,0 52-16,0 19 1,0-36 0,17-18-1,36-35 17,-18 0-17,-17 0-15,-18-18 31,35-17-15,-35 0 0,36 35-1,-36 17 1,0 36 0,17-35-1</inkml:trace>
  <inkml:trace contextRef="#ctx0" brushRef="#br0" timeOffset="45298.3">3193 14940 0,'0'0'0,"0"-35"16,17 35 0</inkml:trace>
  <inkml:trace contextRef="#ctx0" brushRef="#br0" timeOffset="45504.98">3369 14852 0,'0'18'31,"0"34"-31,35 19 16,-35 0-16,0 52 31,0-105-15</inkml:trace>
  <inkml:trace contextRef="#ctx0" brushRef="#br0" timeOffset="46243.05">3422 15099 0,'53'0'47,"0"0"-31,-18 0-16,-35 35 31,0 18-15,0-35-1,53-18 1,-18 0-1,1 0 1,-1 0 0,-35-36-1,0 1 1,35 35-16,-35-53 16,0 36-1,0 52 48,0-17-63,0 52 15,-18 1 1,18 70 15,0-71-15,0-34-1,0-1 1,-35-35 15,18 0-15,-36 0 0,17 0-1,36-53 1,0 35-1,0-17 1,18 0 0,0 35-1,70-18 1,-35-17 15,-36 35-15</inkml:trace>
  <inkml:trace contextRef="#ctx0" brushRef="#br0" timeOffset="47545.08">4163 15134 0,'35'0'46,"-17"0"-46,17 0 16,18 18 0,-18-18-16,0 0 0,1 0 15,-19 0 17,-17-18 46,0 1-47,0-19-15,18 72 62,0 16-63,-18-34-15,35 17 16,-35 1 0,0-19-1,-18 19 1,-17-36-1,0 0 1</inkml:trace>
  <inkml:trace contextRef="#ctx0" brushRef="#br0" timeOffset="49211.71">4992 14958 0,'0'35'63,"0"18"-47,53 123 15,-53-123 0,0-88 16,0-36-31,0 54-1,-18-54 1,18 18-1,0 0 1,0 36 0,106 17-1,-36-36 1,-34 54 0,-36 53-1,-53-18 1,-18-18-1,36-35-15,17 0 16,18 35 31,36 0-31,17-35-1,35 18 1,-35-18-1,-36 0 1,36 0 0,-18-35-1,-35-18 1,0 35 0,-35 18-1,0 0 1,35 53-1,0 18 17,35-36-17,0-35-15,-17 0 16,53 0 0,-18 0-16</inkml:trace>
  <inkml:trace contextRef="#ctx0" brushRef="#br0" timeOffset="49908.28">5662 14922 0,'0'0'0,"0"18"47,0 35-47,0 0 15,0 0 1,35 0 0,-35-71 62,0-17-63,-17 0-15,-19-18 16,19 53 0,-18 0-1,-18 17 1,53 36 0,0-17-1,0-1 1,17 0-1,36-35-15,0 0 16,-18-18 0,18-17 15,-17-18-15,-1 53-1,0 36 16,-35-19-15,18-17 0,17 0-16,-17 0 31,-18-35 0,0 17-15,0-17-1,35 35 1,18 0 0</inkml:trace>
  <inkml:trace contextRef="#ctx0" brushRef="#br0" timeOffset="50368.3">6085 15011 0,'0'17'31,"0"-34"-31,-35 87 16,35-34 0,35 16-1,1-52 1,-1 0 0,18 0-16,-35 0 15,17 0 1,-35-35-1,17 0 17,19 0-17,-36 17 1,0-17 15,-18 35-15,0 0-1,-17 17 1,35 19 0,0 17-1,0-1 1,18-52 0,17 0-1,71 0 16</inkml:trace>
  <inkml:trace contextRef="#ctx0" brushRef="#br0" timeOffset="50944.81">6667 14852 0,'0'0'0,"0"53"63,0 0-63,0-18 15,0 18-15,0-18 16,0-17-16,18 35 16,-18-88 62,0-1-63,-18 1 1,1 35 0,-36 18-1,18 35 1,35-36 0,0 36-1,17-18 1,19-35-1,-1 0-15,0 0 16,-17 0-16,35 0 16,-36 0 15</inkml:trace>
  <inkml:trace contextRef="#ctx0" brushRef="#br0" timeOffset="53863.38">20532 14129 0,'53'0'47,"-1"0"-47,19-18 15,0 18 17</inkml:trace>
  <inkml:trace contextRef="#ctx0" brushRef="#br0" timeOffset="54796.17">21643 13882 0,'0'-35'0,"35"52"46,-35 18-30,53 36-16,-18 52 31,-35-70-31,53 36 16,-17-72 0,-54-70 46,-17-17-46,35 34-1,-53 36-15,0-52 16,18 52 0,-18 35-1,53 35 1,-36-17-1,107 18 1,-1-71 0,19-18 15,-54 18-15,-35-35-16,35-18 15,-17 35 1,17-17-1,-35 70 17,35 1-17,-35-1 1,0-53 46,0-17-46,0 0 0,36-18-16,34 18 31,-17 35-15,-35 35-1,17 35 1,-35-52-1,35 17 1,-17-35 0,17 0-16</inkml:trace>
  <inkml:trace contextRef="#ctx0" brushRef="#br0" timeOffset="55002.7">22331 13935 0,'0'-53'0,"0"123"16,0-87-16,0-19 31,0 160-15,0-18 0,35-53-1,0-18 1</inkml:trace>
  <inkml:trace contextRef="#ctx0" brushRef="#br0" timeOffset="55180.21">22348 14058 0,'18'0'47,"17"0"-47,1 0 16,17 0-1,-36 0-15</inkml:trace>
  <inkml:trace contextRef="#ctx0" brushRef="#br0" timeOffset="60398.05">23054 13899 0,'0'18'375,"0"35"-359,35 0-16,-35-18 15,0 18-15,0-18 16,18-17-16,-18 17 16,0-52 77,0-36-77,0 17-16,0 1 16,0-18-1,0 0 1,0 0 0,0 18-1,35 35 1,-35-17-1,53 17-15,-18 35 16,-17 18 0,-18 17-1,-88 18 1,70-88 0,-17 0-1,53 0 32,17 36-31,0-36-16,71 0 15,-53 0 1,0 0 0,-18 0-1,-35-18 1,0 0-1,-18-17 1,-17 35 0,0 0-1,35 35-15,0 18 16,0-35 0,53 53 15,17-71-16,36 0 1,-88 0-16</inkml:trace>
  <inkml:trace contextRef="#ctx0" brushRef="#br0" timeOffset="61131.58">23777 13864 0,'0'0'0,"0"53"63,0 0-63,0-18 16,0 18-16,0-18 15,0-17-15,0 35 16,35-53 15,-35-71 32,-17 36-63,17 0 15,-18 17 1,-17 18-1,-18 36 1,18 16 0,35-34-1,17 35 1,1-18 0,35-35-1,0 0 1,-18-17 15,-35-36-31,35 35 16,1-17-1,-36 52 17,0 36-17,53-53 1,-18 36-1,-17-36 1,-18-18 0,35-17-1,-35-1 1,0-16 0,0 16-1</inkml:trace>
  <inkml:trace contextRef="#ctx0" brushRef="#br0" timeOffset="61531.7">24201 13952 0,'0'36'0,"0"-72"0,-36 54 16,36 0-1,0 35 1,0-1 0,18-16-1,52-36 1,-17 0 0,-17-18-1,-1-52 16,-35-1-15,0 53 0,-35 36 15,-1 35-15,36 0-1,0 0 1,53-18-1,18-35 1,-18 0 0</inkml:trace>
  <inkml:trace contextRef="#ctx0" brushRef="#br0" timeOffset="61997.91">24571 13794 0,'0'35'32,"0"0"-32,0 0 15,35 71 1,1-53-1,-36-18 1,17-35 0,-17-17 31,0-36-32,0 18 1,-53 35 15,0 35-31,53 0 16,0 0-1,36 1 17,34-36-17,-35 0 1</inkml:trace>
  <inkml:trace contextRef="#ctx0" brushRef="#br0" timeOffset="63223.92">25294 13776 0,'-35'53'62,"35"-18"-62,0-17 0,0 17 16,0-17-16,18 17 16,17-35-1,18 0 1,0 0-1,-36 0 17,-17-106-17,0 53 1,0-17 0,-17 52-1,-19 18 1,1 0-16,17 0 15,-17 35 1,35 1 0,0 17-1,106 52 1,-35-52 0,-36-17-1,18 16 1,-53-16 15,-18-36 0,-17 0 1,35-36-17</inkml:trace>
  <inkml:trace contextRef="#ctx0" brushRef="#br0" timeOffset="63530.89">25717 13882 0,'0'17'15,"0"19"1,0 17-16,36-53 31,52 35-15,-35-35-1,-18-18 1,-35-17 0,0-36-1,0 36 1</inkml:trace>
  <inkml:trace contextRef="#ctx0" brushRef="#br0" timeOffset="64249.87">26176 13864 0,'-18'0'16,"54"0"-16,-54 0 16,-52 0-16,34 35 15,36 36 1,0-36 0,53-35 15,-35 0-31,17-17 15,-35-19 1,35 36 31,-17 0-31,17 0-16,1 0 15,-1 0 1,-35-35-1,0 17 1,0-17 0,0-53-1,-18 17 1,18 54 0,-17 17-1,17 17 1,-36 54-1,36-18 1,88 35 0,-35-88-1,0 35 1,-17-35 0,-36-35-1,35-71 16,-35 71-15,0 70 31,0 18-31,35-18-1,-35 1 1,18-36-1</inkml:trace>
  <inkml:trace contextRef="#ctx0" brushRef="#br0" timeOffset="64431.54">26547 13600 0,'0'0'0</inkml:trace>
  <inkml:trace contextRef="#ctx0" brushRef="#br0" timeOffset="65283.07">26670 13617 0,'0'35'31,"0"18"-31,18 0 0,-18 18 16,17-36-1,-17 0 16,0-52 16,18-36-31,17 0 0,-17 53 15,-18 18-16,35 17 1,-35-17 0,53-18-16,0 0 15,-35 35 1,-18-53 15,35 18-31,-35-70 31,35 17-15,-35 70 47,0 1-63,0 35 15,0 0-15,0 0 16,0 105-1,0 1 1,0-106 0,-18 0 15,1-53-15,-18 0-1,-1 0 1,36-35-16,-17-18 31,17-18-15,0-52-1,53 70 1,-1 53 0,-16 0-1,-1 0 1,0 0-1,-35 35 1,-17-35 0</inkml:trace>
  <inkml:trace contextRef="#ctx0" brushRef="#br0" timeOffset="67934.47">1252 16122 0,'0'0'0,"0"35"32,18-35-17,53 0 1,-19 0 0,-34 0 30,17 0-14,1 0-32</inkml:trace>
  <inkml:trace contextRef="#ctx0" brushRef="#br0" timeOffset="97009.76">2222 15804 0,'0'18'93,"0"35"-77,0 106 0,18-106-16,17 17 15,1-35 1,-36-52 46,-18 17-46</inkml:trace>
  <inkml:trace contextRef="#ctx0" brushRef="#br0" timeOffset="97345.89">2134 15893 0,'0'-71'31,"36"142"-31,16-142 16,-140 142-16,265-142 16,-89 142-1,-35 34 1,-53-52 0,0 0-1,-18-35 1,-52 17 15,17-35-15,0 35-1,17-35 1,36-17 0,18-18-1</inkml:trace>
  <inkml:trace contextRef="#ctx0" brushRef="#br0" timeOffset="97956.88">2681 15946 0,'-18'0'15,"1"0"1,-36 70-1,53-17 1,-35-35-16,35 35 16,53-53 15,17-36-15,-70 1-1,0-53 1,0 123 31,0 0-47,53-17 31,0-18-31,0 0 0,0 0 16,-18 0-1,18-35 16,-53-18-15,-18-18 0,-17 1-1,35 52 1,-35 18 15,35 53-15,0 18-1,17 34 1,19-52 0,-19-53 15</inkml:trace>
  <inkml:trace contextRef="#ctx0" brushRef="#br0" timeOffset="98424.74">2840 15963 0,'0'0'16,"53"0"31,17 0-47,-17-35 15,-17 35-15,52-35 16,-124 70 46,36 18-62,-52 35 16,52-53 0,17-35-1,18 0 16,1-17-15,-1-54 0,-35 18-1,0 18 1,0 53 15,0-1-15,71 36-1,-1-18 1,-52-35 0,35 0-16</inkml:trace>
  <inkml:trace contextRef="#ctx0" brushRef="#br0" timeOffset="98990.93">3616 15857 0,'0'18'16,"35"35"0,18 0-1,-18-18 1,-52-70 46,17-18-46,0 35-16,0-17 0,0 17 16,70-17 15,-17 53-16,-17-1 1,34 36 0,1-53-1,-36 0 1,0 0 0,-35-35-1,0 0 1,0 17-16,-17 18 15,-19 18 1,-17 70 15,53-35-31,18 0 16,53-53 0,-19 0-1,-16 0 1</inkml:trace>
  <inkml:trace contextRef="#ctx0" brushRef="#br0" timeOffset="99674.04">4480 15681 0,'-17'0'15,"17"53"16,0 0-15,0-36-16,17 72 16,19-54-1,-19 0 1,-17-70 46,0 17-46,0-52 0,-53 34-1,-35 36 1,35 18 0,18 53-1,35-54 1,35 36-1,53-18 1,-35-35 0,0-17-1,0-54 1,0 18 0,-53 18-16,35 35 15,-35 35 32,18-17-31,35-18-1,0 0 1,-36 0 0,19-35 15,-36-18-16,0 35 1,0-17 0</inkml:trace>
  <inkml:trace contextRef="#ctx0" brushRef="#br0" timeOffset="100113.04">4974 15752 0,'-53'35'15,"106"-70"-15,-141 158 32,88-70-32,18-18 15,35-35 1,-36 0 0,71-17-1,-17-19 1,-36-17-1,-35 0 1,35-17 0,-35 52-16,0-35 15,-17 18 17,17 53 14,0 17-30,0 36 0,35-19-1,0 19 1,1-36 0,-36 1-1</inkml:trace>
  <inkml:trace contextRef="#ctx0" brushRef="#br0" timeOffset="100307.98">5274 15928 0,'0'-141'47,"0"123"-47,18 18 16,-36 159-16,89-318 0,-36 159 15,0 0 1,-17 35-1,35 1 1,-18 17 0,-35-36-1</inkml:trace>
  <inkml:trace contextRef="#ctx0" brushRef="#br0" timeOffset="100458.28">5556 15699 0,'-17'0'0,"34"0"0,1 0 47,0 0-47</inkml:trace>
  <inkml:trace contextRef="#ctx0" brushRef="#br0" timeOffset="101007.56">5856 15752 0,'0'0'16,"-18"35"-16,-17 71 31,35-89-15,35-52 31,-35 17-32,36-35 1,-1 36 0,0 17-1,1 35 16,-36 18-15,35-53 47,-35-18-48,35-35 1,0 53-16,1-52 15,-1 52-15,0 0 16,18 0 0,-18 35-1,-35 0 1,18-17 0,-18 17 15</inkml:trace>
  <inkml:trace contextRef="#ctx0" brushRef="#br0" timeOffset="102743.16">6897 15734 0,'0'88'16,"0"-53"-1,17-35-15,19 71 32</inkml:trace>
  <inkml:trace contextRef="#ctx0" brushRef="#br0" timeOffset="102872.83">6844 15646 0,'0'0'15</inkml:trace>
  <inkml:trace contextRef="#ctx0" brushRef="#br0" timeOffset="103292.26">7056 15875 0,'35'0'31,"0"-35"-15,-35-18 0,0 35-16,0-17 15,0-18 1,-18 53 15,18 35-15,18 18-1,70 18 1,-17-36 0,-71 0 15,-18-35 0,1 0-15,-19 0-1,1 0 1,35-17 0,18-36-16</inkml:trace>
  <inkml:trace contextRef="#ctx0" brushRef="#br0" timeOffset="103858.9">7814 15346 0,'0'53'16,"0"-36"0,0 36-16,18 35 31,35-17-16,-18-18 1,-18-53 0,-17-18 31,0 1-32,0-19-15,0-52 16,36 71 15,17 17-15,-18 35-16,-17-18 15,35 36 1,-18-53 0,-18 0-1,-17-53 32,0 1-31,36 87 31,-36 0-47,35-35 15,-35 35 1</inkml:trace>
  <inkml:trace contextRef="#ctx0" brushRef="#br0" timeOffset="104029.77">8237 15363 0,'-35'0'16,"35"18"31,35 17-47</inkml:trace>
  <inkml:trace contextRef="#ctx0" brushRef="#br0" timeOffset="104982.96">8502 15469 0,'-53'-17'32,"0"34"-17,53 36 1,0-35-16,35-18 31,1 0-15,-1-35-1,-35-1 17,35 36-1,-35 36-31,35 16 16,18 54-1,-53-53-15,18 35 16,-18-35-1,0-35 1,0 17 15,-35-35-31,17 0 16,-70-17 15,53-54-15,-18-35-1,70-17 1,72-1 0,16 54-1,-52 34 1,-53-52 0,0 71-1,0-19 1,-35 72 31,35-19-47,0 71 15,35 1 1,18 16 15,18-34-15,-71-36-1,35-35 1,-35-17 0,0-54-1,0 53 1,53-70 0,-53 71-1,53 17 1,17 17-1,-17 54 1,-17-18 0,-36-36-1</inkml:trace>
  <inkml:trace contextRef="#ctx0" brushRef="#br0" timeOffset="106894.28">20796 15011 0,'-35'0'31,"53"0"1,-1 0-17,71 0 1,-35 0 15</inkml:trace>
  <inkml:trace contextRef="#ctx0" brushRef="#br0" timeOffset="107158.7">21449 14781 0,'0'71'63,"0"-18"-63,0 35 15,35 0 1,-35-35-1</inkml:trace>
  <inkml:trace contextRef="#ctx0" brushRef="#br0" timeOffset="107478.83">21431 14799 0,'0'0'0,"36"-18"31,16 18-31,37 18 16,-1 53 0,-53 34-1,-35-52 1,-35 0-1,-18-53 1,0 36 0,0-36-1,53-36 32,53 36-47</inkml:trace>
  <inkml:trace contextRef="#ctx0" brushRef="#br0" timeOffset="108043.03">21943 14852 0,'-18'0'32,"36"0"-32,-71 18 0,0 52 15,53 1 1,18-54-1,52-17 1,1 0 0,-71-53 15,0-35-15,0 53-1,0 17 1,0 36-1,35 17 1,0 18 0,1-35-1,34-18 1,-17 0 0,-53-36-1,0-34 1,0-36-1,0 53 1,0 36 0,0 52 15,0 71 0,35 17-15,1-70-1,-36-18 1,35-35 0</inkml:trace>
  <inkml:trace contextRef="#ctx0" brushRef="#br0" timeOffset="108527.33">22313 14887 0,'-35'-35'31,"70"70"0,-52-105 0,52 70-31,88 0 32,-35-36-17,1 36 1,-107 0 15,-35 36-15,18 17-1,0-18 1,35 0-16,17-35 31,18 0-15,18-35-1,-17-18 1,-19 0 0,19 53-1,-36 18 17,35 17-17,-35 18 1,18-18-1,17-35-15</inkml:trace>
  <inkml:trace contextRef="#ctx0" brushRef="#br0" timeOffset="110978.14">23354 14517 0,'0'53'1578,"0"17"-1578,0-34 16,0 16-16,0 1 15,18-17-15,-18-1 16,0 0-16,0-17 16,0-71 77,0-35-77,0 52 0,0-16-1,0 16 1,0-17 0,17 53-16,54-35 15,-54 35 1,36 18-1,-53 35 1,-53 17 0,18-35 15,17-35-15,18 36-1,71-1 16,17-35-15,-35 0 0,0 0-1,-18-53 1,-35 35 0,0-17-1,-53 35 16,18 53-15,35 0 0,0-18 15,18-35-31,17 36 16,36-36-1,-19 0 1</inkml:trace>
  <inkml:trace contextRef="#ctx0" brushRef="#br0" timeOffset="111662.16">24007 14570 0,'0'0'0,"0"53"46,0 35-30,0-35-16,35 17 16,-35-34-1,0-1 1,0-88 46,0 18-46,0 17-16,0-17 16,-35 35-1,-1 0 1,-17 35 0,53 0-16,-17 18 15,17 0 1,70-35 15,1-18-15,-36-18-1,18-70 17,-18 53-17,-35 52 16,0 19-15,53-1 0,0-35-1,-35 0 17,-18-18-17,0-17 1,0 0-1,35 35-15,0-36 16,18 1 0</inkml:trace>
  <inkml:trace contextRef="#ctx0" brushRef="#br0" timeOffset="112211.01">24465 14746 0,'-18'18'16,"1"88"15,52-230-31,-70 300 0,88-176 31,-18 0-15,18 0 0,-18-35-1,-35-53 1,0 17-1,0 1 1,0 52 0,0 71 31,0 18-32,0-36 1,0 36-1,0-54-15,0 18 16,0-52 31,0-18-31,0-18-1,53 17 1,-18 36-1,1 0 1,-1 18 0,-35 35 15,0-35-31</inkml:trace>
  <inkml:trace contextRef="#ctx0" brushRef="#br0" timeOffset="112378.4">24818 14658 0,'0'0'16,"0"-18"0,18 18 15,-1 0-31,18 0 15</inkml:trace>
  <inkml:trace contextRef="#ctx0" brushRef="#br0" timeOffset="112878.29">24977 14711 0,'-36'0'16,"19"35"-1,17 0-15,53-105 0,-106 158 16,53-53 15,35-35 0,-35-17-31,0-1 16,35 18 0,-35-35-16,18 35 15,17 0 1,-17 0-1,-18 35 1,0-17 0,35-18 46,-35-36-46,35 36-1,54-88 1,-72 88 0,-17 18-1,36-18 1,-36 53-16,0-18 16,35 0-1,-18-35 16</inkml:trace>
  <inkml:trace contextRef="#ctx0" brushRef="#br0" timeOffset="113160.62">25717 14587 0,'0'18'47,"0"35"-31,0-35-16,-17 17 16,17 0-16,0-17 15,0 17 1,35-35 31</inkml:trace>
  <inkml:trace contextRef="#ctx0" brushRef="#br0" timeOffset="113413.2">25788 14746 0,'0'71'46,"0"-142"-46,35 142 0,-35-36 16,71 0 0,-18-35-1,-36 0 1,-17-17 0,0-1-1,-17-17 1,-36-1 15</inkml:trace>
  <inkml:trace contextRef="#ctx0" brushRef="#br0" timeOffset="113895">26158 14746 0,'-17'71'31,"17"-36"-31,0-17 0,0 34 16,17-52 46,19 0-46,34-17-16,-34 17 15,-1 0 1,-18 0 0,19 17-1,17-17 1,-18 0-1,0 0 17,-35-17-32,0-18 15,0 17 1,0-17 0,-35 35 30</inkml:trace>
  <inkml:trace contextRef="#ctx0" brushRef="#br0" timeOffset="115972.76">1270 16863 0,'18'0'47,"17"0"-31,-17 0-16,70 0 31</inkml:trace>
  <inkml:trace contextRef="#ctx0" brushRef="#br0" timeOffset="130082.09">2417 16916 0,'35'-18'31,"-35"0"-31,17-17 16,-17-18 0,0 18-1,0 0 1,0-1-1,-35 36 17,0 18-1,35 17-15,0 1-16,0 16 15,35 90 1,0-37-1,-35-52 1,36-17 0,-54-36 31</inkml:trace>
  <inkml:trace contextRef="#ctx0" brushRef="#br0" timeOffset="130328.5">2399 17004 0,'35'0'16,"-70"0"-16,35-18 0,53 18 16,88-35-1,-71 35 1,-17 0-1,-53 53 1,0-18 0</inkml:trace>
  <inkml:trace contextRef="#ctx0" brushRef="#br0" timeOffset="130465.13">2663 16827 0,'0'-35'15,"0"106"-15,0-107 16,18 54 15</inkml:trace>
  <inkml:trace contextRef="#ctx0" brushRef="#br0" timeOffset="130982.5">2787 17074 0,'106'-17'31,"-106"-18"-31,-106 87 0,247-104 16,-141-19-16,35-17 15,-35 0 16,0 70-15,0-17 0,-53 35-1,18 70 1,35-17 0,35 35-1,18-52 1,0-19-1,0-17 1,0 0 0,-18 0-1,1 0-15,-36-88 16,17 35 0,-17 18-1,-53 70 32,53 53-31,0-52-1,0-19 1,53-17 0,0 0-1,-18 0-15</inkml:trace>
  <inkml:trace contextRef="#ctx0" brushRef="#br0" timeOffset="131381.93">3669 16739 0,'0'36'16,"0"-1"-16,0 0 16,0 0-1,18-35 1</inkml:trace>
  <inkml:trace contextRef="#ctx0" brushRef="#br0" timeOffset="132033.44">3792 16686 0,'0'0'0,"-35"0"16,-71 18 15,142 123 32,-1-106-63,35-17 31,-70 17 0,-53-17 1,36-18-17,-18 0 1,-1 0-1,72 0 17</inkml:trace>
  <inkml:trace contextRef="#ctx0" brushRef="#br0" timeOffset="132198.81">4022 16757 0,'-18'53'32,"36"-141"-32,-36 211 15,36-211-15,-18 211 16</inkml:trace>
  <inkml:trace contextRef="#ctx0" brushRef="#br0" timeOffset="132361.44">3916 16686 0</inkml:trace>
  <inkml:trace contextRef="#ctx0" brushRef="#br0" timeOffset="132818.07">4216 16704 0,'0'0'0,"0"18"16,0 52-16,0-35 31,-18 1-31,18-1 16,18-35 0,-1 0 15,36 0-16,18 0 1,-1-53 0,-17 0-1,-53 0 1,-53 53 0,36 0-1,-19 18 1,36 17-16,0 18 15,0-18 1,53-35 0,18 0-1,-18 0 1</inkml:trace>
  <inkml:trace contextRef="#ctx0" brushRef="#br0" timeOffset="134467.76">5292 16739 0,'0'71'63,"0"-1"-63,17 54 31,-17-106-16,0-71 32,0 35-31,0-17-16,0-36 16,36 1 15,-19 52-16,18 18 1,1 70 0,-1-17-1,-35-17 1,0-72 46,0 1-46,0 17-16,18-17 16,17 0-1,18 35 1,-18 35 0,-35 0-1,18 18 1,17-17-1,0-36 1,-17-18 0,-18-35-1,35 0 1,-35 18 0,0 53 30,0 17-46,0 0 16,36-17 0,16-18-1,-34 0 1,17 0 0,-35-36 15,0 54 16,36-18-32,34 35 1,-35-35-16,18 0 16,-35 0-16</inkml:trace>
  <inkml:trace contextRef="#ctx0" brushRef="#br0" timeOffset="134987.84">6244 16792 0,'-17'-35'16,"-19"53"-1,89-1 1,-123-34-16,70 52 0,0 18 31,53-53 0,17-18-15,-35-35 0,-35 0-1,0-35 1,0 35-16,0-17 16,0 34-1,0 72 16,0 17-31,0 52 16,0 1 15,0-53-31,36-35 16,-1-18 31,-35-53-32,18 18 1,34 17 0,-52-35-16,53 53 15,-35 35 17,-18 18-17,35 0 1,18-53-16</inkml:trace>
  <inkml:trace contextRef="#ctx0" brushRef="#br0" timeOffset="135421.68">6862 16845 0,'17'-18'15,"18"-17"1,-17 0 0,-18 0-1,0-18 1,0 0 0,0 88 30,0-17-46,0 35 16,53-53 0,-53 35-16,53 0 15,-71-35 32,-17 35-31,0-35-1,-1 0 1,36-17 0,18-36-16</inkml:trace>
  <inkml:trace contextRef="#ctx0" brushRef="#br0" timeOffset="137518.99">7161 16616 0,'0'88'31,"0"-17"-15,0-230-1,0 265 63,53-159-62,-17 17 0,-1 36-1,-35 18 1,17 17 0,-17-17-16,0 17 15,0 18 1,0-88 62,36 35-62,-36-35-16,35 35 15,-35-53 1,18 53-1,17 0 1,-35 17 0,35 1-1,-17-18 1,17 35 0,-17-35-1,17-17 1,-35-1-1,0-17 1,-18 35 31,-17 17-16,53 19 0,-1-36-15,19 0 15,-1 0 1,0 0-17,-35-18 16,0-17 1,0 17-17,0-17 48,-17 35-63,-19 0 15,36 17 1,-53-17-16,53 53 16,-35 18-1,35-36 1,18-35 0,35 0-1,35 0 1,-88-17-1,35-36 1,-35 0 0,18 53-1,-18 35 32,0-17-31,35-18-1,0 35 1,-17-35 0,17-18-1,-35 1 1,18-54 0,-18 36-16,0-53 15,35 17 1,-35 36-1,0 70 32,0 0-47,-35 89 32,35-89-32,18 0 31,52 1-16,-17-36 1,-18 0 0,1-18-1,-1-88 1,-35 18 0,35 35-1,-35 18 1,0 52 31,-17 1-47,17 53 15,0-18 1,0-18 15,35 0-15,0-35-1,18 0 1,0 0 0,-18 0-16,18-18 15,-53-17 1,35 0 0,-52 35 15,-1 18-16,-17 34 1,35-34 0,53 17-1,0-35 1,-53 36 15,17-36-15,-17 17-1,36-34 32,-1-19-15,0 1-17,0 0-15,-17 35 31,-18-35-31,35 35 16</inkml:trace>
  <inkml:trace contextRef="#ctx0" brushRef="#br0" timeOffset="138156.81">9066 16175 0,'0'17'31,"0"36"-15,36-17-16,-36 17 15,0 0-15,0-36 16,0 18-16,0-17 15,0 17 1</inkml:trace>
  <inkml:trace contextRef="#ctx0" brushRef="#br0" timeOffset="139118.25">8996 16422 0,'35'-71'32,"36"177"-32,-89-212 0,-70 177 0,247-177 0,-89 71 15,-35 35 1,-35-36 15,0 72 0,0 52-15,0-35 0,18-36-1,-18 36 1,0-70 46,35-1-62,-35-17 16,36 35-16,-19-53 16,36 53 31,-18 35-32,-17 0 1,35-17-1,-18-18 1,1 0 0,-1-18-1,-35-17 1,-53 35 15,18 0-31,17 18 16,18 17-1,35-35 17,-17 0-32,35 0 15,0 0 1,-18-18 15,0 36-15,1 0-1,-1-18 79,-35-18-94,35 18 16,-35-53-1,53 53-15,0-35 16,-35 53 15,-18 34-15,0-34 0,35-18-1,-35 35 1,35-35-1</inkml:trace>
  <inkml:trace contextRef="#ctx0" brushRef="#br0" timeOffset="140035.37">10319 16298 0,'-53'0'31,"106"0"-31,-141 71 16,52-36 0,36 0-1,18-35 1,17 0 15,-17-17-15,17-36-1,18 18 1,0 35 0,-18 53-1,-35-36 1,0 18 0,0-52 62,35-1-78,1 18 15,-1-53-15,-17 53 16,35-35-16,17 35 31,-70-35-15,0 52-1,-53 19 1,53-1 0,36-35 15,-19 0-31,18 0 16,1 0-1,-1-18 1,-35 36 31,0 0-47,0 70 15,35 35 1,1-17 15,-36-18-15,0-70-16,0 17 15,-18-35 1,-35 0 0,18 0-1,-18-53 1,35 0 0,18 0-1,0 0 1,71 18-16,17-35 15,18-1 1,-71 71 0</inkml:trace>
  <inkml:trace contextRef="#ctx0" brushRef="#br0" timeOffset="140418.75">11148 16140 0,'35'0'16,"-70"17"-16,35 1 16,0-53-16,0 123 15,0-53 1,0 0 0,0-52 46,17 17-62,-17-53 16,18 53-16,17-36 15,18 36 1,-17 0 0,-19 0-1,18 36 16,-35-19-15,0 19 0,36-36-1</inkml:trace>
  <inkml:trace contextRef="#ctx0" brushRef="#br0" timeOffset="142366.14">20761 15981 0,'18'0'63,"17"0"-48,0 0 79</inkml:trace>
  <inkml:trace contextRef="#ctx0" brushRef="#br0" timeOffset="151437.64">21855 15628 0,'-18'0'1172,"18"53"203,0 0-1359,0-35-16,0 34 15,0 1-15,0-35 16,0 17-16,0 1 16,53-36 77,0-36-77,0 36-16</inkml:trace>
  <inkml:trace contextRef="#ctx0" brushRef="#br0" timeOffset="151721.79">22102 15857 0,'0'18'32,"0"-36"-32,0 71 15,52-53 1,-16 0 0,-1-17-1,-35-19 1,0 19-1,-18-19 1,-17 36 0,-35 0-1,52 18 1,18 0 0,18-18-16</inkml:trace>
  <inkml:trace contextRef="#ctx0" brushRef="#br0" timeOffset="152045.23">22525 15769 0,'0'0'0,"-18"0"31,-17 0-15,53 35 15,34 1-15,-16-1-1,-36-17 1,-18 17 0,-35-35-1,18 0 1,17 0-1,18-18 17</inkml:trace>
  <inkml:trace contextRef="#ctx0" brushRef="#br0" timeOffset="152389.87">22772 15716 0,'-71'18'31,"159"-36"-31,-176 54 0,159-72 0,-124 107 32,106-71-17,0 0-15,-36 0 16,-17 53 15,-17-18-15,-1-35-1,-17 0 1,17 0 15,36 0 0,17-18-15</inkml:trace>
  <inkml:trace contextRef="#ctx0" brushRef="#br0" timeOffset="152839.68">23019 15752 0,'-36'0'31,"36"35"-31,36-70 0,-54 70 32,53-35-17,18 0 1,-53-18 15,0 36 0,36 17-15,-1 71 0,-35 0-1,35-71-15,-35 53 16,0-70 0,-18 17-1,-17-35 1,18 0-1,-36-18 17,0-17-17,35-35 1,18-54 0,35 89-16</inkml:trace>
  <inkml:trace contextRef="#ctx0" brushRef="#br0" timeOffset="153171.25">23954 15610 0,'-18'36'15,"36"-72"-15,-54 89 31,1-17-31,-36 17 32,54-18-17,34 0 1,36-35 0,18 0-1,0 35 1,-54-35-1,18 0 17</inkml:trace>
  <inkml:trace contextRef="#ctx0" brushRef="#br0" timeOffset="154939.07">24571 15575 0,'0'35'140,"0"18"-140,0 18 16,0 35 0,0-71-1,0 18 1,53-53 15,0-18-15,0-35-1,0 18 1,-53 53 15,0-1-15,17-17-1,36 36 1,-18-36 0,-17 0-1,-18-18 1,0-17 0,0-1-1,-53 36 16,0 0-15,36 0 15</inkml:trace>
  <inkml:trace contextRef="#ctx0" brushRef="#br0" timeOffset="155321.01">25100 15716 0,'0'0'15,"0"-35"-15,-35 35 47,35 35-31,0 1-1,35 16 1,0-16-16,-35-1 31,-17-17-15,-36-18-1,0 0 1,35 0 15</inkml:trace>
  <inkml:trace contextRef="#ctx0" brushRef="#br0" timeOffset="155682.79">25347 15716 0,'0'0'15,"-18"0"1,1 18 15,17 17-15,35 18-1,-17 0 1,-18 0 0,0-35-1,-36 17 16,1-35 1,18 0-17,17-18 1</inkml:trace>
  <inkml:trace contextRef="#ctx0" brushRef="#br0" timeOffset="157691.15">25700 15505 0,'0'52'94,"0"-34"-79,0 17-15,0 1 16,0-19 0,0 19-16,35 17 15,0-18 17,1-35-17,-19 0 1,19-18-1,-1-35 1,0 0 0,-35 36-1,-17 17 48,-19 17-48,36 36 1,0 0 0,0-35-1,18 17 1,35-35 0,-36 0-1,54 0 1,-36 0-1,1-18 1,-1-87 0,0 52-1,-35 35 17,0 53 30,53 18-46,-35-53-16,17 36 15,-35-1 1,0 0 0,0-53 62,53-34-63,-18 52-15,0-106 16,-35 53 0,0 70 46,18-17-46,17 53-16,1-35 15,17 35 1,-18-18 0,-53-35-1,18 35 1,-53-35-1,0 0 1,18 0 0,0-17-1,35-18 1</inkml:trace>
  <inkml:trace contextRef="#ctx0" brushRef="#br0" timeOffset="158110.87">27129 15452 0,'0'0'0,"0"17"47,-18 19-47,-35-1 15,-18 0 1,54 0 0,34-35 15,19 36-16,17-36 1,0 35 0,-18-35-16,-17 0 15,-18 18 1,35-18 31</inkml:trace>
  <inkml:trace contextRef="#ctx0" brushRef="#br0" timeOffset="159499.64">27552 15469 0,'-18'18'15,"-17"-18"1,35 123 0,71-70 15,-1-53 16,-70-53-16,0 0-15,0 18-1,18 35 16,35 0-15,-18 18 0,-35 35-1,0 0 1,0-36 0,0-70 62,18 53-78,-18-53 15,53 53-15,-53-35 16,88 35 0,-35-35-1,-18 35 1,-17 18-1,17-18-15,18 0 16,-36 0 31,-17-18-31,-53 18-1,18 18 1,0 17 15,35 18-15,35-53-16,0 0 15,-17 0 1,17 0 0,-17-18-1,-18 36 32,0-1-31,0 19-16,0 17 15,35 0-15,1 35 16,-36-35 0,0-18-1,-18-17 16,-17-18-15,-1 0 0,19 0-1,17-53 1,0-36 0,88 1-1,18 0 1,-36 53-1,-34-18 1,-1 53 0,-35 53 31,0 0-32,18-18-15,17-35 31</inkml:trace>
  <inkml:trace contextRef="#ctx0" brushRef="#br0" timeOffset="159677.57">28363 15381 0,'0'0'0,"0"-18"32,36 18-32,17 18 15</inkml:trace>
  <inkml:trace contextRef="#ctx0" brushRef="#br0" timeOffset="160141.17">28593 15610 0,'0'36'31,"17"-54"16,-17-35-32,36 53 1,-36-35-16,35 35 16,-35-35-16,53 35 15,-36 0 1,19 17 0,-1 1-1,18-18 1,-18 0 15,0 0-15,-35-35-1,-17 35 1,-1 0 0,-17 0-1,17 0 1,18 17-1,53 18 1</inkml:trace>
  <inkml:trace contextRef="#ctx0" brushRef="#br0" timeOffset="160233.91">28945 15593 0,'106'70'32,"-88"-70"-17</inkml:trace>
  <inkml:trace contextRef="#ctx0" brushRef="#br0" timeOffset="160458.84">29157 15610 0,'0'-247'63,"0"142"-47,-212 440-16,424-318 15,-230-369-15,18 369 16,-35 54-1,35-18-15,0 35 16,35-18 0,18-52-1,-17 17 1</inkml:trace>
  <inkml:trace contextRef="#ctx0" brushRef="#br0" timeOffset="163091.01">24871 16263 0,'-18'0'16,"-17"0"-1,0 0 1,-1 0 0,36 35-1,36 1 1,17-36 0,-18 35-16</inkml:trace>
  <inkml:trace contextRef="#ctx0" brushRef="#br0" timeOffset="163242.61">24977 16475 0,'-71'53'62,"36"-53"-30,141-53-32,-230 106 0,124-71 31</inkml:trace>
  <inkml:trace contextRef="#ctx0" brushRef="#br0" timeOffset="163408.71">25065 16369 0,'0'-18'0,"-18"36"0,36-18 0,-36 35 16,18-17-1,18-18 1,-18 35 0</inkml:trace>
  <inkml:trace contextRef="#ctx0" brushRef="#br0" timeOffset="164142.31">25277 16263 0,'17'0'16,"36"0"15,-53 35-31,53-35 16,-53 71 0,0-18-1,-18-53-15,18 35 16,18-35 31,53 0-47,-19-18 31,-16-34-31,-1 16 16,-35 1-1,0-18 16,-18 53-15,18 35 0,-35 18-1,35-17 1,53 16 0,0-52-16,35 36 15,-17-36 1,-54 0-1,-17-18-15</inkml:trace>
  <inkml:trace contextRef="#ctx0" brushRef="#br0" timeOffset="-212728.09">1605 17815 0,'0'0'32,"53"0"30,0 0-62,0 0 16,-18 0-1,0 0-15,-17 0 94</inkml:trace>
  <inkml:trace contextRef="#ctx0" brushRef="#br0" timeOffset="-209423.53">2716 17498 0,'0'35'63,"0"0"-63,0 36 15,18 35 16,17-71-15,-52-70 62,17 17-78,0-17 16,-36-18-1,36 0 1,0 18 0,36 35 46,17 17-62,-53 19 16,35-1-1,18 0 1,-18 0 0,0 1-1,1-54 48,-36 0-48,0-17-15,17 0 16,19-18 0,-1 71 31,-35 17-47,0-17 15,53 17-15,0 0 16,-18 0-1,0-35 17,0-17-17,-35-19 1,0 1 0,0-18-1,18 53 1,-18 36 15,0 16-15,0-34-1,35-18 1,1 0 0,-19-35 15,-17 0-16,0 52 17,36-17-17,16 35 1,-16-35 0,17 0-1,-18-17 1,-35-18-1,0-18 1,0-18 0,0 53-16,0-35 15,-18 18 1,-17 35 0,35 18 15,0 17-31,0 71 31,18-35-15,17-36-1,18 0 1,-18-35-16</inkml:trace>
  <inkml:trace contextRef="#ctx0" brushRef="#br0" timeOffset="-209174.05">3863 17427 0,'18'53'32,"-36"-106"-17,18 159 1,18-18 15,17-52-31,0 16 16,-35 1-1,0-35 1</inkml:trace>
  <inkml:trace contextRef="#ctx0" brushRef="#br0" timeOffset="-208972.78">3881 17727 0,'17'-35'31,"107"-18"1,-265 141-32,317-176 15,-176 106 1,0 17-1,35-35 1,-35 17 0</inkml:trace>
  <inkml:trace contextRef="#ctx0" brushRef="#br0" timeOffset="-208157.09">4163 17586 0,'0'35'47,"17"1"-47,-17 16 15,0-16 1,0-72 62,0-16-62,0 16-1,0 1 1,18 35-1,17-35 1,1 35 0,-19 35-1,19 71 1,-1-71 0,-35 0-1,0-70 63,0 0-62,35 35 0,-35-35-16,18 35 15,35 0 1,-53 35-1,53-35 1,-18 35 0,18-35-1,-18-18 1,-17-17 0,-18 0-1,0 0 1,-36 35 15,1 53-15,35-1-1,0-16 1,18-36-16,52 0 16,-34 0-16</inkml:trace>
  <inkml:trace contextRef="#ctx0" brushRef="#br0" timeOffset="-207639.32">4992 17392 0,'-18'-71'16,"18"89"15,0 35-15,0 35-1,18-176-15,-36 264 0,36-105 32,-18-53-17,35-18 1,-35-18 15,-18-35-15,18 18-1,-35 35-15,18-18 16,-54 18 0,0 53-1,71 18 1,0-54 0,53-17-1,0 0 1,-35 0 15,70-17-15,-88-19-16,35 1 15,1 35 1,-36 18 0,35-1-1,-17 19 1</inkml:trace>
  <inkml:trace contextRef="#ctx0" brushRef="#br0" timeOffset="-207472.78">5168 17480 0,'0'-35'31,"0"105"0,0-105-31</inkml:trace>
  <inkml:trace contextRef="#ctx0" brushRef="#br0" timeOffset="-207139.9">5397 17462 0,'-17'36'31,"-71"70"-15,88-71-1,105-212-15,-175 354 32,123-177-17,-36-18 1,19 1-1,-36-19 1,35 36 0,-35 36-1,35 17 1,-35-1 0,36-34-1,-1-18 1</inkml:trace>
  <inkml:trace contextRef="#ctx0" brushRef="#br0" timeOffset="-206219.25">5750 17621 0,'36'0'32,"16"0"-32,54-17 15,-53 17-15,0 0 0,-18 0 16,-17 0 62</inkml:trace>
  <inkml:trace contextRef="#ctx0" brushRef="#br0" timeOffset="-205704.09">6526 17445 0,'0'70'32,"0"1"-17,0 0-15,0-1 16,0-17 15,0-106 16,0 18-31,0 17-16,0-35 15,0-53 1,0 18-1,0 71 1,18 17 15,35 35-15,-18-18-16,18 54 16,-18-36-16,18 18 31,-53 0-16,0-18 1</inkml:trace>
  <inkml:trace contextRef="#ctx0" brushRef="#br0" timeOffset="-205272.72">6650 17657 0,'0'0'32,"35"0"-17,18 0 1,53-18 0,-53-17-1,-18 35 1,-35 35 46,0 0-62,35-35 16,18 35 0,-35-35-1,35 0-15,-18 0 16,-35-52 15,0-1-15,0 0-1,-18 17 1,18 19 15,18 17-31</inkml:trace>
  <inkml:trace contextRef="#ctx0" brushRef="#br0" timeOffset="-204789.03">7355 17321 0,'71'212'63,"-142"-424"-63,142 477 0,-18-230 15,-35-17 1,-18 17 0,0-52 31,0-19-47,-53 1 15,17 35-15,-17-35 31,0 35-15,18 70 0,18 1-1,69-71 1,37 0 0,-36 0-1,17-18 1,-17-52-1,0 34 1,-53 54 15,35 17-15,-35 1 0</inkml:trace>
  <inkml:trace contextRef="#ctx0" brushRef="#br0" timeOffset="-204622.4">7708 17445 0,'0'-18'16,"35"36"-1,-70-18 1,53-18-1</inkml:trace>
  <inkml:trace contextRef="#ctx0" brushRef="#br0" timeOffset="-204372.08">7761 17586 0,'124'71'47,"-54"-89"-16,-70-35-15,-194 53-16,388-35 16,-194-1-1,-70 36 1,34 0 0,1 0-1,0 0 1,35 36-1</inkml:trace>
  <inkml:trace contextRef="#ctx0" brushRef="#br0" timeOffset="-204040.11">8396 17268 0,'0'-17'31,"0"34"-15,0 54-1,-35 70 1,0 36-1,35-107 1,-36-35 0,36 1-1</inkml:trace>
  <inkml:trace contextRef="#ctx0" brushRef="#br0" timeOffset="-203655.04">8643 17427 0,'0'88'31,"0"-52"-31,0-19 16,0 54 0,18-36-1,17-35 17,-17 0-1,17-35-16,18-18 1,0-18 0,-36 36-1,19 35 17,-36 18-32</inkml:trace>
  <inkml:trace contextRef="#ctx0" brushRef="#br0" timeOffset="-203370.22">9066 17462 0,'0'36'47,"0"17"-31,0 17 0,0-34-1,0-19 1,18-17-1</inkml:trace>
  <inkml:trace contextRef="#ctx0" brushRef="#br0" timeOffset="-203191.17">9013 17304 0,'36'17'31,"-72"-34"-31</inkml:trace>
  <inkml:trace contextRef="#ctx0" brushRef="#br0" timeOffset="-202037.84">9525 17198 0,'18'0'16,"-36"0"-16,18 53 0,0-18 0,0 89 16,0-36-1,18-35 16,-18 0-15,0-89 31,0 19-31,-18-54-1,18 53 1,-18 18-1,-52 0 1,70 18-16,-35 53 16,35-18-1,0 0 1,52-36 0,1-17 15,0 0-16,0 0 1,18 0 0,-18-123-1,-18 70 1,-35 17 0,-18 36 15,-17 71-16,35-18 1,0 0 0,0-35-1,18-18 1,35 0-16,-1 0 16,-34 0 15,35-18-16,0-17 1,-18-18 0,-35 0-1,0 70 63,0 1-62,-17-18 62,-19 35-62,36 18-1,0-17 1,18-36 0,-18 35-16,53-35 0,-18 0 15,18 0 1,-18 0 15,-35-18-31,0-17 16,0 0-1,0 17 1,0-35-16,-35 53 16,-18-35-1,36 35 1,17 17 0</inkml:trace>
  <inkml:trace contextRef="#ctx0" brushRef="#br0" timeOffset="-201754.73">10389 17286 0,'0'35'16,"0"-17"0,0 35-16,-17 53 15,-19 0 1,36-89-16,-35 19 16,35-1 15</inkml:trace>
  <inkml:trace contextRef="#ctx0" brushRef="#br0" timeOffset="-201014.57">10672 17427 0,'0'35'16,"0"36"15,17-71-31,18 71 16</inkml:trace>
  <inkml:trace contextRef="#ctx0" brushRef="#br0" timeOffset="-200851.44">10689 17357 0,'0'-36'31,"0"72"-31,53-54 16,-18 53-16</inkml:trace>
  <inkml:trace contextRef="#ctx0" brushRef="#br0" timeOffset="-199635.25">10848 17604 0,'0'0'62,"0"-18"-46,0-17-16,35-18 15,-17 17 1,17 36 0,0 18-1,-35 35 1,18-53-1,-18 35-15,35-35 16,-35 36 0,0-54 46,0-17-46,36-1-1,-19 1 1,-17 17 0,35 18-16,18 0 31,-35 0-15,70 0-1,-35 0 1,-53-35 31,-35 35-16,0 0-15,35 18-16,-18-18 31,53 0-16,-17 0 1,17 0 15,-35 17-31,18-17 16,52 0 0,-17-17-1,-17 17-15,-36-18 16,0-17-1,0 17 1,-53 18 0,53 36 15,35-36 0,0 35-15,-17-35-1,-18 35 1,35 71 0,0-18-1,-35 18 1,0-53 0,-17-53-1,-19 0 1,36-18 15,0 1-31,18-54 16,53-17-1,34-18 1,-69 18 0,-36 70-1,-36 18 16,-34 35-15,35 36 0,35-53-16,17 35 15,36-53 1,0 35 0,0-35-1,0 0 1</inkml:trace>
  <inkml:trace contextRef="#ctx0" brushRef="#br0" timeOffset="-195003.22">12118 17198 0,'-35'0'47,"35"18"-32,-53 34-15,53 1 16,0-17-16,0 17 0,70 123 31,1-141 16,-18-35-31</inkml:trace>
  <inkml:trace contextRef="#ctx0" brushRef="#br0" timeOffset="-194770.2">12312 17410 0,'0'0'46,"0"52"-46,0 1 16,0-17-16,35 87 16,-35-70-1,0-18 17</inkml:trace>
  <inkml:trace contextRef="#ctx0" brushRef="#br0" timeOffset="-194587.36">12312 17339 0,'0'0'16,"0"-35"-1,35 52 17</inkml:trace>
  <inkml:trace contextRef="#ctx0" brushRef="#br0" timeOffset="-193918.77">12647 17410 0,'0'88'16,"0"-35"-1,0-230-15,0 442 16,0-494-16,0 511 16,35-282-16,-35 35 15,0-70 48,0 17-48,-17-70-15,-19 0 16,36 0 15,18 17-15,35 36-1,0 35 1,-35 88 0,-18-35-1,-18-18 1,-17-17 0,70-18 30,-17 0-46,105 0 16,-52 0 0,-1-18-1,-70-17 1,18-18 15,-18 18-15,-53 35-1,53 35 1,-35 18 0,35-18-16,52 36 15,37-54 1,-19-17 0</inkml:trace>
  <inkml:trace contextRef="#ctx0" brushRef="#br0" timeOffset="-193469.98">13264 17568 0,'-17'-70'78,"17"87"-47,35-17-15,-53 53-16,54-106 15,-1 89 17,-35 17-17,35 17 1,1 36 0,-36-71-16,0 36 15,0-36 1,-36-35 15,-34 0-15,-36-35-1,88 0 1,-17-18 15,53-18-15,-1 18-1,19 18-15,69-18 16,-69 53-16</inkml:trace>
  <inkml:trace contextRef="#ctx0" brushRef="#br0" timeOffset="-193186.04">13406 17286 0,'70'35'16,"-140"-70"0,140 88-1,-17 53 1,-18 35 15,1-18-15,-36-105-1,0 35 1,-53-53 0,17 0-16,-17 35 15,18-35-15</inkml:trace>
  <inkml:trace contextRef="#ctx0" brushRef="#br0" timeOffset="-191228.91">20673 17163 0,'17'0'47,"1"0"-31,17 0-16,18 0 15,0 35 17</inkml:trace>
  <inkml:trace contextRef="#ctx0" brushRef="#br0" timeOffset="-186526.39">21996 16739 0,'0'36'62,"17"-1"-46,-17 18-16,0 88 15,36-18 32,-19-105-15,-17-71 14,0 18-30,-35 0-16,-18-1 16,18 36-1,17 0-15,-17 0 16,-18 0 0,-18 71-1,71-18 1,18-18-1,53-35 1,70 0 15,17 0-15,-105-35 0,-17-18-1,-19 18 1,-17-1-1,-70 36 17,17 36-17,53 16 1,0-34 0,53-18-1,-18-18 1,-17 1-1,-18 34 32,35-17-31,18 36 0,-18-36-1,0 0 1,-35-18-1,0 0 1,0-34 0,0 34-1,0-17-15,0-18 16,-17 17 0,17 107 30,0 17-30,0 18 15,17-71-15,-17 1 0,36-36-1</inkml:trace>
  <inkml:trace contextRef="#ctx0" brushRef="#br0" timeOffset="-186100.16">22401 17092 0,'36'0'16,"-72"0"0,54-35-1,0 35-15,17 0 16,18 0-1,-18 0 1,-35 17 31,-35-17-31,0 36-1,35 17 1,0-18-16,35-35 15,18 0 1,-36 0 0,-17-18-1,36-35 1,-1 71 46,0 35-62,-17-53 16</inkml:trace>
  <inkml:trace contextRef="#ctx0" brushRef="#br0" timeOffset="-185717.94">22948 17198 0,'35'-35'16,"-35"-18"0,18 53-16,-18-88 15,35 35 1,-35-18 0,-17 18-1,17 18 1,-18 35-1,-17 17 1,35 89 0,0 0 15,0 35-15,17-88-1,-17 0 1,18-53-1</inkml:trace>
  <inkml:trace contextRef="#ctx0" brushRef="#br0" timeOffset="-185543.19">23001 17233 0,'0'-123'47,"88"87"-16,-176 195-31,212-318 0,-107 177 16,36 17 15,-18 1-15,-17-36 0</inkml:trace>
  <inkml:trace contextRef="#ctx0" brushRef="#br0" timeOffset="-185384.26">23213 16969 0,'53'88'15,"-124"-229"1,89 194-16,-36-124 0,18 36 16,35 35-1,18-36 1</inkml:trace>
  <inkml:trace contextRef="#ctx0" brushRef="#br0" timeOffset="-184710.44">23336 16827 0,'0'53'31,"0"53"0,0-53-31,36-18 0,-36-17 16,-36-283-16,107 565 15,-36-264 1,-17-36 0,35 0-16,0 0 15,-18-18 1,0-53 15,-35 36-31,0 18 0,0-19 16,-35 72 15,0 16 0,35 1-15,0 0 0,35-17-1,53-36 1,-35 0-1,-18 0 1,0 0-16,18-71 16,-35 53-1,-18-35 1,0 36 0,0-18-1,0 52 32,0 18-31,0 18-1,18 0 1,17-35 0,-35 35-1,0-18 1,-53-35 15,18 0-15</inkml:trace>
  <inkml:trace contextRef="#ctx0" brushRef="#br0" timeOffset="-183931.17">24518 17357 0,'-71'17'31,"36"19"-16,-18-1 1,18 0 0</inkml:trace>
  <inkml:trace contextRef="#ctx0" brushRef="#br0" timeOffset="-183649.22">24924 16880 0,'0'36'47,"0"17"-47,0-36 16,0 19-16,0 16 15,0-16 1,0-19 0</inkml:trace>
  <inkml:trace contextRef="#ctx0" brushRef="#br0" timeOffset="-183316.95">24888 17057 0,'0'0'32,"0"-35"-17,124 35 1,-54 0-1,-17-18 1,-17 18 0,-36-35-1,-18 35 1,0 0 0,-35 35-1,53 0 1,0 18-1,36-35 17,17-18-32,70 35 15</inkml:trace>
  <inkml:trace contextRef="#ctx0" brushRef="#br0" timeOffset="-183165.36">25400 17074 0,'0'-35'31,"0"70"1,0-35-32,53 53 15,-18-53-15,18 53 16,35-53 0</inkml:trace>
  <inkml:trace contextRef="#ctx0" brushRef="#br0" timeOffset="-182983.87">25647 17092 0,'0'-18'0,"-53"18"15,18 0 1,123 18-16,-194-36 0,106 36 16,-53 53-1,18-36 1,35 0-1</inkml:trace>
  <inkml:trace contextRef="#ctx0" brushRef="#br0" timeOffset="-182783.4">25841 16863 0,'0'35'31,"0"-17"-31,0 35 16,35 0-16,-35-36 16,0 18-1</inkml:trace>
  <inkml:trace contextRef="#ctx0" brushRef="#br0" timeOffset="-182598.55">25823 17039 0,'0'0'16,"53"-35"15</inkml:trace>
  <inkml:trace contextRef="#ctx0" brushRef="#br0" timeOffset="-180782.16">25735 16986 0,'0'0'0,"18"0"62,-1 0-46,19-17-16,17 17 15,0-18 17,-36 18-17,18 0 1,-35-35 0,36 35-16</inkml:trace>
  <inkml:trace contextRef="#ctx0" brushRef="#br0" timeOffset="-179949.82">26405 16863 0,'36'0'31,"17"0"-15,-18 0 0,0-18-1,-35-17 16,0 17-15,-17 18 15,-19 0-15,1 0-16,0 35 16,17 36-1,18-36-15,0 1 16,35 17 15,71-36-15,-18-17-1,1 0 1,-72-35 0,18-36-1,-35 18 1,0 18-1,0 88 17,36-18-17,-1 18 1,-35-35 0,0-71 46,0 18-62,-18 17 16,18-53-1,0 36 1,53 35 0,-17 0-1,16 35 1,-34 36-1,17-36 1,-35 1 0,36-36-1</inkml:trace>
  <inkml:trace contextRef="#ctx0" brushRef="#br0" timeOffset="-179116.19">27199 16757 0,'-35'0'32,"70"0"-32,-88 0 0,53 35 15,0 18 1,0-18 0,0 18-16,36-53 15,16 0 1,-34 0-1,-18-17 1,35-19 0,18 36-1,-17 0 17,-1 18-32,-35 17 15,0-52 63,0-19-62,17 1-16,36-18 16,0 53-1,-53 35 32,36 1-47,-1-1 16,0-35 15,18 0-31,-18-35 31,-35-18-15,0 0-1,0 35 1,0 54 31,0-19-47,0 36 16,36 124-1,-19-72 1,19-34-1,-36-18 1,-18-36 15,0-17-15,-35 0 0,18 0-1,35-52-15,0-1 16,0-36-1</inkml:trace>
  <inkml:trace contextRef="#ctx0" brushRef="#br0" timeOffset="-178646.54">27869 16845 0,'36'88'31,"-72"-176"-16,72 229-15,-1-88 0,-35-35 16,0 17 0,35 18-1,-35-71 32,0 1-47,-17-71 16,-19-89 15,36 142-15,0 17-16,18-17 31,53 35-15,-19 18-1,1 34 1,-53 1-1,0-35 1,-17 17 0,-19-35-1,1 0 1,18 0-16,17-35 16,0 17-1</inkml:trace>
  <inkml:trace contextRef="#ctx0" brushRef="#br0" timeOffset="-178448.06">28257 16598 0,'0'35'31,"0"-70"-31,0 123 0,0-52 16,36-1-16,-1 35 15,-35-17 1,35-35 15</inkml:trace>
  <inkml:trace contextRef="#ctx0" brushRef="#br0" timeOffset="-178243.54">28257 16810 0,'0'-35'15,"36"-18"17,-1 53-32,0 0 15,-17 0 1,70 17 0,-300 54-16,424-106 15,-194 105 1</inkml:trace>
  <inkml:trace contextRef="#ctx0" brushRef="#br0" timeOffset="-178078.59">28452 16616 0,'0'0'0</inkml:trace>
  <inkml:trace contextRef="#ctx0" brushRef="#br0" timeOffset="-177499.23">28787 16616 0,'-53'17'32,"123"-34"-32,-87 17 0,-54 70 15,71-34 1,0-1-16,0-17 31,35-18 0,-17 0-15,-18-36 0,35 19-1,36 17 1,-36 0 0,0 0-1,-35 17 1,0 19-16,0-54 78,0-17-62,18 35-1,-18-53-15,53 53 16,0-53-1,-18 53 1,18 17 0,-35 36-1,-18 0 1,35 18 0,-35-36-1,0 0 1</inkml:trace>
  <inkml:trace contextRef="#ctx0" brushRef="#br0" timeOffset="-170167.43">29633 16916 0,'0'35'109,"-17"0"-93,17-17-16,-36-18 16,36 35-16,-17-35 15,17 18 17,-36-18-32</inkml:trace>
  <inkml:trace contextRef="#ctx0" brushRef="#br0" timeOffset="-169875.22">29898 16633 0,'0'53'16,"0"0"0,0-35-1</inkml:trace>
  <inkml:trace contextRef="#ctx0" brushRef="#br0" timeOffset="-169649.45">29792 16422 0,'18'0'47,"17"0"-47</inkml:trace>
  <inkml:trace contextRef="#ctx0" brushRef="#br0" timeOffset="-168563.3">30092 16757 0,'0'35'31,"18"-52"16,-18-1-31,35-17 0,0-1 15,-17 36-16,17 36 17,-35-1-17,0 0 1,0-52 78,35-19-79,1-17 1,-1 53 0,-35-35-16,18 53 31,-18 17-16,35-35 1,35 35 0,-34-35-1,34 0 1,-52 0 0,-18-17-16,0-36 15,0 35 1,-53 18 31,18 0-47,17 53 15,18-18 17,35-35-1,-17 0 0,-18-17-15,35 17-1,18 0 17,-53-18-17,18 18 1,-18-35 31,0 52 15,0 1-46,35-18-1,36 35 1,-54-35 0,54 0-1,-54 0-15</inkml:trace>
  <inkml:trace contextRef="#ctx0" brushRef="#br0" timeOffset="-167356.76">30956 16686 0,'0'-105'47,"-35"105"-16,0 0-31,105 105 0,-140-158 16,70 89 0,0-1-1,35-35 1,0-18 15,-35 1-15,18-19 15,17 54 16,-35 0-47,35 52 15,1 18 17,-36-70-32,0 35 15,0-18 1,-18-35 15,-17 0-15,17 0-1,-17 0 1,35-17 0,0-1-1,18-35 1,-18 18-16,52-18 16,1 18-1,0 17 1,-17-17-1,-19-1 1,18 19 0,-35-18-1,-17 35 32,-1 0-31,-17 17-1,35 1 1,0 17 0,0 0-1,0-17 1,18-18 0,-1 35-1,36-35 1,-18 0-1,-17 0 1,17-17 0,1-36-1,-36 0 1,17 18-16,-17-1 16,0 19 15,0 52 47,18 18-62,17-18-1,18 0 1,-18-17-16,-35 17 31,0 1 0,-17-36-31,-1 0 16,-35 0 0,35 0-1</inkml:trace>
  <inkml:trace contextRef="#ctx0" brushRef="#br0" timeOffset="-140113.98">20690 9825 0,'36'-18'109,"-1"1"-109,18-19 0,17-34 31,-17 17 1,-88 35 77,0 18-78,52 0 16,19 0-31,-19 0-16,19 35 15,-1-35 1,-17 53 0,-18-35-1,0 17 1,-18 1 0,-17-36-1,35-18 32</inkml:trace>
  <inkml:trace contextRef="#ctx0" brushRef="#br0" timeOffset="-137772.34">21237 9437 0,'0'-18'15,"0"36"63,18 17-62,17-17 0,-35 17-1,18-35 1</inkml:trace>
  <inkml:trace contextRef="#ctx0" brushRef="#br0" timeOffset="-137587.75">21184 9260 0,'-35'0'16,"53"0"31</inkml:trace>
  <inkml:trace contextRef="#ctx0" brushRef="#br0" timeOffset="-137338.25">21308 9172 0,'0'0'0,"0"18"15,35 52 1,36-34 0,-36 17-1,-17-18 1,-18-17-1,0 17-15</inkml:trace>
  <inkml:trace contextRef="#ctx0" brushRef="#br0" timeOffset="-137171.29">21431 9402 0,'-35'0'15,"35"-36"1,0 1 0,35 35-16,18-35 15,-18-1 1</inkml:trace>
  <inkml:trace contextRef="#ctx0" brushRef="#br0" timeOffset="-136701.72">21890 9084 0,'-35'-35'15,"17"35"16,-17 106-15,35-36 0,0-52-1,0 35 1,53-53 0,-1-18-1,-52 0 1,0-35-1,0 18 1,0 0-16,0 0 16,0 70 46,0 0-46,18-35-1,-18 18 1,35-18 0,18 0-1</inkml:trace>
  <inkml:trace contextRef="#ctx0" brushRef="#br0" timeOffset="-134489.62">22190 8837 0,'0'18'31,"0"35"-31,0-18 16,0 0-16,0-17 15,17 17 1,19-35-1,17 0 1,-36 0 0,-17-18-16,35-34 15,-35-1 1,0 17 15,0 72 0,36-1-15,52 0 0,-53-35-1,18 0-15,-53-17 32,18 17-32,-18-36 15,0 19 1,0-36-1,-36-53 1,36 71 0,-52 35-1,16-36 1,19 36 0,-19-17 15,1 17-16,17 0 1,-17 0 31,35-36-31,0 72 93,0-19-109,35 19 16,-35-1-16,71 0 15,-36 0 1,18 18-1,0 0 1,0-17 0,-35-36-1,17 0 1,0-18 0,36-17-1,-36-36 1,-35 18-1,0 18 1,-18-18 15,1 18-31,-18 35 32,-1 35-17,36 0 1,0 53-1,0-70 1,36-18 0,-1 0-1,0 0 1,-35-70 15,0 34-31,0 19 16,0 70 46,35-53-46,-35 17-16,18-17 16,17 0-1,-17 0 1,17 0-1,-35-35 1,0-18 0,0 18-1,0-18 1,0 17 15,-35 36 16,35 18 0,0 17-31,35-35 15,-35 18-31,35-18 15,18 0 1,-17 35 0,-36 1-1,0-19 1,-18 19 15,-17-36-15,35-18 31,35-17-32,-35-1 1,0 1-16,35 17 16,-35-70 15,-17 88-16,-1 0 1,36 18 47,17-18-63,0 35 15,18-35 1,-35 18-1,-18 17 1,0 0 0,0-17 15,-36-18 0,19 0-15,-18 0 15</inkml:trace>
  <inkml:trace contextRef="#ctx0" brushRef="#br0" timeOffset="-131686.52">23583 8308 0,'0'53'94,"35"0"-63,18-18-31,0-53 47,-53-35-16,-88 18 1,-18 53-1,124-1-15,35-17-1,17 0 1,-70-35-16,53 35 15,-53-35 1,0 0-16,0-18 16,-17 0-1,-19 0 17,19 53-1,34 35 0,-17 0-15,53 18-16,0 53 15,53 0 1,0 17 0,-88-70-1,-18 0 16,0-17-15,-36-36 0,-17 0-1,18-18 1,17 18-16,-17-71 16,-18 1-1,53 52 1,0-35-1,0 18-15,0 17 32,53-17-17,18 0 1</inkml:trace>
  <inkml:trace contextRef="#ctx0" brushRef="#br0" timeOffset="-130369.93">24112 7920 0,'18'35'47,"17"0"-47,1 1 16,-1 17-1,0-18-15,-17 0 0,17 0 16,18 18 0,-71-70 62,-35-36-63,-17 18 1,52 35-16,-35 0 16,18 0-1,0 70 1,35-35 0,0 18-1,17-35 1,54-18 15,-18 0-31,17 0 16,-17-35-1,18-54 1,-36 54 0,0-35-1,1 17 1,-36 17-1,0 1 1,-53 70 31,53-17-47,-36 17 16,36 18-1,0-35 1,36-18-1,-1 0 1,0 0 0,1-88-1,-36 35 17,0 35-17,0-17 1,0 52-1,0 1 1,35 35 0,35-18 15,1-35-15,-36 0-1,-35-17 1,0-36-1,0 17-15,-17-16 16,-19 16 0,19 1-1,-19 0 17,36 70 30,18 0-46,-18-17-16,53 52 15,0-34 1,-18-1 0,-35 0-1,18-35 1</inkml:trace>
  <inkml:trace contextRef="#ctx0" brushRef="#br0" timeOffset="-129719.89">24800 7955 0,'-17'-35'31,"34"70"-15,-34-88-16,34 53 15,-17-35 1,88 35 0,-52-35-1,17 17 1,-36-17 0,-17 17-16,36 18 15,-36 18 48,-18 17-63,18 18 15,0-18 17,18 18-17,-18-35 1,17-18-16,18 0 31,-35-36-15,36 1-1,-36-35-15,0-1 32,0 89 30,35 52-46,0-17-1,-35-35 1,18-18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08T11:22:40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8925 8008 0,'18'0'62,"0"0"-46,34 0-16,1 0 15,-17 0-15,-1 0 16,0 0-16,-17 0 31,-18 35 47,0 1-62,0-19-16,35 54 16,-35-18-1,0-36 1</inkml:trace>
  <inkml:trace contextRef="#ctx0" brushRef="#br0" timeOffset="186.03">9049 8220 0,'0'0'0,"53"0"47,-18-18-47,0 18 15,71-53 1,-71 53 0</inkml:trace>
  <inkml:trace contextRef="#ctx0" brushRef="#br0" timeOffset="685.5">9454 7973 0,'0'35'47,"0"18"-31,0-18-16,0 18 15,36 0 1,-1 0 0,-35-18-1,0-52 32,0-36-31,0 17-1,35 1 1,-17 35 0,17 0-1,-17 0 1,-18 35 0,0 1-1,0 17 1,0-18-1,-35-35 1,17 18 0,18-54 15,0 19-15</inkml:trace>
  <inkml:trace contextRef="#ctx0" brushRef="#br0" timeOffset="835.91">9684 8132 0,'0'35'15,"0"0"1,53 0 0,-18-35-1,-35 36 1</inkml:trace>
  <inkml:trace contextRef="#ctx0" brushRef="#br0" timeOffset="1019.59">9684 8008 0,'0'0'0,"0"-35"31,17 35-15,1-18 0</inkml:trace>
  <inkml:trace contextRef="#ctx0" brushRef="#br0" timeOffset="1235.5">9913 7849 0,'0'36'16,"0"-19"0,0 36-16,0 0 15,0-18-15,0 54 16,35-37 0,1 1-1,-36-17 1</inkml:trace>
  <inkml:trace contextRef="#ctx0" brushRef="#br0" timeOffset="1403.91">9913 8096 0,'0'0'0,"0"-35"31,35 35-31,18 0 16,-35-18-16,52 18 16,-52 0-1</inkml:trace>
  <inkml:trace contextRef="#ctx0" brushRef="#br0" timeOffset="4183.89">5997 7408 0,'35'18'1016,"-35"17"-1016,0 1 0,36 16 16,-36 1-16,0-35 15,17-18-15,-17 53 16,0-18 0,0-52 93,0-19-93</inkml:trace>
  <inkml:trace contextRef="#ctx0" brushRef="#br0" timeOffset="4513.92">6174 7426 0,'0'18'46,"0"17"-30,17 0-16,-17 18 16,18 0-1,-18-35 1,0 17 15,35-35 32</inkml:trace>
  <inkml:trace contextRef="#ctx0" brushRef="#br0" timeOffset="4985.92">6491 7408 0,'0'53'63,"0"0"-48,18-53-15,-18 18 16,53-18-16,0 0 16,-36 0-1,18 0 1,-35-35 15,0-1-15,0 1-1,-17 35 1,-1-35 0,-35 35-1,18 0 1,17 0 0,-17 17-1,0 19 1</inkml:trace>
  <inkml:trace contextRef="#ctx0" brushRef="#br0" timeOffset="5436.46">6844 7373 0,'0'35'0,"0"1"16,18-36 0,17 35-1,18 0 1,-18-35-1,0 0 17,-35-17-17,0-19 1,0 19 0,0-19-1,-17 1 1,-1 35-1,-17-18 1,-1 18 0,19 0-1,-18 0-15,35 36 32</inkml:trace>
  <inkml:trace contextRef="#ctx0" brushRef="#br0" timeOffset="5888.56">7232 7338 0,'0'35'32,"0"0"-17,35 1 1,18-36 0,-35 35-16,17-35 46,-35-18-30,0-17 0,0 0-1,0-1 1,-18 1 0,1 35-1,-19 0 1,19 0-1,-18 0-15,35 18 16</inkml:trace>
  <inkml:trace contextRef="#ctx0" brushRef="#br0" timeOffset="6988.33">7602 7338 0,'-35'0'0,"17"0"31,18 17-16,0 19-15,0-19 16,0 19-16,18-36 16,53 35-1,34-35 17,-87-18-1,-18-35 0,0 18-15,-53 17-1,36 18 1,-19 0-16,1 0 16,17 0 15</inkml:trace>
  <inkml:trace contextRef="#ctx0" brushRef="#br0" timeOffset="7295.09">7885 7285 0,'0'17'47,"0"19"-47,35-1 16,-35 18-16,0 18 15,35-71-15,-35 52 31,0-34-15,-18-18 31</inkml:trace>
  <inkml:trace contextRef="#ctx0" brushRef="#br0" timeOffset="13954.74">4886 9313 0,'0'0'0,"35"0"63,1 0-47,158-17 15,-159 17 0,-18 0 32</inkml:trace>
  <inkml:trace contextRef="#ctx0" brushRef="#br0" timeOffset="14407.13">5486 9031 0,'-36'0'0,"72"-18"63,-1 18-63,-17 0 0,17 0 15,18 0 1,-18 0 93,-35 36-93,18 17-16,-18 0 16,0-18-16,35 71 15,-35-53 1,0-18-1,0-17 1</inkml:trace>
  <inkml:trace contextRef="#ctx0" brushRef="#br0" timeOffset="14572.56">5644 9260 0,'0'0'15,"-35"0"1,35-35 15,18 35-31,17-35 16,0 35-16,71-35 16,-18-1-1</inkml:trace>
  <inkml:trace contextRef="#ctx0" brushRef="#br0" timeOffset="15023.58">5980 8996 0,'0'0'0,"0"53"63,0 35-63,0 0 31,35-35-16,-35-18 1,0-70 47,0 0-63,0 17 15,35-17-15,-35 0 16,18 35-16,35-18 15,-18 18 1,-17 18 0,-18 17-1,0 53 1,-36-70 15,1-18-15,0 35-1,35-70 17,17 17-32</inkml:trace>
  <inkml:trace contextRef="#ctx0" brushRef="#br0" timeOffset="15155.59">6244 9155 0,'0'35'31,"35"-35"-31,-35 53 16,18-18 0</inkml:trace>
  <inkml:trace contextRef="#ctx0" brushRef="#br0" timeOffset="15336.05">6279 9049 0,'0'0'0,"0"-36"47,36 36-31</inkml:trace>
  <inkml:trace contextRef="#ctx0" brushRef="#br0" timeOffset="15507.58">6385 8961 0,'0'35'47,"36"0"-47,-36 18 15,35 53 1,0-53-1,-35 0 1</inkml:trace>
  <inkml:trace contextRef="#ctx0" brushRef="#br0" timeOffset="15640.22">6473 9172 0,'0'0'0,"0"-35"16,18 35-1,70-35 1,-70 35 0</inkml:trace>
  <inkml:trace contextRef="#ctx0" brushRef="#br0" timeOffset="16071.51">5697 10477 0,'0'36'0,"0"-19"16,0 19 15</inkml:trace>
  <inkml:trace contextRef="#ctx0" brushRef="#br0" timeOffset="16256.37">5838 10372 0,'0'53'31,"0"-36"0,-17 36-31</inkml:trace>
  <inkml:trace contextRef="#ctx0" brushRef="#br0" timeOffset="17011.02">5733 11448 0,'-36'0'0,"36"17"15,0 36 1,0-18-1,-17-35-15,17 36 16,-36-36 0</inkml:trace>
  <inkml:trace contextRef="#ctx0" brushRef="#br0" timeOffset="17188.79">5856 11412 0,'0'0'0,"0"18"16,0 17-1,-18-35-15,18 106 16</inkml:trace>
  <inkml:trace contextRef="#ctx0" brushRef="#br0" timeOffset="17772.66">5733 12382 0,'0'18'16,"0"17"-16,0 1 0,0 17 15,0-18-15,0-17 16,0 34 0</inkml:trace>
  <inkml:trace contextRef="#ctx0" brushRef="#br0" timeOffset="17957.22">5874 12488 0,'0'36'31,"0"17"-15,0-36 0,0 18-1</inkml:trace>
  <inkml:trace contextRef="#ctx0" brushRef="#br0" timeOffset="18507.62">5644 13458 0,'0'36'16,"-52"-1"-16,52 0 15,-53-35-15</inkml:trace>
  <inkml:trace contextRef="#ctx0" brushRef="#br0" timeOffset="18672.24">5733 13494 0,'0'0'0,"-18"106"31</inkml:trace>
  <inkml:trace contextRef="#ctx0" brushRef="#br0" timeOffset="19041.22">5750 14164 0,'0'0'0,"-17"53"15,17-18-15,0 0 0,0-17 16</inkml:trace>
  <inkml:trace contextRef="#ctx0" brushRef="#br0" timeOffset="19411.43">5874 14217 0,'0'18'78,"0"17"-62,0 18-16,0 0 31</inkml:trace>
  <inkml:trace contextRef="#ctx0" brushRef="#br0" timeOffset="22461.1">6773 10795 0,'36'0'78,"-19"0"-62,71-18 15,-52-17 0,-1 35-15,-35 35 47,35 36-63,1 52 15,-19-34 1,-17-37-1,35 1 1,-70-53 78</inkml:trace>
  <inkml:trace contextRef="#ctx0" brushRef="#br0" timeOffset="22674.2">6862 11042 0,'35'0'15,"0"-35"1,-17 35-16,52-36 16,-17 36-1</inkml:trace>
  <inkml:trace contextRef="#ctx0" brushRef="#br0" timeOffset="22993.81">7320 10795 0,'0'0'0,"35"35"78,1 1-78,-19-19 16,36 18-16,-17-35 15,-1 53 1,0-17-1</inkml:trace>
  <inkml:trace contextRef="#ctx0" brushRef="#br0" timeOffset="23258.96">7444 10742 0,'-36'53'15,"36"0"1,0-18-16,0 18 16,0-18-1,0 18 1,0 18-1,0-36 1</inkml:trace>
  <inkml:trace contextRef="#ctx0" brushRef="#br0" timeOffset="24757.67">7708 10742 0,'35'0'63,"-35"-18"-63,53 18 16,-35 0-1,-18-35-15,0 70 1000,0-17-1000,35 35 16,-35 18-16,0-36 15,36 0-15,-36 0 16,0-17-16,35 53 16,-35-54 46,0 18-31</inkml:trace>
  <inkml:trace contextRef="#ctx0" brushRef="#br0" timeOffset="24974.84">7779 10989 0,'17'-35'31,"19"35"-31,-19 0 16,19-18-16,16 18 31</inkml:trace>
  <inkml:trace contextRef="#ctx0" brushRef="#br0" timeOffset="28042.03">8361 10742 0,'17'0'78,"19"0"-63,17 0-15</inkml:trace>
  <inkml:trace contextRef="#ctx0" brushRef="#br0" timeOffset="28225.36">8378 10971 0,'18'0'16,"17"0"-1,1 0-15</inkml:trace>
  <inkml:trace contextRef="#ctx0" brushRef="#br0" timeOffset="28758.56">8696 10689 0,'0'18'31,"0"-1"-31,35 36 16,1-17-1,-19-36 1,18 0-1,-17 0 1,-18-18 0,0 0-1,0-35 1,0-17 0,0 35-1,0-1 1,35 72 31,-35 17-47,36 17 31,-1-17-15,0 35-1,-35-53 1,0 1-1</inkml:trace>
  <inkml:trace contextRef="#ctx0" brushRef="#br0" timeOffset="29331.01">9137 10724 0,'0'0'0,"0"-17"32,-18 17-17,-17 17 16,35 1-31,-35-18 16,35 53 0,0-18-1,17-35 1,1 0 0,17 0-1,1 0 1,-36-35-1,0 0 1,0 17 0,0 53 46,0-17-46,17 17-16,-17 1 15,35 16 1,-35-16 0,36-1-1,-36 0 1</inkml:trace>
  <inkml:trace contextRef="#ctx0" brushRef="#br0" timeOffset="29940.47">9454 10583 0,'0'0'0,"0"-17"0,0 34 63,0 36-63,0 0 16,0-35-16,0 35 15,36 0 1,-36 0-1,0-71 64,0-17-64,0 17 1,0-17-1,17 35-15,36 0 32,-17 0-17,-1 17 17,-35 36-17,0-35 1,-18-18-1,18 35-15,-35-35 16,17 0 0,-17 0 15,35-35-15</inkml:trace>
  <inkml:trace contextRef="#ctx0" brushRef="#br0" timeOffset="30110.57">9807 10654 0,'0'18'32,"0"17"-32,0-18 0,35 19 15,-35 17 1,0-36-1</inkml:trace>
  <inkml:trace contextRef="#ctx0" brushRef="#br0" timeOffset="30306.81">9842 10566 0,'0'0'0</inkml:trace>
  <inkml:trace contextRef="#ctx0" brushRef="#br0" timeOffset="30544.98">9948 10477 0,'0'-35'16,"36"106"-1,-36-18 1,35 35-1,-35-35-15,18 0 16,17 0 0,-35-18-1</inkml:trace>
  <inkml:trace contextRef="#ctx0" brushRef="#br0" timeOffset="30976.97">10037 10707 0,'0'-35'15,"0"17"1,17 18 0,18 0-1,36-35 1,-71-1-1,0 54 48,0 35-47,0-35-16,53-18 15,-53 35-15,53 0 16,-53-17-1,0 17 1,-18-35 15,18 35-15,-17-35 0,-36 0-1,0 0 1</inkml:trace>
  <inkml:trace contextRef="#ctx0" brushRef="#br0" timeOffset="31520.72">9155 11324 0,'0'0'0,"17"-17"94,18 17-78,36-36-16,123-17 15,-53 0 1,18 18-16,423-71 31,-282 71-15,-194 0 0,-71 35-1,-53 0 48</inkml:trace>
  <inkml:trace contextRef="#ctx0" brushRef="#br0" timeOffset="40710.39">9613 8220 0,'0'0'0,"-17"0"62,17-36 16,0 1-62,0 0 0,52-71 15,160-53 0,-71 71-15,89-18-1,-142 53 1,0 0 0,-35 18-1,-18 35 1,-35-17-16,18 17 16</inkml:trace>
  <inkml:trace contextRef="#ctx0" brushRef="#br0" timeOffset="42534.32">10372 7479 0,'0'-18'78,"17"18"-63,-17-35 1,36 35 0,-36-53-16,194-18 46,-36 54-14,-69 17-17,34 0 1,-70 0-16,17 0 16,-34 0-1,-1 35 1,53 0 15,-70 1-15,17-1-1,0-35 1,-35 18 0,18-18-1,17 0 16,-35 35-31,36-35 32,-36 18-1,17-18-31,19 0 16,16 35 15,1-35-16,0 35 1,-17-35 47</inkml:trace>
  <inkml:trace contextRef="#ctx0" brushRef="#br0" timeOffset="42948.07">11677 7391 0,'0'0'0,"18"35"63,34 18-48,-16 0-15,-1-18 16,-35 0 78,-35 36-79,35-36-15,-53-35 16,53 53-16,-53-53 16,35 18-1,-35 17 1,18-35 0</inkml:trace>
  <inkml:trace contextRef="#ctx0" brushRef="#br0" timeOffset="43631.01">11324 7003 0,'0'0'0,"0"-36"31,0 1-15,35 35 0,1-18-16,-1 18 15,18 0 1,-18 0 0,18 0-16,-53 71 31,0-36-16,-53 1 1,71-36 47,17 0-48,0 0 1,18 52-1,-53-34 1,0 17 0,-17 1-1,-19-36 1,1 0 0,35 17-1,-35-17 1,35-35 15,17 0-31</inkml:trace>
  <inkml:trace contextRef="#ctx0" brushRef="#br0" timeOffset="44097.49">11765 6809 0,'0'0'0,"0"35"47,35 18-47,-17 35 15,35 18 1,0-53 0,-18-18-1,-35-70 48,0-1-48,0 1-15,0 0 16,0 17 0,18 18-1,17 0 1,0 0-1,-17 53 1,-18 0 0,0-35-1,-35-18 1,-1 0 15,54 0-15</inkml:trace>
  <inkml:trace contextRef="#ctx0" brushRef="#br0" timeOffset="44263.47">12188 6967 0,'0'18'31,"0"35"-15,36-53-16,-19 35 15,-17 0 1</inkml:trace>
  <inkml:trace contextRef="#ctx0" brushRef="#br0" timeOffset="44430.86">12100 6826 0,'0'0'16,"-17"0"0,17-35-1,35 35 1</inkml:trace>
  <inkml:trace contextRef="#ctx0" brushRef="#br0" timeOffset="44630.18">12330 6738 0,'0'35'31,"35"18"-31,-35-17 16,53 16-1,-53-16-15,53 17 16,0-18-1,-36 0 1</inkml:trace>
  <inkml:trace contextRef="#ctx0" brushRef="#br0" timeOffset="44852.68">12418 6950 0,'0'-36'31,"53"36"-31,35-17 16,-18 17-1,-52-35 1,17 35 46</inkml:trace>
  <inkml:trace contextRef="#ctx0" brushRef="#br0" timeOffset="45147.6">12806 6791 0,'0'0'0,"-18"0"0,1 0 15,-19 0 1,36 18-1,0 35 1,18-18 0,35 53-1,-36-53 1,-17 1 0,-35-1 15,0-35-16,0 0 1,-18 35 0,0-35-16</inkml:trace>
  <inkml:trace contextRef="#ctx0" brushRef="#br0" timeOffset="45547.62">12047 7461 0,'53'-17'31,"0"17"-31,18-53 16,17 17-16,18 1 15,0 0-15,123-53 16,18-1 0,-35 54-1,-124 35 1,-124 0 46,1 18-46,0-18-16</inkml:trace>
  <inkml:trace contextRef="#ctx0" brushRef="#br0" timeOffset="45901.11">12277 7373 0,'0'0'15,"35"0"1,-17 0-1,34-18-15,19 18 16,141-53 0,-54-17-16,160-36 15,-71 18 1,-159 53 15,-158 35 47,17 0-78</inkml:trace>
  <inkml:trace contextRef="#ctx0" brushRef="#br0" timeOffset="62263.28">12788 7990 0,'0'36'15,"0"17"79,0-18-78,0 0-16,0 18 31,0-35-31,35-18 16,1 0-1,-1 0 1,-35-18 0,53-35 15,-53-53 0,0 53-15,-35 36-1,-1 17 1,19 0 0,-19 0-1,-16 0 16,52 35-15</inkml:trace>
  <inkml:trace contextRef="#ctx0" brushRef="#br0" timeOffset="62734.38">13212 7937 0,'-36'89'31,"36"-54"-31,18-35 16,35 35-1,-36-35-15,19 0 16,-19 0-16,-17-17 16,36 17-16,-36-18 15,35-17 16,-53-54 1,-35 54-1,-35 53 0,88 17-15</inkml:trace>
  <inkml:trace contextRef="#ctx0" brushRef="#br0" timeOffset="63398.37">13582 7814 0,'0'0'0,"0"18"62,0 17-46,0 18-16,0 0 0,53 106 47,-53-124-16,0 0-15</inkml:trace>
  <inkml:trace contextRef="#ctx0" brushRef="#br0" timeOffset="64664.18">12876 9137 0,'-35'106'32,"70"-53"-32,18-53 15,0 0 1,-18-18-1,-35-17 1,36 17 15,-72-70 1,19 53-17,-18 35 1,17 0-1,-17 0-15,-1 17 32,36 19-17,0-19 1</inkml:trace>
  <inkml:trace contextRef="#ctx0" brushRef="#br0" timeOffset="65191">13353 8996 0,'0'0'0,"17"53"109,-17 0-109,36 0 16,-36-1-16,0-16 16,17-1-16,-17-17 15,35-18 17</inkml:trace>
  <inkml:trace contextRef="#ctx0" brushRef="#br0" timeOffset="65519.9">13688 9137 0,'0'18'16,"35"-18"15,18-18-16,-18-17 1,-35-1 0,0 19-1,0-19 17,-17 36-1,-36 0-16,17 18 1,1-18 0,35 18-16</inkml:trace>
  <inkml:trace contextRef="#ctx0" brushRef="#br0" timeOffset="66847">12929 10266 0,'-35'35'31,"35"0"-31,0 18 16,35 0-1,53-53 1,-35 0 15,-53-70 0,-17-1 16,-1 71-47,-17 0 16,0 0 15</inkml:trace>
  <inkml:trace contextRef="#ctx0" brushRef="#br0" timeOffset="67202.42">13388 10178 0,'35'35'63,"-35"18"-48,18-18-15,-18 0 16,35 18 0,-35-35-1,0 17 1</inkml:trace>
  <inkml:trace contextRef="#ctx0" brushRef="#br0" timeOffset="67420.25">13688 10107 0,'0'0'16,"0"35"15,0-17-16,35 17-15,-35 18 16,0 0 0,0 0-1</inkml:trace>
  <inkml:trace contextRef="#ctx0" brushRef="#br0" timeOffset="68886.03">12929 11483 0,'0'-35'422,"0"-18"-391,0 35 0,0-17-15,0 52 62,36 36-78,-36-17 16,52 17-1,1 52 1,-53-87-16,36 17 16,-19 1-1,-17-19 1,36-17 15</inkml:trace>
  <inkml:trace contextRef="#ctx0" brushRef="#br0" timeOffset="69230.86">13388 11395 0,'0'35'16,"0"36"0,0-54-1,35 36 1,0-53 0,18 0-1,-17 0 1,-36-35-1,0-18 1,-18 35 0,0 18-16,-52 0 31,52 0-15</inkml:trace>
  <inkml:trace contextRef="#ctx0" brushRef="#br0" timeOffset="69622.03">13723 11465 0,'35'71'15,"18"-71"1,0 0 0,-18-35-1,1-1 1,-36 19 15,0-72-15,-18 54-1,-17 35 1,0-35-16,-18 35 16,0 0-1,17 18 1,36 17-1,-35 18 1</inkml:trace>
  <inkml:trace contextRef="#ctx0" brushRef="#br0" timeOffset="70687.48">13106 12435 0,'0'71'63,"35"0"-48,-35-19-15,35 1 0,-35-35 16,0 17-1,18-35-15,-18 53 16,0-35 15,35-36-15</inkml:trace>
  <inkml:trace contextRef="#ctx0" brushRef="#br0" timeOffset="70970.45">13388 12559 0,'0'53'31,"53"-53"-15,0 0 0,-36-53-1,19 35 1,-36-17-1,-18 0 1,-17 35 0,-18 0-16,0 0 15,18 17 1</inkml:trace>
  <inkml:trace contextRef="#ctx0" brushRef="#br0" timeOffset="71254.85">13794 12330 0,'0'17'16,"17"18"-1,-17 18-15,36 0 16,-1 0 0,-35 0-1,0-18 1,0-17-1,0 17 1</inkml:trace>
  <inkml:trace contextRef="#ctx0" brushRef="#br0" timeOffset="71851">13300 13617 0</inkml:trace>
  <inkml:trace contextRef="#ctx0" brushRef="#br0" timeOffset="72137.92">13300 13547 0,'0'-36'16,"0"54"-1,35 35 1,-17-53 0</inkml:trace>
  <inkml:trace contextRef="#ctx0" brushRef="#br0" timeOffset="74580">13317 13582 0,'0'53'78,"0"0"-78,18-18 16,-18 18-16,35 0 15,-35 0 1,36-18 15</inkml:trace>
  <inkml:trace contextRef="#ctx0" brushRef="#br0" timeOffset="74856.23">13652 13529 0,'0'0'0,"0"35"47,0 1-47,0-1 15,36 18 1,-36 0 0,0-36-1,17 19 16</inkml:trace>
  <inkml:trace contextRef="#ctx0" brushRef="#br0" timeOffset="75188.64">13970 13564 0,'18'71'16,"-1"-71"-1,19 0 1,16 0 0,-34 0-1,-18-35 1,0 17-1,-18 18 1,-70 0 0,18 0-1,34 0 1,36 35 0</inkml:trace>
  <inkml:trace contextRef="#ctx0" brushRef="#br0" timeOffset="76109.78">13212 14764 0,'0'17'47,"35"36"-47,-35-17 16,17 16-16,-17-16 16,0-19-16,36 19 15,-36 17 1,35-53-1</inkml:trace>
  <inkml:trace contextRef="#ctx0" brushRef="#br0" timeOffset="76373.98">13529 14711 0,'0'0'0,"0"35"47,0 18-31,35-18-16,-35 1 16,0-19-16,0 18 15,36 18 1,-36-35-1,17-18 1</inkml:trace>
  <inkml:trace contextRef="#ctx0" brushRef="#br0" timeOffset="77579.23">13899 14693 0,'0'35'16,"0"18"-1,18-53-15,17 36 16,18-36 0,-35 0-1,-18-36 1,35 1-1,-35 17 1,0-17 0,0 18-1,-17 17 1,-1 0 0,-17 0 77,17 0-30,71 0 124,-18 0-171,-35 70-16,0-52 16,18 88-1,-18-36 1,0 1-1,0-36 1,35-35 62,-35-18-47,0 1-15,0-19 15,0 1-15,0-18 0,0 0-16,0 18 15,0-18 1,-18 53-1,18-53 1,0 36 0,0 52 62,0-18-78,0 19 15,0 17-15,18 0 16,-18 35 0,0-35-1,0-18 1,0-17 0</inkml:trace>
  <inkml:trace contextRef="#ctx0" brushRef="#br0" timeOffset="78789.89">14005 13705 0,'-17'0'62,"-19"0"-31,36 18-15,-17-18-16,17 18 16,0 35-1,0 0-15,0-18 31,17 0-15,54 0 0,-36-35-16,-17 0 15,35-17 1,-18-19 0,-17 1-1,-18 0 1,0 0-1,0 17 1,0-17 0,-18-1-16,-35 19 31,35 17-15,-17 0 15,0 0-16,17 0 1,-17 35 0,17-17-1,18 17 1</inkml:trace>
  <inkml:trace contextRef="#ctx0" brushRef="#br0" timeOffset="81656.39">14781 7973 0,'18'0'32,"17"-18"-17,1 18 1,-1 0-16,35-18 31,-34 18 63,-36 36-79,17 34 1,107 230 0,-54-53-1,1 53 1,-71-177 0,35 1-16,-35 123 31,106 159-16,-53-124 1,-18-18 0,18-17-1,-53-123-15,35 87 16,36-34 0,-36-36-1,1-18 1,-19 1-1,54 52 1,-36-35 0,-17-17-1,17-1 1,0 54 15,-35-71-15,35-1-1,-35 37 1,0-37 0,0 36-1,0-35 1,0-18 0,0-35-1,-17 36 1,17-36-1,0-18 1,-35 18 0,35 17-1,-18 36 1,18-35 15,0 34-15,0 19-1,0-36 1,0 0 0,0 18-1,0-18 1,35 53 0,0-35-1,-35-53 1,36 0-1,-36-35 32,0 17 16,-18 0-32,-17-17-15,0 17-1,17 1 1,-17-1 0,-18-35-1,53 35 1,-36-35-16,1 35 15,-53 1 1,35-36 0,18 0-1</inkml:trace>
  <inkml:trace contextRef="#ctx0" brushRef="#br0" timeOffset="83520.61">17427 10901 0,'0'0'0,"-17"0"31,52 0 0,53-35-15,106-71 15,-159 106 1,-35 35 14,0 18-46,36 141 16,17 88 0,-1-158-1,-16-89 1,-36-17 15,-18-18 16,-35 0-31,53-18-1</inkml:trace>
  <inkml:trace contextRef="#ctx0" brushRef="#br0" timeOffset="83723.8">17639 11395 0,'53'-53'31,"0"53"-15,-18-53-16,53 18 31,-35-1-15,18 1-16</inkml:trace>
  <inkml:trace contextRef="#ctx0" brushRef="#br0" timeOffset="84040.93">18256 10848 0,'0'0'15,"0"-35"-15,88 52 47,-52 19-47,17-1 16,0 0-1,88 36 1,-106-36 0,-35 0-1</inkml:trace>
  <inkml:trace contextRef="#ctx0" brushRef="#br0" timeOffset="84275.59">18538 10813 0,'0'0'15,"-35"0"-15,0 105 32,35-52-32,0-17 15,0 52 1,0-71-1,0 36 1,0-35 0,18-18-16</inkml:trace>
  <inkml:trace contextRef="#ctx0" brushRef="#br0" timeOffset="84862.05">18856 10777 0,'0'-35'31,"0"0"-15,35 35-1,18-35 1,-35 35 0,17 0-1,-35 17 1,35 36 0,-52 0-1,-19-35 1,72-18 46,17 0-46,-36 0-16,19 0 16,-36 53-1,35-1 1,-35-16-1,-35-1 1,-18 0 0,0-35-1,0 36 1,35-36 0,-17 0-1,35-18 16,18 18-31</inkml:trace>
  <inkml:trace contextRef="#ctx0" brushRef="#br0" timeOffset="85941.64">19367 10566 0,'0'-36'31,"0"54"0,0 17-31,18 36 16,53 88 15,-36-71 0,-35-106 16,0-52-16,35 17 1,1 53-17,16 0 1,-52 35-16,0-17 16,0 17-1,-17-35 1,-54 35-1,18 0 1,36-35 0,17-17 15,0-18-15,70-1-16</inkml:trace>
  <inkml:trace contextRef="#ctx0" brushRef="#br0" timeOffset="86082.75">19720 10654 0,'0'35'15,"0"18"1,36-18 0,-36-17-1</inkml:trace>
  <inkml:trace contextRef="#ctx0" brushRef="#br0" timeOffset="86275.27">19685 10548 0,'0'0'0,"-35"0"31,52 0-15,1 0-16</inkml:trace>
  <inkml:trace contextRef="#ctx0" brushRef="#br0" timeOffset="86459.28">19914 10460 0,'0'17'16,"0"1"0,0 17-16,53 1 15,-53-19 1,71 54-16,-36-18 31,0-53-31,-35 35 0</inkml:trace>
  <inkml:trace contextRef="#ctx0" brushRef="#br0" timeOffset="86626.86">19985 10636 0,'0'-35'31,"53"0"-31,0 35 0,17-36 15,36 36 1</inkml:trace>
  <inkml:trace contextRef="#ctx0" brushRef="#br0" timeOffset="86924.28">20391 10495 0,'0'0'0,"-36"0"15,19 0 1,17 18 0,0 17-1,0-17 1,53 17 0,-1-35-16,-52 53 15,0-35 1,0 17-1,-17-35 1,-71 35 0,70-35 15</inkml:trace>
  <inkml:trace contextRef="#ctx0" brushRef="#br0" timeOffset="87226.35">21237 10319 0,'0'0'16,"35"0"31,-17 0-47,35 0 15,-18 0 1,1 0-1</inkml:trace>
  <inkml:trace contextRef="#ctx0" brushRef="#br0" timeOffset="87391.56">21290 10513 0,'0'0'15,"35"0"1,1-18-1,-19 18-15,19 0 16,17-35 0</inkml:trace>
  <inkml:trace contextRef="#ctx0" brushRef="#br0" timeOffset="89291.74">21802 10142 0,'-18'0'453,"18"-35"-421,18 0 15,-1 35-47,19 0 15,16 0 16,1 17-15,-17 36 0,-36 0-1,-18 18 1,-35-36 0,0 18-1,36-53-15,-19 18 16,36-36 31,18-17-32,17 35 1,0 0 0,-17 0-1,17 0 1,-35 35-1,36 0 1,-19-35 15</inkml:trace>
  <inkml:trace contextRef="#ctx0" brushRef="#br0" timeOffset="89542.65">22119 10125 0,'-35'0'31,"35"17"0,0 19-31,18-19 16,-18 36-1,35-18 1,-35 18 0,0-35-1,17-18 1</inkml:trace>
  <inkml:trace contextRef="#ctx0" brushRef="#br0" timeOffset="90091.83">22348 10001 0,'0'0'0,"0"36"46,0-1-30,0 0-16,0 18 16,0 0-1,0-18 1,0 0 0,0-52 46,0-36-46,36 18-16,-1 35 15,-35-36 1,35 36 0,-17 0-1,-18 18 1,35-18-16,-35 35 15,-17 1 1,-36-19 0,35 18-1,-17-35 1,-1 0 0</inkml:trace>
  <inkml:trace contextRef="#ctx0" brushRef="#br0" timeOffset="90258.55">22542 10107 0,'0'18'31,"36"17"-15,-36 0-16,35 1 15,0-1 1</inkml:trace>
  <inkml:trace contextRef="#ctx0" brushRef="#br0" timeOffset="90441.09">22454 9931 0,'0'0'0,"18"0"47</inkml:trace>
  <inkml:trace contextRef="#ctx0" brushRef="#br0" timeOffset="90641.93">22648 9842 0,'18'53'31,"-18"-35"-31,53 53 16,-35-18-1,17-1 1</inkml:trace>
  <inkml:trace contextRef="#ctx0" brushRef="#br0" timeOffset="90992.98">22737 10037 0,'52'-89'31,"1"89"-31,0-35 16,18 0-1,-36 35 1,-35 17 15,0 19-15,0 17-1,0-36-15,71 19 16,-36-1-16,-17 0 16,-18 0 15,-36 1 0,1-36-15,17 0-1,-35 0 1</inkml:trace>
  <inkml:trace contextRef="#ctx0" brushRef="#br0" timeOffset="92176.17">14129 8802 0,'0'0'16,"-459"-88"-16,53-1 0,1 1 16,52 0-16,88 53 15,-17-18-15,18 0 16,-248-35 0,106 0 15,283 35 16,141 17-47,105 36 31</inkml:trace>
  <inkml:trace contextRef="#ctx0" brushRef="#br0" timeOffset="97960.8">17992 4798 0,'-36'0'16,"36"53"46,53 17-62,-53 1 16,36-1-16,-36 19 16,17-37-16,-17 1 15,35-35-15,-35 17 32,36-35-17</inkml:trace>
  <inkml:trace contextRef="#ctx0" brushRef="#br0" timeOffset="98294.98">17974 4957 0,'-35'0'31,"88"0"-15,17 0-1,142 88 1,-71-18-1,-70-70 1,-71 18 0,35-18-1</inkml:trace>
  <inkml:trace contextRef="#ctx0" brushRef="#br0" timeOffset="98495.2">18362 4904 0,'0'0'0,"0"35"31,0 0-15,35 53-1,1-17 1,17-71-1,-36 0-15</inkml:trace>
  <inkml:trace contextRef="#ctx0" brushRef="#br0" timeOffset="98747.74">18627 5027 0,'35'35'15,"35"-35"1,36 0 15,-88-53-15,-18 18-1,-53-18 1,0 53 0,-17 0-1,52 36 1,-17-19-1,52-17 1</inkml:trace>
  <inkml:trace contextRef="#ctx0" brushRef="#br0" timeOffset="99762.53">19367 4445 0,'-17'-35'31,"17"88"1,0 35-17,35 18-15,71 70 16,0-52 0,-71-89-1,0 0 1,-88-53 31,18 18-32,-18-52 1,0-1-16,18 53 16,-18 0-1,0 35 1,36 18-1,17-18 1,52-17 0,54-18-1,18-53 17,-71 35-32,0-17 0,-36-36 15,36-17 1,-18 70 15,-87 71 0,16 18-15,36-53 0,18-18-1,35-36 1,-36 19-1,19 17 1,17 0 0,0 0-1,17-36 1,-35 1 0,-35 17-1,-35-17 1,-18-71-1,0 18 17,53 35-32,-35 18 15,35 70 17,0 18-17,106 88 1,-71-70-1,18-36 1,-18 0 0</inkml:trace>
  <inkml:trace contextRef="#ctx0" brushRef="#br0" timeOffset="100163.14">20020 4710 0,'-35'-36'0,"52"19"47,19-19-31,34 1-1,19 0 1,-54 35 0,-35 17-1,-18 19 1,18-19-1,-35 36 1,53-17 0,-1-36-1,18 0 1,-17-18 0,-18-35-1,0 18 1,53 52 15,-18 19-15,18-1-1</inkml:trace>
  <inkml:trace contextRef="#ctx0" brushRef="#br0" timeOffset="101163.37">20814 4357 0,'0'-35'31,"-35"35"-15,35 52 0,-36 54-1,72-35 1,34-54-1,-17-17 1,0-17 0,-18-36-1,-35 18-15,0-36 16,0-52 0,0 34-1,0 36 1,0 89 46,0 17-46,0 35 0,0-35-16,36 35 15,-1-53 1,-35 1-1,0-72 48,0 1-63,0-18 16,35 18-1,-17 52 16,17-17-15,0 53 0,18-53-1,35 0 1,-35 0 0,-17-17-1,-36-1 1,0-35-1,0 18-15,-36 35 32,1 53-17,0 0 1,35-18 0,35-35-1,0-18 1,1-17 15,-1 17-15,0 18-1,36 0 1</inkml:trace>
  <inkml:trace contextRef="#ctx0" brushRef="#br0" timeOffset="101912.64">21713 4374 0,'-17'0'15,"17"36"1,0-54 47,0-35-48,17 36 1,-17-19-16,53 36 15,-35-17 1,35 17 0,-53 35-1,88-35 1,-35 0 0,-53-18-1,0-35 1,-53 36-1,71 52 17,70 18-17,18 88 1,0 35 0,-53-35-1,-18-70 1,-35 0-1,-88-36 1,-1 0 0,19-35-1,52-106 1,18 0 0,106-70-1,35-88 1,-17 69-1,-124 160 1,0 18 0,-18 17-1,0 35 1,-35 106 0,89-70-1,17-54 1,35-17 15,-35 0-31,-18 0 16,-17 0-16,35 0 15,-53-35-15</inkml:trace>
  <inkml:trace contextRef="#ctx0" brushRef="#br0" timeOffset="102946.43">19173 5997 0,'0'53'31,"0"35"-15,89 230 15,-89-265 0,0-89 0,0-16-15,0 16 0,35 1-16,-35 17 15,35 18-15,36-35 16,-18 53 0,-53 17 15,0 18-31,-71 35 31,36-53-15,-36-35-1,36 18 1,35-53 15</inkml:trace>
  <inkml:trace contextRef="#ctx0" brushRef="#br0" timeOffset="103095.5">19526 6279 0,'0'36'32,"0"17"-32,0-18 15,18-35-15</inkml:trace>
  <inkml:trace contextRef="#ctx0" brushRef="#br0" timeOffset="103254.27">19473 6085 0,'0'0'0,"-35"-35"16,70 0 15</inkml:trace>
  <inkml:trace contextRef="#ctx0" brushRef="#br0" timeOffset="103429.18">19562 5962 0,'0'18'31,"0"34"-31,52 1 16,1 0 0,-17 18-1,-1-1 1</inkml:trace>
  <inkml:trace contextRef="#ctx0" brushRef="#br0" timeOffset="103812.7">19685 6191 0,'53'-88'31,"-106"176"-31,159-211 16,-71 123-16,53-53 15,-88 18 16,0 105-15,0-35 0,0 18-1,106-17 1,0-1 0,-71-35-16,-35 35 15,0-17 1,-35 17-1,-36-35 1,-17 35 0,71-35-1,17-35 17</inkml:trace>
  <inkml:trace contextRef="#ctx0" brushRef="#br0" timeOffset="104513.42">20814 5556 0,'0'0'0,"0"36"15,0 16 1,0 19-16,18 70 15,87-17 1,-69-72 0,-36-16-1,0-72 32,-36-34-31,-34-18 15,35 17-31,-1-52 16,36 52-1,36 18 1,16 0 0,-16 53-16,34 89 31,-70 52-16,-35-18 1,35-105 0,0 35-16,71-18 31,17-53-15,0-17-1,-35-18 1,-18-17-1,-35 17 17,-18 35-17,-52 18 1,17 35 0,53 1-16,0 52 15,18-35 1,70-18-1,0-35 1,0 0 0</inkml:trace>
  <inkml:trace contextRef="#ctx0" brushRef="#br0" timeOffset="105182.68">21608 5433 0,'0'0'0,"0"-36"0,0 72 47,17 17-31,-17 0-16,53 0 16,0-1-1,0-16 1,-53-19-16,-18-17 62,18-70-62,-105-1 16,16 18 0,72 53-1,-36 53 1,18 18 15,35-36-31,35 18 16,18-53-1,17 0 1,-17 0 0,-18-53-1,18-35 1,-35 53-1,-18-1 1,0 54 0,53 17-1,0-17 1,-18-18 0,0 0 15,1 0-16,-54-35 17,18-1-17,0 1 1,35 35 0</inkml:trace>
  <inkml:trace contextRef="#ctx0" brushRef="#br0" timeOffset="105564.05">22154 5397 0,'0'36'16,"-35"17"0,35 17-1,35-17 1,54 0 0,-19-53-1,-17-18 16,0-17-15,-18-35 0,-35-54-1,0 71 1,-17 53 0,-36 0-1,35 71 1,18-18-1,0-18 1,53 18 0,0-53-1,0 0 1,-18-18-16</inkml:trace>
  <inkml:trace contextRef="#ctx0" brushRef="#br0" timeOffset="105981.05">22860 5027 0,'-18'-35'31,"18"52"-31,0 19 16,0 17-1,71 88 1,-36-71-1,18-34 1,-18-36 0,-35-18 15,0 0-31,-17-52 16,-89 34 15,53 36-31,-18 53 31,36 0-15,35-17-1,18 16 1,17-52-16,18 0 16,35 0-1,0 0 1,-35 0-16</inkml:trace>
  <inkml:trace contextRef="#ctx0" brushRef="#br0" timeOffset="106396.7">23654 5380 0,'-36'0'31,"36"17"-31,-35-17 16,18 18 0,-89 53-1,-141 87 1,-35-69 0,-124 52-1,-17 17 1,176-52-16,-212 88 15,36-17 1,-1 17 0,-17 0-1,18-18 1,-53 18 0,299-123 15,107-36-16,35-35 1,17 0 0,18-18-16</inkml:trace>
  <inkml:trace contextRef="#ctx0" brushRef="#br0" timeOffset="107302.78">18168 6085 0,'0'0'0,"35"0"47,-17 0-47,35 0 16,0-17-16,529-177 31,-53 35 0,-229 88-31,264-70 16,54-35-1,-107-18 1,-52 18 0,-124 34-1,-176 72-15,70-1 16,-105 36-1,-89-18 1,18 18-16,-36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2T05:51:48.7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4092 2328 0,'0'0'0,"0"-17"47,0 52 47,18 0-94,-18 18 16,35 18-16,-35-1 15,18-17 1,17 53 0,-35-88-1,35-71 63,-35 35-62</inkml:trace>
  <inkml:trace contextRef="#ctx0" brushRef="#br0" timeOffset="409.61">4198 2611 0,'-35'0'15,"52"0"17,19-18-17,34 18 1,-17-35-16,0-1 16,18 1-1,-54-18 1,-17 36-1,0-19 1,0 19 15,0 34 1,0 71-17,0-17 1,18-18-1,0-18 1,17 18 15,0-35-15,0-18 0</inkml:trace>
  <inkml:trace contextRef="#ctx0" brushRef="#br0" timeOffset="756.76">4710 2505 0,'0'0'0,"0"35"32,0 0-17,0 1 1,17-36-16,36 0 15,-18 0 1,-35-18 15,36-17-15,-36-1 0,0 19-16,0 34 46,0 19-46,0-19 16,53 36 0,0-18-1,-18-35 1</inkml:trace>
  <inkml:trace contextRef="#ctx0" brushRef="#br0" timeOffset="1074.2">5168 2311 0,'0'0'0,"-35"0"31,35 53 0,0 0-15,0-18-16,0 18 16,0 53-1,35-1 1,18-52-16,-53-35 16,35 35-1,-17-53 16</inkml:trace>
  <inkml:trace contextRef="#ctx0" brushRef="#br0" timeOffset="1356.63">5362 2293 0,'0'18'47,"0"35"-32,0-18-15,0 106 16,18-35 0,-18-18-1,35-53 1,-35 1-1</inkml:trace>
  <inkml:trace contextRef="#ctx0" brushRef="#br0" timeOffset="3074.27">5186 2646 0,'0'-18'47,"53"18"-47,-18 0 16,88-35-1,36 0 1,-71 35-1,-52-36 1,-1 36 15,-35-17 79,-18 17-79,1 0 219,17 35 250,0 0-500,0-17 16,0 35-1,0-36 1,0-34 78,0-36-94,0 0 15,0 35 1,0-17-1,35 35 17,-17 0-17,17 0 1,0 71 0,-35-54-1,0 36 1,0-70 62,35-19-62,-17-17-1,17 18 1,1 35 15,-19 0-15,-17 18-16,36 17 15,-36 18 1,35-18 0,-35-17-1,35-18 1</inkml:trace>
  <inkml:trace contextRef="#ctx0" brushRef="#br0" timeOffset="3475.4">6262 2487 0,'0'0'0,"-18"0"16,1 0-1,-36 0 1,0 35 0,53 18-1,0-17 1,0-19-16,35-17 16,0 0-1,1 0 1,-36-17-1,0-72 17,0 54-17,35 53 32,0 35-31,18 0-1,-18-53 1,-35 35-16</inkml:trace>
  <inkml:trace contextRef="#ctx0" brushRef="#br0" timeOffset="3874.24">6579 2469 0,'0'18'31,"0"53"-31,18-54 16,-18 19-1,35-36 1,-35-18 31,-17 18-32,17-35-15,0-1 16,0 19-16,0-19 16,17-16-1,18 52 1,-17 0 0,35 70-1,-18-17 1,-17-35-1,-18 17 32</inkml:trace>
  <inkml:trace contextRef="#ctx0" brushRef="#br0" timeOffset="4642.2">7232 2346 0,'0'0'0,"-18"-35"31,-35 70-15,53 0 0,-53 18-16,53-18 15,0 36-15,0-18 16,124 17 31,-54-70-16,1-88 0,-36 88 16,-35 36-47,36-36 16,-36 35-16,35-35 15,18 0 1,-18 0 0,-35-18-1,0 1 1,0-19 15,-53 36-15,0-35-1,0 35 1</inkml:trace>
  <inkml:trace contextRef="#ctx0" brushRef="#br0" timeOffset="5342.29">7761 2275 0,'0'53'62,"18"0"-62,-18-17 0,0 34 16,35 1-1,-35 17 1,35-53 0,-35 0-1,0-52 32,0-54-31,0 54-16,-17-54 15,-19 36 1,19 35 0,-19 0-1,-16 0 1,-19 53-1,71 0 17,0-18-17,35 0 1,1-35-16,34 0 16,18 35-1,-35-52 1,0-19-1,0-34 1,-53 35 0,0 17-1,0 53 17,0 18-17,0-18 1,35 1-1</inkml:trace>
  <inkml:trace contextRef="#ctx0" brushRef="#br0" timeOffset="5511.91">7955 2417 0,'0'0'0,"0"-36"16,18 36 15</inkml:trace>
  <inkml:trace contextRef="#ctx0" brushRef="#br0" timeOffset="6342.69">8202 2663 0,'0'0'0,"-18"-17"94,18-18-78,0-1-16,18-17 15,17 18 1,-17 35 15,-18 18-15,35-1-16,18 54 15,18-36 17,-18-35-17,17 0 1,-52-53 0,-18 18-1,0 0 1,-71 35-1,54 17 1,17 19 0,53-36 15,-36 0-15,-17-18-16,53 18 62,-53 35-46,35-17-16,1 88 15,17 35 1,0 0 0,-53-18-1,35-52 1,-53-36-1,-17-35 1,-36 0 0,18-35-1,18-18 1,0 18-16,35-53 16,53-1-1,0 54 1,0 17 15,17 18-15</inkml:trace>
  <inkml:trace contextRef="#ctx0" brushRef="#br0" timeOffset="7503.42">3881 3263 0,'35'0'47,"0"0"-47,0 0 16,36 0-16,-1 0 16,-17 0-16,36 0 15,140-17 1,318-72 15,493-34 0,-228 35 1,-424 35-17,-35 17 1,-177 36-1,124-52 1,-106 52 0,-88 0-1,-18-36 1,-70 36 0,-71 0 93</inkml:trace>
  <inkml:trace contextRef="#ctx0" brushRef="#br0" timeOffset="9057.98">3669 3687 0,'0'-18'31,"-18"18"-15,-17 0-1,-89 18 17,-34 317-1,175-212 0,124-123 16,-105-18-31,-36-17-1,35-35 1,-35-1 0,35 124 30,-35-35-30,0 17-16,0 0 16,36-17-16,-36 17 15,0 0 1,17-35 0</inkml:trace>
  <inkml:trace contextRef="#ctx0" brushRef="#br0" timeOffset="9809.18">3775 4004 0,'35'18'0,"-35"17"15,35 0 1,18 18-16,-53-88 78,-17-36-62,17 36-16,0 0 15,52 35 32,-16 0-47,-19 0 16,19 0-16,-19 0 15,54 0 1,17 0 0,-53 0-16,-17-36 15,17 1 1,-52 18 15,-1 17-15,-70 35-1,70 35 1,18-17 0,0-35-1,0 17-15,106-35 16,-18 0 15,0 0-15,1-17-1,-72-54 1,-17-17 0,0 35-1,-53 53 16,18 53-15,35 0 0,0-36-1,18 36 1,52-17 0,1-36-1,-1 0 1</inkml:trace>
  <inkml:trace contextRef="#ctx0" brushRef="#br0" timeOffset="10880.32">4957 3634 0,'0'-36'15,"0"72"17,0 17-17,0-1-15,17 72 16,18-54 0,1-34-1,-36 17 1,0-89 31,-18-34-32,18 52 1,-88-35 0,53 18-1,-18 35 1,0 71-1,17-1 1,36-52 0,36 17-16,17-35 15,53 0 1,-36 0 0,-17-18-1,0-35 16,-53 1-15,0 69 15,0 18-15,35-35 0,18 36-1,18-36 1,-1-18-1,-35-17 1,-35-36 0,0 36-1,0 0 1,0 52 31,0 1-32,0 35 1,36 88 0,-19-35-1,19-18 1,-36 0 0,0-70-1,0 35-15,-71-53 16,1 0-1,34 0 1,1-35 0,35-107-1,18 37 1,35 69 0,-36 1-1,18 35 16,1 0 1</inkml:trace>
  <inkml:trace contextRef="#ctx0" brushRef="#br0" timeOffset="14462.38">5944 3651 0,'0'-35'0,"0"88"63,36 17-47,-1 107-1,-35-142 1,0 0-1,0-70 32,0-35-31,0 52-16,0-106 31,0 19-15,-18 34-1,18 89 48,18 17-63,-1 71 16,36-36-1,0-17 1,0-53 15,-35 0-31,35 0 16,-53-17-1,35-54 1,-35 18 0,18 18-1,-18 88 32,0-36-47,53 54 16,0-18-1,35-35 1,-71-18 0,19 0 15,-36-53-16,0 0 1,0 17 0,0 19-16,-36 17 31,-17 53-15,53 0-1,18 35 1,70-88-1,0 0 1,1 0 0,-36-35-1,-53-1-15,35-52 16,-35-18 15,0 18-15,-18 35-1,18 18 1,-17 35 0,17 17-1,0 54 1,0 17 0,17 36-1,-17-54 1,18-52-1,17-18 1</inkml:trace>
  <inkml:trace contextRef="#ctx0" brushRef="#br0" timeOffset="15244.18">6720 3739 0,'0'0'0,"18"-52"31,17 52-15,54-36 0,-19 1-1,-70 17-15,18-17 16,-18 0 15,0 52 0,35 19-31,-35 52 16,0 0 0,35 0-1,-35-35 1,0-88 62,36 17-78,-36-17 16,17 0-16,-17 17 15,35-17 1,-35 70 15,36 18-15,-19 0-1,72-53 1,-72 0 0,36 0-1,-18-18 1,-35-17 0,0 53 30,0 17-30,18-17 15,17-18-15,1 0 0,-36-36-1,-36 1 16,1 35-31,17 0 16,-35 0 0,53-18-1</inkml:trace>
  <inkml:trace contextRef="#ctx0" brushRef="#br0" timeOffset="15711.25">7673 3492 0,'0'0'0,"0"18"47,0 53-47,35-18 16,-35 17-16,0-35 15,53 89 1,-18-106 0,-35-89 46,-17 36-46,-36-18-1,18 53 1,-18 0 0,17 0-1,-17 17 1,53 19 0,0-19-1,18-17-15,35 0 16,0 0-1,-18 0-15</inkml:trace>
  <inkml:trace contextRef="#ctx0" brushRef="#br0" timeOffset="16844.46">8273 3687 0,'0'0'0,"35"0"31,53 0-15,18 0 0,0 0-1,-53-18 1,-18 18 0,18 0 15,-35 0-16,17 0 1,-35-18 93,0-17-93,0 17 0,0-17-1,0 70 345,17 1-345,19-36-15,-36 35 0,35-35 16,-35 18 93,0 17-93,-35-35-16,35 53 16,-36-36-1,19 19 16,-18-36-15</inkml:trace>
  <inkml:trace contextRef="#ctx0" brushRef="#br0" timeOffset="18778.14">8326 3757 0,'0'53'109,"0"0"-109,0 0 16,0 0-16,0 0 0,0 0 15,0-1 1,0 19-16,0-18 0,0-18 16,17 18-16,-17 0 31,18 0 0,-18-18-31,35-52 266,18 17-251,-18 0-15,-17-36 16,17 36-16,53-35 16,18 35-1,-70-18 1,-19 18-1,-17-35 79,-17 0-63,34 53 48,18 34-64,1-16 1,-36-19 15,0 19-15,-36-36-1,36 17-15,-52-17 16,34 0 0</inkml:trace>
  <inkml:trace contextRef="#ctx0" brushRef="#br0" timeOffset="19695.27">9525 3263 0,'0'0'0,"0"18"47,0 35-31,0 35-16,35 18 16,-35 0-1,36-18 16,-1-88 1,-35-88-1,-18-71 16,-17 71-32,35 70-15,0-17 16,0 17 0,0-17-1,53 35 1,0-35 0,0 35-1,-53 17 1,35-17-16</inkml:trace>
  <inkml:trace contextRef="#ctx0" brushRef="#br0" timeOffset="19878.86">9613 3528 0,'35'0'47,"1"0"-47,-19 0 16,19 0-16,-19 0 15,19 0-15</inkml:trace>
  <inkml:trace contextRef="#ctx0" brushRef="#br0" timeOffset="20030.52">9948 3510 0,'0'53'47,"0"-18"-47,18-17 32,-18 35-32</inkml:trace>
  <inkml:trace contextRef="#ctx0" brushRef="#br0" timeOffset="20225.75">10019 3440 0,'53'17'63</inkml:trace>
  <inkml:trace contextRef="#ctx0" brushRef="#br0" timeOffset="20412.54">10231 3457 0,'70'88'31,"-35"-52"-31,1-1 0,-19 0 16,19-17 0,-1-18-1</inkml:trace>
  <inkml:trace contextRef="#ctx0" brushRef="#br0" timeOffset="20629.12">10477 3440 0,'-35'0'16,"0"0"-1,35 35 1,-35 0-16,35 18 15,-18 0 1,18-18 0</inkml:trace>
  <inkml:trace contextRef="#ctx0" brushRef="#br0" timeOffset="21029.08">10530 3581 0,'0'0'0,"71"0"16,-53 0-1,17 0 1,18-18-1,-36-35 1,-17 18 0,0-18-1,0 18 1,-35 35 0,35 17-1,-35-17-15,0 71 16,35-1-1,0-34 1,35-1 0,0-35-1,36 35 17,-36-35-32</inkml:trace>
  <inkml:trace contextRef="#ctx0" brushRef="#br0" timeOffset="21546.17">11236 3228 0,'0'0'0,"0"53"62,0-18-46,0 89-1,0-72-15,18 54 16,-18-88 15,35 17-15,-35-52 31,0-19-47,0 1 15,-18 17-15,18-17 16,-53 0 0,0 35-1,-17 17 1,17 36-1,53-17 1,0-1 0,18 0-1,34-35 17,37 0-17,-36 0 1</inkml:trace>
  <inkml:trace contextRef="#ctx0" brushRef="#br0" timeOffset="23528.95">11871 3669 0,'71'0'15,"-71"-35"1,35 35-1,-35-71-15,0 53 16,0-35-16,0-17 16,0-54 15,-35 107 16,-1 52-16,1 36-15,35 17-1,0 0 1,18-70-16,35 52 16,-36-52-1,71-18 1,-52 0-1,34 0 1,-17 0 0,-18-53-1,-35 0 1,0 0 15,-35 53 0,0 35-15,35-17 0,0 17-16,0 18 15,17-17 1,36-36 0,-17 17-1,-1-17 1,0 0-1,-17-88 1,17 35 0,-35 18-1,0 70 32,0 0-31,0 18-1,0 0 1,35-70 78,1-36-94,-1 17 15,-35 1 1,18 35-16,-18-35 16,0 52 15,35 19-15,-35-19-1,53 36 1,0-17-1,0-36 1,17 0 0,-17-18-1,-18-17 1,-35-1 0,-53 36-1,36 0 1,-18 18-1,35 0-15,17 17 32,1-35-17,17 0 17,0 0-17,-35 53 1,0-36-1,36 89 1,-1-35 0,-35-36-16,35 0 15,-52-35 17,-1 0-1,-17-35-16,35-18 1,-36 53-16,36-53 16,36 18-1,-36-18 1,53-17 0,-1 17-1,-16-18 1,-1-70-1,0 70 1,-35 36 0,-17 35 15,-1 0-15,18 106-1,0-18 1,0 18-1,0-18 1,0-70-16,0 17 16,0-17-1</inkml:trace>
  <inkml:trace contextRef="#ctx0" brushRef="#br0" timeOffset="23980.33">13000 3669 0,'0'-35'16,"0"70"-16,0-106 16,0 54-1,70-19 1,-17 1 0,0 35-1,-17 0 1,16 0-1,-52 18 1,0 70 0,18-35 15,-18-18-15,35-52 30,18-36-30,-17 53 0,-1-53-1,-18 53 1,19 0 15,-36 35-31,0 0 16,17-17-1,-17 17 1</inkml:trace>
  <inkml:trace contextRef="#ctx0" brushRef="#br0" timeOffset="30715.22">14111 3316 0,'-18'-35'141,"-52"35"-126,52 17 1,-70 142 31,159-124-16,-1-35-15,-52 0 15,-18-17 0,-35 34 0,17 36-15,18 0 0,0-17-16,0-19 15,0 19 17,35-36-32,-17 0 15,17 0 1,18 0-1,-18-18 1,18 18-16</inkml:trace>
  <inkml:trace contextRef="#ctx0" brushRef="#br0" timeOffset="31400.56">14429 3440 0,'-36'0'47,"-17"17"-32,53 1 1,-17 52 0,17-17-1,0-17 1,0-19-1,70-17 1,-52 0-16,53 0 16,-36 0-1,-35-35 48</inkml:trace>
  <inkml:trace contextRef="#ctx0" brushRef="#br0" timeOffset="31984.15">14429 3387 0,'0'35'62,"0"18"-62,0-18 16,0 18-16,0 18 16,0-18-1,0-89 79,35 36-94,-35-35 16,0 0-16,0-1 15,35 1 1,-35 0-1,18 17 1,52 18 0,-52 0 15,-18 35-31,35 36 16,1 0-1,-36-36 1,0-17 15,17-18 0</inkml:trace>
  <inkml:trace contextRef="#ctx0" brushRef="#br0" timeOffset="32499.8">14852 3492 0,'0'18'31,"-35"17"-15,35 1 0,0 17-1,35-18 1,0-35-1,0 0-15,18 0 16,-17-18 15,-1 1-15,-35 34 46,53 19-46,-18-36 0,18 0-1,-18 0 1,-35-36 15,0 19-31,0-19 16,-17 36-1,-36 0 1,35 0 15</inkml:trace>
  <inkml:trace contextRef="#ctx0" brushRef="#br0" timeOffset="33116.54">15452 3246 0,'0'35'31,"0"18"-31,0-18 15,0 36-15,0-19 16,35 1-16,-35-35 31,35 17-31,-35-52 47,-17-36-31,17 35-1,-36-17 1,19 35 0,-89 0-1,88 35 1,-17 36 0,35-18-1,70-36 1,-17-17-1,0 0 1,0 0 15,0-53-15,-35 0 0,17 53-1,-35 18 16,0 17-31,18-35 16,17 36 0,0-1-1</inkml:trace>
  <inkml:trace contextRef="#ctx0" brushRef="#br0" timeOffset="33295.85">15628 3369 0,'0'0'0</inkml:trace>
  <inkml:trace contextRef="#ctx0" brushRef="#br0" timeOffset="34132.93">15893 3651 0,'0'-53'94,"0"18"-78,0 0-1,17 35-15,-17-53 0,18 88 47,-18-17-31,70 17-16,-34 0 15,34 1 1,-52-36-16,17 0 16,18 0-1,-35-18 1,-18-17-1,0-18 17,-53 53-17,53 17 17,35-17-17,0 0 1,-17 0-1,-18 18 32,35 17-47,-35 36 16,36 52 0,-1 1-1,0-18 1,-35-53-16,0-36 15,0 18 17,-17-52-1,-72-54-15,54 1-1,35 17 1,35 0-1,1 18 1,-36-1-16,35 36 16,0 0-1,-17 0 1</inkml:trace>
  <inkml:trace contextRef="#ctx0" brushRef="#br0" timeOffset="45946.33">9596 4357 0,'0'35'125,"0"18"-125,0 0 16,0-18-16,70 106 31,-70-105 0,0-72 47,0 1-78</inkml:trace>
  <inkml:trace contextRef="#ctx0" brushRef="#br0" timeOffset="46525.57">9631 4427 0,'0'0'0,"0"-35"31,0 17-15,35-34 15,0 52-15,-17 0-1,17 35 1,-35 18-1,0 0 1,0 0 0,-35-53-1,70-18 48,-17 18-48,17 0 1,0 0 0,-35 18-16,18-1 15,-18 18 1,0 1 15,-35-36-15,35 17-1,-35-17 1,-54 36 0</inkml:trace>
  <inkml:trace contextRef="#ctx0" brushRef="#br0" timeOffset="46752.43">10037 4392 0,'0'35'31,"0"18"-16,35-17-15,-35 16 16,17-16 0</inkml:trace>
  <inkml:trace contextRef="#ctx0" brushRef="#br0" timeOffset="46928.21">10001 4339 0</inkml:trace>
  <inkml:trace contextRef="#ctx0" brushRef="#br0" timeOffset="47285.81">10195 4516 0,'36'88'31,"-36"-106"31,0-17-46,-18 0-16,18-1 0,0 19 16,0-19-1,18-17 1,17 53-1,0 18 1,0 35 0,1-18-1,-19 18 1,36-18 0,-18-35-16</inkml:trace>
  <inkml:trace contextRef="#ctx0" brushRef="#br0" timeOffset="47971.28">10619 4427 0,'0'0'15,"-18"0"-15,-17 0 16,-1 0 0,19 53-1,17 0 16,0-35-15,17-18-16,54 0 16,-53 0-1,17 0 1,-35-35 0,0-1-1,0 1 1,0 53 15,0 17-15,18-35-16,52 35 15,-17-35 1,0 0 15,-18 0-15,-35-17-1,0-54 1,0 36 0,-17 17-1,-1 18 1,-17 18 0,70 17 15,35-53-16,-34-17 1,-36 17 0,35 71 46,-35-17-46,35-36-1,-35 17 1,53-17 0</inkml:trace>
  <inkml:trace contextRef="#ctx0" brushRef="#br0" timeOffset="48603.25">11183 4357 0,'0'53'47,"18"-53"-32,35 35 1,-18-35 15,0-18-15,-35-17-1,0-35 1,0 52 0,0-35-1,0 18 1,0 52 15,0 54-15,0 17-1,35 71 1,71 52 0,-70-122-16,52 87 15,-71-88 1,-17-70 15,-53-18 0,1-18-15,-37-52 0,19-1-1,70 18-15,-53-53 16,53 53 0,0 36-1,18-18 1,52-1-1,1 36 1</inkml:trace>
  <inkml:trace contextRef="#ctx0" brushRef="#br0" timeOffset="49109.66">11836 4233 0,'0'0'0,"0"-35"16,0 70 62,17 36-78,-17-1 16,53 1-16,-53 0 0,53-19 15,-18 37 1,-35-54-1,0 0 1</inkml:trace>
  <inkml:trace contextRef="#ctx0" brushRef="#br0" timeOffset="49503.49">11818 4568 0,'18'-35'32,"-18"0"-32,53 35 15,-18-18-15,18 18 16,17 0 0,-17 0-1,-17 53 1,-1 0-1,-35-18 1,0-70 31,0 0-16,0-36-15,35-17-1,18 53 1,-18 0 0,1 140-1,-1-69-15</inkml:trace>
  <inkml:trace contextRef="#ctx0" brushRef="#br0" timeOffset="50087.15">12435 4568 0,'0'0'0,"36"0"16,17-17-1,-18-18 1,-35-1 0,0-34-1,0 17 17,-18 35-17,-17 18 1,0 71-1,35-18 1,0 0 0,35-1-1,0 1 1,71-17 0,-35-36-1,-36-18 1,18-17-1,-18-36 1,0 1 0,-35 52-1,0-35 1,-17 53 31,-19 35-32,36 18 1,0 0 0,0-18-1,18 18-15,35-53 16,18 0 0,17 0-1,-18 0 1,-70-17 15</inkml:trace>
  <inkml:trace contextRef="#ctx0" brushRef="#br0" timeOffset="51009.97">13600 4463 0,'17'0'16,"1"0"-1,35 0-15,0 0 0,-18-18 16,18 18-1,-18-35-15,0-1 16,-35 1 0,-17-88 15,-36 87 0,18 36-15,17 0-16,-17 53 31,35 71-15,17 17-1,36 53 1,0-71 15,-18-70-15,-35-17-1,0-54 48,-17 18-63</inkml:trace>
  <inkml:trace contextRef="#ctx0" brushRef="#br0" timeOffset="51887.17">13688 4710 0,'0'0'0,"0"-18"16,0-35-16,35 53 16,89-88-1,-36 88 1,-53 17 15,18 89-15,-53-35-1,35-36 1,-35-53 15,35-17-15,1-35 0,17-1-1,-18 36 1,0-18-1,0 53 1,-35-18 47,-17 18-48,-1 0 1,-35 36-1,18 16 1,35 1 0,159 18-1,-71-71 1,-17 0 0,-1-35-1,-52-36 1,-18-17-1,0 53 1,-36 35 15,1 35-31,0 53 32,35-53-32,18-35 31,-1 0-16,18 0 1,-35-17-16,18-1 16,-18-35-1,0 71 32,35-1-47,-35 72 16,36-19-1,-36-17 1,35-18 0,-35-17-16,0 17 31</inkml:trace>
  <inkml:trace contextRef="#ctx0" brushRef="#br0" timeOffset="52837.97">14781 4480 0,'0'0'0,"0"18"47,0 0-47,0 17 15,18 0-15,17-17 16,18 35 0,-18-53 15,-17 0-16,17-18 1,-35-53 0,0 19-1,0 16 1,0 72 15,0-1-31,0-18 16,18-17-16,35 53 15,0-17 1,-35-36 0,17 0-1,0-71 17,-35 18-17,0 18 1,0 17-1,-18 71 17,18 0-17,0 0 1,18-53 0,35 0-1,-18 0 1,-17 0-1,-18 18 17,0-54 61,35 36-77,-35-35-16,35 0 16,-35 0-16,36 35 15,-1 0 17,-35 35-32,35 0 15,1 0 1,-19 18-1,36-53 1</inkml:trace>
  <inkml:trace contextRef="#ctx0" brushRef="#br0" timeOffset="53588.35">15681 4516 0,'-18'0'0,"-17"0"32,35 35-17,0 18 1,0 0 0,18-36-1,70-17 1,-35 0-1,-18-35 17,-35-18-17,0 35 1,0 54 15,0-1 0,35-35-15,18 0 0,-17-18-1,-36-17 1,17 0 0,-17-53-1,0 105 32,0 1-47,0 52 16,35 142-1,36-18 1,-36-53 15,-35-88-15,-70-35-1,34-18 1,1 0 0,35-53-1,0 0 1,0 18-16,0-18 16,0 0-1,18 35 1,35-17-1,-18 35-15</inkml:trace>
  <inkml:trace contextRef="#ctx0" brushRef="#br0" timeOffset="54537.4">16492 4762 0,'36'-17'16,"-1"-36"-1,0 18 1,0-36 0,-17-70 15,-18 53 0,0 123 16,0 18-31,0-35-16,53 52 15,18-17 1,-19-18 15,-52 36-15,-17-36-1,-36-35 1,0 0 0,35 0-1,18-17 17</inkml:trace>
  <inkml:trace contextRef="#ctx0" brushRef="#br0" timeOffset="55287.49">16916 4551 0,'0'53'16,"35"-18"-16,-35-17 16,71-18-1,-19 35 1,-16-35-1,-36-53 1,0 18 0,-53 17-1,18-35 1,-1 18 0,54 35 30,17 0-30,0 0-16,-17 18 16,35 34-16,-18-34 15,-35 35 1,0-71 46,36-17-46,-36 0 0,35 0-1,0-36 1,0 18 0,1 0-1,-36 36 1,0-19-1,0 19 1,0 34 78,0 19-94,0-19 15,0 36-15,35 0 16,0 18 0,-35-36-16,18 18 15,-18-36 1</inkml:trace>
  <inkml:trace contextRef="#ctx0" brushRef="#br0" timeOffset="55538.57">17374 4568 0,'0'0'0,"0"-35"0,0 18 31,71-19-15,-18 1-1,-18 35 1,-17-35-1,-18 52 17,0 1-17,0 53 1,53-19 0,-53 1-1</inkml:trace>
  <inkml:trace contextRef="#ctx0" brushRef="#br0" timeOffset="55718.8">17568 4322 0,'18'0'32</inkml:trace>
  <inkml:trace contextRef="#ctx0" brushRef="#br0" timeOffset="56554.61">17815 4568 0,'0'-52'94,"18"-1"-78,-18 17-1,35 36 1,0 18 15,-35 17-15,53-35-16,18 36 15,-18-36 1,-18 0 0,18-36-1,-18-17 17,-35 36-17,-35 17 1,-18 0-1,71 0 32,-1 0-15,19 53-17,-36-18-15,35 35 16,18 72-1,17 87 1,-34 0 0,-36-211-1,-18 17 17,-17-35-17,-53-18 1,17-34-1,53-54 1,18 18 0,0-1-1,18 36-15,53-17 16,-18 35 0,-1 35-1,-16 0 1</inkml:trace>
  <inkml:trace contextRef="#ctx0" brushRef="#br0" timeOffset="58986.24">10425 4868 0,'35'0'62,"18"0"-46,-18 0-16,141 0 47,71 0-16,-35 0-16,141 0 1,35 0 0,-229 0-1,-106 0-15,-18 0 16,0 0 0,-17 0-1</inkml:trace>
  <inkml:trace contextRef="#ctx0" brushRef="#br0" timeOffset="60371.39">16545 4992 0,'53'0'94,"0"0"-78,-18 0-16,106 0 31,124 0 0,-230 0-15,18 0-16,-35 0 15,17-18 17,0 18 15,-70 0 46</inkml:trace>
  <inkml:trace contextRef="#ctx0" brushRef="#br0" timeOffset="72159.92">4851 6350 0,'0'35'141,"0"18"-141,0 35 15,0 36-15,0-36 16,0-17-16,0-18 0,17-36 15,-17 18 1,18-35 47,-18-52-48</inkml:trace>
  <inkml:trace contextRef="#ctx0" brushRef="#br0" timeOffset="72411.6">4851 6491 0,'53'0'47,"-53"35"-32,35-35-15,0 71 16,-35-36 0,53 18-1,-18-53 1,-35 35 0</inkml:trace>
  <inkml:trace contextRef="#ctx0" brushRef="#br0" timeOffset="72659.11">5292 6368 0,'-18'0'31,"18"53"-31,-71-18 16,19 71 0,16-36-1,36-35 1,0 1 0</inkml:trace>
  <inkml:trace contextRef="#ctx0" brushRef="#br0" timeOffset="72893.32">5239 6456 0,'0'17'47,"0"36"-47,0 0 15,0-17 1,0 87 0,0-70-1,35 0 1,-17-53-16</inkml:trace>
  <inkml:trace contextRef="#ctx0" brushRef="#br0" timeOffset="73976.07">5397 6756 0,'36'0'0,"-1"0"16,18-18 0,-53-17-16,35-1 15,-35 1 16,0-18-15,0 36 0,-17 17-1,-19 0 1,19 0 0,-19 35-1,36 71 1,0-89-1,18 36 1,17-17 0,18-36-1,-35 0 1,35-18 0,0-17-1,0-18 16,-36-18-15,-17-17 0,0 35-1,0 35 1,-35 18 15,35 36 0,0-1-15,18-35 0,70 18-1,-35 17 1,-18 0 0,-35-17-1,-35 52 16,-1-70-15,36-17 47,18-19-63,-18 19 15,53 17-15,-53-53 16,35 0-1,1 18 1,-36-1 0,0 19-1,-18 17 1,18 53 31,35 0-32,0-53 1,18 53 0,36 35-1,-89-53 1,-36 0 15,19-35-15,-19 0-1,36-17 17</inkml:trace>
  <inkml:trace contextRef="#ctx0" brushRef="#br0" timeOffset="74343.39">6597 6473 0,'0'0'0,"-88"0"16,52 0-1,1 71 1,35-18 0,0 0-1,53-53 1,-35 0-1,-18-18 1,0-52 0,0 34-1,0 54 32,0 0-47,53 70 16,35-88 15,-53 0-31</inkml:trace>
  <inkml:trace contextRef="#ctx0" brushRef="#br0" timeOffset="75026.73">6791 6562 0,'0'-71'16,"-35"71"15,17 0-16,-17 71 1,52-71 0,36 0-1,-17 0 1,-36-18 0,17 18 46,-17 18-46,106 176-1,-71-36 1,1-16 0,-36-54-1,0-53 1,-71-35-1,18 0 1,36-35 0,-19-18-1,36-88 1,71 35 0,-18 35-1,17 1 1,1-1 15,-36 36-15,-35-18-1,0 18 1,-35 35 0,-36 70-1,18 18 1,53-17-1,18-36 1,53-17 0,-36-18-16,18 0 15,0 0 1,-18 0 0</inkml:trace>
  <inkml:trace contextRef="#ctx0" brushRef="#br0" timeOffset="75692.82">7479 6509 0,'35'0'31,"-17"0"-15,17-18-16,53 18 15,18 0 1,-18-18 0,-52 18-16,-19 0 15,18 0 32,-35-35-31,0 0 15,-17 17-15,-18-17 15,17 35-16,-17 0 17,52 53 15,36 0-32,-35-53-15,17 35 31,0 18-15,-35-35 0,-17 17-1,-19-35 1,1 35 0,18-35-1</inkml:trace>
  <inkml:trace contextRef="#ctx0" brushRef="#br0" timeOffset="77193.52">8678 6315 0,'0'-18'63,"-17"71"-17,17 0-30,0-18-16,0 36 16,0 17-1,0-18 1,35-52 0,0-18 15</inkml:trace>
  <inkml:trace contextRef="#ctx0" brushRef="#br0" timeOffset="77738.78">8678 6403 0,'0'0'0,"0"-35"0,0-1 16,0 19 15,18 17-15,17 0-1,-17 0 1,17 35 0,-35 0-1,0 18 1,-17 0-1,-19-53 1,36 18 0,36-18 31,-1 0-32,-18 0 1,54 0-1,-53 35 1,17 0 0,-35 1-1,0-19 1,-18 18 0,-70-35-1,35 0 1,36 0-1,-19 0 1,36-17 15</inkml:trace>
  <inkml:trace contextRef="#ctx0" brushRef="#br0" timeOffset="78368.12">9172 6315 0,'0'53'47,"0"52"-31,0-69-16,0 17 15,18-18 1,-18-70 62,0 17-78,0-17 16,0 17-16,0-17 15,0-18 1,0 0 0,0 18-1,35 35 32,0 0-31,1 35-16,-1 18 15,-35 0 1,35-18-16,-35 18 16,18-35 15,-18 17 16</inkml:trace>
  <inkml:trace contextRef="#ctx0" brushRef="#br0" timeOffset="78577.64">9243 6526 0,'35'0'47,"18"-35"-32,-35 35 1,17 0-1</inkml:trace>
  <inkml:trace contextRef="#ctx0" brushRef="#br0" timeOffset="79177.48">9790 6279 0,'-36'0'32,"-17"0"-17,18 0 1,35 18-16,-53-18 16,53 35-16,-35 54 46,158-1-14,-52-53-17,-1-35 1,-34 0 0,17 0-1,-53-18-15,53 18 16</inkml:trace>
  <inkml:trace contextRef="#ctx0" brushRef="#br0" timeOffset="79590.64">10107 6297 0,'0'0'0,"0"35"78,0-17-78,0 17 16,0-17-16,0 17 15,18 18 1,-18-35-1,35-18 1</inkml:trace>
  <inkml:trace contextRef="#ctx0" brushRef="#br0" timeOffset="80194.25">10089 6297 0,'0'0'0,"-17"0"0,17-35 15,0 17 32,35 18-31,-17 0-1,17 0 1,0 53 0,-35 0-1,0-35 1,-17 17 0,34-53 46,36 18-46,-18 0-1,1 0 1,-1 18 15,-35 0-15,0 17-1,0 0 1,-18-35 0,-17 18-1,17-18 1,-17 0 0,18 0-1</inkml:trace>
  <inkml:trace contextRef="#ctx0" brushRef="#br0" timeOffset="80580.31">10566 6262 0,'0'0'0,"0"35"63,0-17-48,0 17 1,0 0-16,17-17 0,-17 17 16,18 18 15,-18-35-16</inkml:trace>
  <inkml:trace contextRef="#ctx0" brushRef="#br0" timeOffset="80954.5">10548 6297 0,'0'-35'0,"35"35"47,-17 0-31,35 35-1,-18-35 1,18 124-1,-35-54 1,-18-35 0,0 1-1,-18-1 1,-35-35 0,0 0-1,36 0 1,17-18 15</inkml:trace>
  <inkml:trace contextRef="#ctx0" brushRef="#br0" timeOffset="82045.72">11148 6297 0,'0'-18'31,"-18"18"1,-17 0-17,-18 0 1,18 0-1,-1 71 1,36-36 15,36-17-15,-1-18 15,18 0-15,-18 0-1,-53 0 48,-17 0-63,0 35 16,35 18-1,0-35 1,0 17-1,18-35 1,17 0 0,0 0-1,53 0 1,-70 0 0,17-18-1</inkml:trace>
  <inkml:trace contextRef="#ctx0" brushRef="#br0" timeOffset="82973.47">11377 6332 0,'0'36'47,"0"-19"-31,0 19-16,0-1 31,0 0-15,0 0-1,0-52 48,0-1-47,0-17-1,0 17 1,-18 18-16,18-35 15,0 0 1,-35 17 0,35-17-1,0-1 1,0 19 0,35 17 15,18 0-16,-35 0 1,17 17 0,-35 19-1,0-1 1,0 0 0,-17 1-1,-1-36 1,18 35-16,0-53 78,18 18-78,35 0 16,-18 0-1,-18 0 1,-17 18-1,36-18 1,-36 70 0,0-34-1,-18-36 1,-17 17 0,17-17-1,-17 0 1,17 0-1,18-35 17</inkml:trace>
  <inkml:trace contextRef="#ctx0" brushRef="#br0" timeOffset="83467.95">12065 6315 0,'0'0'0,"-35"-36"15,17 36 16,-17 0-15,-18 0 0,35 0-16,-35 18 15,18 53 1,35-36 0,0 0-1,0 0 1,0 18-1,35-17 1,54-19 0,-19-17-1,-17 0 1,-18 0 15,-35-35 32</inkml:trace>
  <inkml:trace contextRef="#ctx0" brushRef="#br0" timeOffset="84812.59">12471 6279 0,'17'0'16,"-17"-35"78,-17 35-94,-19 0 31,1 0-31,-18 18 15,18 17 1,0 0-16,35-17 16,17-18-1,19 35 17,16-35-17,19 0 1,-53 0-1,-71 0 48,17 36-47,36-19-1,-17-17 1,17 35-1,0 1 1,35-36 0,36 35-1,-36-35 1,18 0 15,0-18-15,-18 18-16</inkml:trace>
  <inkml:trace contextRef="#ctx0" brushRef="#br0" timeOffset="85739.88">12841 6297 0,'0'35'78,"-18"1"-63,18-19-15,0 19 16,0-19 0,0 18-16,0-70 78,0 0-63,0 0 1,0 17-16,0-53 31,-35 19-15,35-1-1,18 35 1,35 18 0,-36 0-1,19 18 1,-36 52 0,0-17-1,0-35 1,-18-18-1,18 35-15,-18-35 16,18-18 47,53 18-48,0 0 1,-35 0-1,17 36 1,-35 17 0,0-36-1,0 18 1,-35-35 0,17 0-1,-17 0 1,17 0 15</inkml:trace>
  <inkml:trace contextRef="#ctx0" brushRef="#br0" timeOffset="86354.79">13282 6279 0,'0'0'0,"0"18"31,0 0-31,0 17 16,0-17-16,0 17 16,0 18-1,0-36 17,0-34 30,0-36-46,0 18-16,0-18 15,0 0 1,18-18 0,-18 54-1,17 17 1,19 0 15,-1 53-15,-35-36-16,35 71 15,0 1 17,-35-37-17,18-52 1,-18 18-1</inkml:trace>
  <inkml:trace contextRef="#ctx0" brushRef="#br0" timeOffset="86563.15">13317 6456 0,'0'0'0,"0"-35"31,18 35 1,17 0-17,18 0 1,0 0-16</inkml:trace>
  <inkml:trace contextRef="#ctx0" brushRef="#br0" timeOffset="87231.6">13723 6279 0,'0'18'31,"0"17"-16,0 1-15,0-19 16,0 19 0,0-1-1,0-53 63,0-17-78,0 17 16,0-52 0,0 52-16,35-52 15,-35 17 1,36 17 0,-19 19 15,19 34-16,-36 1 1,35 88 0,0-18-1,0-35 1,-35-18 0,36 18-1,-36-35 1</inkml:trace>
  <inkml:trace contextRef="#ctx0" brushRef="#br0" timeOffset="87446.01">13794 6456 0,'0'0'0,"35"-35"63,18 35-47,-18 0-1,18 0-15</inkml:trace>
  <inkml:trace contextRef="#ctx0" brushRef="#br0" timeOffset="104936.31">14376 6191 0,'0'-35'125,"-18"35"-109,0 0 15,-17 0 0,-35 71 1,70-36-17,0 35 1,0-34 0,0-1-1,52-35 1,-16 0-1,-1 0-15,18 0 16,-35 0 0</inkml:trace>
  <inkml:trace contextRef="#ctx0" brushRef="#br0" timeOffset="105858.18">14781 6174 0,'0'0'0,"0"-18"0,-35 18 46,17 0-30,-17 0 0,18 0 15,-36 0-15,17 18-1,1 35 1,35-1-1,0 1 1,0-17 0,35-36-1,54 35 1,-72-35 0,36 0-1,-18 0 1,-17-18 46</inkml:trace>
  <inkml:trace contextRef="#ctx0" brushRef="#br0" timeOffset="106900.8">15046 6085 0,'0'36'94,"0"17"-78,0-18-16,0 0 15,0 0-15,0 18 16,18-35 15,-18 17 0</inkml:trace>
  <inkml:trace contextRef="#ctx0" brushRef="#br0" timeOffset="107351.43">15028 6138 0,'0'-17'47,"53"-19"0,-17 36-31,-1 0-1,18 0-15,0 89 31,0-19-15,-18-17 0,-35-35-1,0 17 1,-18 0 0,-17-17-1,17-18 1,-17 0-1,17 0-15,-17 0 32</inkml:trace>
  <inkml:trace contextRef="#ctx0" brushRef="#br0" timeOffset="113005.63">15522 6121 0,'0'35'140,"0"-17"-140,0 35 16,0-36-16,18 18 16,-18 1-16,0-19 15,0 19 1</inkml:trace>
  <inkml:trace contextRef="#ctx0" brushRef="#br0" timeOffset="113569.45">15522 6156 0,'0'0'0,"0"-35"0,0 17 31,0-17-15,35 17 15,18 18-16,-17 0-15,-36 35 16,0-17 0,0 53-1,0-54 1,-18-17 0,18 36-1,18-54 48,17 18-48,18 0 1,0 0 0,-18 18-1,-35-1 1,0 36-1,-18-18 1,-34-35 0,-1 36-1,0-36 1,35 0 0,-17 0-1</inkml:trace>
  <inkml:trace contextRef="#ctx0" brushRef="#br0" timeOffset="117604.43">2611 6685 0,'0'-35'31,"0"0"-16,-36 35 32,1 0-31,17 0 0,-35 35-1,18 71 1,88 105 15,71-158 0,-54-53-15,-52 0 0,-18-17 15,35-36-16,-35 0 1,0 35-16,0 53 47,0-17-31,0 17-16,35 18 15,-35-17 1,0-19-1,36 18 1</inkml:trace>
  <inkml:trace contextRef="#ctx0" brushRef="#br0" timeOffset="117778.61">2910 6879 0,'0'35'32,"0"1"-17,0-1-15,0-17 32,0 17-32</inkml:trace>
  <inkml:trace contextRef="#ctx0" brushRef="#br0" timeOffset="117957.39">2857 6756 0,'-17'-36'15,"52"36"16,0 0-15</inkml:trace>
  <inkml:trace contextRef="#ctx0" brushRef="#br0" timeOffset="118772.29">3069 6844 0,'0'53'16,"0"-36"-16,0 54 15,35-36 1,-17-35 0,17 0 15,-35-53 0,36 18-15,-36-18-1,35 18 1,-17 53 15,17 17-15,35-35 0,-17 0-1,0 0 1,-35-18-1,-18-35 1,0 36 0,0-36-16,-53 106 47,53 0-32,-35-18 1,52 0-1,54-35 1,-18 0 0,0 0-1,-18 0 1,0 35 15,-52-52 16,17-1-31,0-52-1,0 34 1,17 19 0,1-19-1,17 36 1,0 53-1,-35 0 1,36-18 0,-1 36-1,-35-36 1,-18 1 0</inkml:trace>
  <inkml:trace contextRef="#ctx0" brushRef="#br0" timeOffset="119443.26">2575 7355 0,'18'0'47,"52"0"-31,1-17-1,758-89 17,-635 53-32,-18 53 15,89 0 1,-194 0-16,-36 0 15,0 0 1,-35-18 47,-17 18-17</inkml:trace>
  <inkml:trace contextRef="#ctx0" brushRef="#br0" timeOffset="127124.95">18239 5697 0,'0'-35'32,"0"17"-1,-36 18-16,-17 0 17,-52 194-1,105-88-15,17-53-1,36-18 1,18-35-1,-54 0 1,19 0-16,-36-35 16,35-18-1,-35 36 1,0 52 15,0 18-15,18-18-1,-18 0 1,35-35 15,18 0-15</inkml:trace>
  <inkml:trace contextRef="#ctx0" brushRef="#br0" timeOffset="127274.27">18468 5909 0,'0'0'15,"-18"35"17,18 18-17,0 0 1</inkml:trace>
  <inkml:trace contextRef="#ctx0" brushRef="#br0" timeOffset="127425.96">18450 5803 0,'0'0'0,"-35"0"16,35-17-1,35 17 1</inkml:trace>
  <inkml:trace contextRef="#ctx0" brushRef="#br0" timeOffset="127924.4">18574 5891 0,'0'0'0,"0"53"16,0 0 0,35-18-1,53-35 1,-70 0 15,-18-35-31,35-35 31,-35 17-15,35 17-16,18 72 47,-17-1-32,-1-35-15,18 0 16,0 0 0,-18-18-1,-35-17 1,0-18 0,0 36-1,-18 17-15,-17 0 16,0 52-1,0 1 1,52 18 15,1-71-15,17 0 0,36 0-1,-36 0-15</inkml:trace>
  <inkml:trace contextRef="#ctx0" brushRef="#br0" timeOffset="128924.77">19614 5733 0,'0'-18'31,"-17"18"-15,-18 0-1,-1 35 1,36 1-1,-35 34 17,123-35-1,-88-70 0,35-18-15,-35 36-1,0 52 32,0-18-47,18-17 16,-18 53 0,35-53-1,18 0-15</inkml:trace>
  <inkml:trace contextRef="#ctx0" brushRef="#br0" timeOffset="129226.34">19791 5821 0,'0'17'16,"0"54"0,35-53-1,-35-71 48,0 17-48,0 19-15,35-18 16,18-1 0,-17 19-1,-19 34 1,-17 19-1,35 34 1,1-52 0</inkml:trace>
  <inkml:trace contextRef="#ctx0" brushRef="#br0" timeOffset="129574.3">20302 5803 0,'0'0'0,"18"0"16,53-35-1,-19-18 1,1 35 0,-53-35-1,0 1 1,0 34-1,-35 18 1,-18 18 0,18 70-1,0 18 1,70-54 0,18-52-1,0 0 1,17 0-1</inkml:trace>
  <inkml:trace contextRef="#ctx0" brushRef="#br0" timeOffset="130458.23">20779 5644 0,'-18'-17'31,"-17"-18"-15,35 52 46,0 1-62,0 17 16,35 0 0,-35 1-16,53-1 15,-18-35 1,0 0-1,-35-35 48,0-1-47,0 19-1,-17-19 1,-1 36-1,-17-35 1,-18 35 0,0 53-1,18 0 1,-1 18 0,72-19-1,34-52 1,-17 0-1,-17 0 17,-1-35-17,0-18 1,-35 18 0,0 0-1,0 70 16,0 36-15,0 34 0,0 89-1,35-35 1,-35-124 0,0-17-1,-35-18 1,0 0-1,-71-70 1,71 17 15,35-36-15,35 1 0,53 35-1,-35 0 1,-18 18-1,18 35 1</inkml:trace>
  <inkml:trace contextRef="#ctx0" brushRef="#br0" timeOffset="131534.19">21202 5397 0,'35'71'78,"-35"0"-63,0-18-15,0 17 16,18-35 0,-18-17-1</inkml:trace>
  <inkml:trace contextRef="#ctx0" brushRef="#br0" timeOffset="131925.24">21202 5609 0,'0'0'0,"18"-35"32,17 35-17,71-18 1,-89 18-1,19 0 1,-36 18 0,0 35-1,0-18-15,105 18 16,-52-53 0,-35 0-1,35-18 1,-53 1-1,0-71 17,0 70-17,-35-17 1,-54 35 0,19 0-1</inkml:trace>
  <inkml:trace contextRef="#ctx0" brushRef="#br0" timeOffset="132442.31">21943 5768 0,'17'0'47,"-17"-18"-47,18 18 16,17-17 0,-35-36-1,36-53 1,-36 18-1,0 17 1,-18 71 0,18 18 15,0 17-31,18 18 16,35-18-1,17 18 1,-52-18 15,-18-17-15,0 17 15,-53-35-15,0 0-1,53-17 1,0-1-1</inkml:trace>
  <inkml:trace contextRef="#ctx0" brushRef="#br0" timeOffset="133208.29">22243 5292 0,'0'53'47,"0"17"-47,0-17 16,35 18-16,-35-18 15,0-18 1,18-18 0,-18 36-16,35-106 78,-35 18-78,0 18 15,35-36-15,-35 17 32,0 54-1,35-18-16,-35 18-15,18 17 32,17-35-17,18 35 1,-35-35 0,17-17-1,-35-1 1,35 18-1,-35 53 48,0 0-47,36-36-1,-19-17 1,19 0-1,-1 0 1,-35-35 0,0 0-1,0 17 1,-18 18 0,-35 0-1,36 0 1,-19 0-1</inkml:trace>
  <inkml:trace contextRef="#ctx0" brushRef="#br0" timeOffset="133692.76">22860 5574 0,'-18'0'16,"18"35"0,0-17-16,0 17 15,0 0 1,0 1 0,36-54 46,17-17-46,-36 35-1,36 0 17,-53 35-32,53-35 15,-18 0 1,1 0 15,-36-18-15,35-17-1,-35-53 1,0 53 0,0 17-1,-18 18 16</inkml:trace>
  <inkml:trace contextRef="#ctx0" brushRef="#br0" timeOffset="135375.97">23760 5274 0,'0'0'0,"0"71"63,35-1-48,18 18-15,-53-17 16,35-18-16,-35 0 16,35 0-1,-35-89 32,0 19-31,-53-107 15,-17 107-15,17 17-1,0 17 1,0 71 0,53-52-1,0-19-15,18 36 16,52-17 15,54-36-15,-18-18-1,-1-70 1,-52 52-16,18-34 16,-36-1-1,18 36 1,-53 17-1,-106 71 1,71 0 0,17-17-1,36 16 1,35-52 0,17-70-1,-70 17 16,36 88 1,-36 1-17,70-1 1,1-35 0,-18 0-1,-18-18 1,-35-17-1,0-36 1,0-17 0,-18 0-1,18 70 1,-35 18 0,35 36-1,0 69 1,0-16 15,0-54-31,18 18 16,17-18-1</inkml:trace>
  <inkml:trace contextRef="#ctx0" brushRef="#br0" timeOffset="135792.94">24447 5556 0,'-35'-35'16,"70"0"15,71 35-15,18-36 0,-36 1-1,-123 53 16,-1 17-15,36 0 0,-52 1-1,52-1 1,35-35 0,18 0-1,-18-35 1,0-18-1,-35 70 32,18 19-31,-18-19-16,35 36 16,-17-53-16</inkml:trace>
  <inkml:trace contextRef="#ctx0" brushRef="#br0" timeOffset="136710.17">25277 5292 0,'0'0'0,"-53"0"15,0 35 1,53 18 0,-18 35-1,18 18 1,35-71 0,18 0-1,53-35 1,-53-17 15,-53-36-31,88-18 16,-88 54-1,0-36 1,-88 70 15,88 36-15,0-35-1,53-18 17,-18-18-17,-17 18 1,-18-17-16,35 17 16,-17 0 15,-18 35-31,0-53 78,35-17-62,18 0-1,-18 35 1,-17 0-1,-18 17 1,0 19 0,0-1-16,35-17 15,-35 17 1,0-53 15,0 1-15,35-36-1,18 0 1,0 17 0,-35 36 15,-18 18-15,35 35-1,-35-18 1,35-35-16,-35 36 15,36-36 1</inkml:trace>
  <inkml:trace contextRef="#ctx0" brushRef="#br0" timeOffset="136959.37">26123 5380 0,'0'53'47,"0"-36"-47,0 36 16,0 0-16,0 0 16,0 88-1,0-123 1</inkml:trace>
  <inkml:trace contextRef="#ctx0" brushRef="#br0" timeOffset="137260.28">26123 5468 0,'0'0'0,"0"-106"31,0 71-31,35 35 31,18 0-15,-35 0-1,17 35 1,-35 18 0,0 0-1,0-35 1,-17-18-1,-19 0 1,1 0 0,17 0-1,-17 0 1</inkml:trace>
  <inkml:trace contextRef="#ctx0" brushRef="#br0" timeOffset="138610.26">26741 5327 0,'0'18'47,"0"34"-47,0-16 15,35-1-15,-35 0 16,0-17-1,17-18 17,19 0-17,17-53 17,-18 18-17,0 35 1,36 17-1,-36 19 1,18-36-16,-35 0 31,-18-18-15,0 0 0,0-17-1,0 17 1,0-17-1,0 0 1,70 35 0</inkml:trace>
  <inkml:trace contextRef="#ctx0" brushRef="#br0" timeOffset="138785.6">27323 5274 0,'0'35'46,"-18"18"-46,18 71 16,-18-36 0,-17-18-1,35-34 1</inkml:trace>
  <inkml:trace contextRef="#ctx0" brushRef="#br0" timeOffset="139093.04">27517 5380 0,'0'35'16,"0"-17"-16,0 17 15,0 0 1,35-35-1,18 0 1,-18 0 0,-35-53-1,0 0 1,0 36 0,-35 17 15,-18 0-16,18 0 1</inkml:trace>
  <inkml:trace contextRef="#ctx0" brushRef="#br0" timeOffset="139410.97">28187 5151 0,'0'35'47,"0"35"-47,-35 1 16,35 17-16,0-17 15,0-1 1,0-34 0,0-19-1,17-17-15,19 0 16,16 0 0,19 0-1</inkml:trace>
  <inkml:trace contextRef="#ctx0" brushRef="#br0" timeOffset="140394.5">28363 5503 0,'0'0'15,"0"18"17,0 35-1,53-18-31,-17-35 16,16 0-1,-16 0 1,-36-17 15,0-54-15,0-17-1,-18 35 1,-35 53 0,0 0-1,53 17-15,-53 54 16,53-18-1,0 0 1,18-53 0,35 0-1,0 0 1,35 0 0,-53-18-1,53-17 16,-52-71-15,-36 53 0,-36 53 31,36 18-16,18 17-16,0-35-15,17 18 16,18 52 0,-18-34-1,-35-1 1,-17 0 0,-19-35 15,19 0-31,34-17 47,19-36-32,34 0 1,1-53 0,-36 35-1,-35 18 1,-18 53-1,-17 0 1,35 36 0,18 34-1,35-17 1,-18 0 0,-35 0-1,0-35 16,0 17-15,-35-35 0,-18 0-1,0 0 1,17 0-16</inkml:trace>
  <inkml:trace contextRef="#ctx0" brushRef="#br0" timeOffset="157249.06">4657 7726 0,'0'-35'0,"0"17"31,0 71 94,0-18-125,0 36 16,35 70-1,-35-53 1,35-35-1,-17-53 1,35 0 15,17 0-15,-52 0-16,17-18 16,1 18-16,-19 0 15,-17-17 1,35 17 15,1-36 0,-36 1-31</inkml:trace>
  <inkml:trace contextRef="#ctx0" brushRef="#br0" timeOffset="158664.99">5098 7937 0,'35'-35'31,"0"0"-15,-35 17-1,0-17 16,-17 35-15,-1 0 0,-35 18-1,53-1 1,-35 71 0,35-17-1,35-36 1,36-35-1,-19 0 1,1 0 0,-17-17-1,-19-36 1,-17 0 0,0 35-1,36 53 16,-36-17-15,35-18 0,-53-35 62,18 17-78,0-17 15,0-18 1,0 35 0,18 18-1,35 36 17,-53-19-32,35 54 15,53-36 1,-35-35-1,18 0 1,-36-18 15,-35-34-15,0 16 0,0 1-1,-18 35 1,-17 18-1,-18 35 1,53-36 0,35-17 15,1-17-15,-36-1-1,17 18 1,19 0 15,17 53-15,-53 17-1,35 36 1,0 53 0,-35-106-1,-18-18 1,-17 0-1,18-35 1,-19 0-16,-17-17 16,53-36-1,-35-18 1,53-17 0,88-71-1,-71 71 1,18 18-1,-53 17 1,0 17 15,0 1-15,-18 0 0,-17 35 15,35 53 0,0 0-31,0 0 16,35 35-1,0-18 1,1 1 0</inkml:trace>
  <inkml:trace contextRef="#ctx0" brushRef="#br0" timeOffset="159182.81">5803 7885 0,'0'0'0,"0"-53"16,35 17-1,1 36 1,17-35-1,-18 17 1,-35 54 47,35-1-48,-35 0-15,0 18 16,35 0-16,-35-35 15,18 17 1,-18-53 47,35-17-48,-35-18-15,0 0 16,36 0-1,-19 53 1,19 0 0,-1 36-1,0 34 1,-17-52 0,35 17-1,-18-35 1</inkml:trace>
  <inkml:trace contextRef="#ctx0" brushRef="#br0" timeOffset="159436.43">6509 7779 0,'17'0'63,"1"0"-47,17 0-1,-17 0 1</inkml:trace>
  <inkml:trace contextRef="#ctx0" brushRef="#br0" timeOffset="159632.96">6509 7920 0,'17'0'31,"19"0"-16,17 0 1,-53-18 0,17 18-1,18-17 1</inkml:trace>
  <inkml:trace contextRef="#ctx0" brushRef="#br0" timeOffset="168795.84">7267 7567 0,'0'-35'16,"0"0"15,0 105 47,35 18-62,-35 89-1,18-107 1,-18-35 0,0-17-1,0-71 126</inkml:trace>
  <inkml:trace contextRef="#ctx0" brushRef="#br0" timeOffset="169186.74">7585 7514 0,'0'0'0,"0"35"47,-18 18-47,18 0 16,0 18-1,35-18 1,54-53 0,-37 0-1,-16 0-15,17 0 16,-53-36 15,0 19-15,-18 17-1,-105 0 1,70 0 0,17 35-1,19-17 16</inkml:trace>
  <inkml:trace contextRef="#ctx0" brushRef="#br0" timeOffset="171765.28">7814 7408 0,'0'0'0,"-18"0"125,1 0-109,-19 0-16,-16 0 31,-1 18 16,17 0-32,36 17-15,-35-17 16,35 17 0,0 0-1,0-17 1,0 17-1,0-17 1,0 17 0,0 0-1,0-17 17,18-18-32,-18 35 15,35-35 16,-17 0-15,-18 18-16,35-18 16,-17 0-1,17 0 1,0 0 0,18 0-1,-18 0 1,-17-36 15,17 36-15,-35-17-1,0-18 1,0-1 0,0 19 15,0-19 0,-17 36-15,-1 0-1,-17 0 1,-1 0 15,1 0-15,35 18-1,-35-18 1,17 18 0,18 17-1,-35-35 32,35 35-16,-35-35 1,35 18-17</inkml:trace>
  <inkml:trace contextRef="#ctx0" brushRef="#br0" timeOffset="174834.92">3193 8008 0,'0'18'47,"17"140"-31,19-52-1,-36-88 32,0-71 0,0 18-31,-18 17-16,18-17 15,-35-18 1,17-18-1,18 54-15,0 34 63,35 19-63,36-1 16,-54 18 15,36-53-16,-17 0 17,-36-35-17,0-1 1,0-17 0,35 0-1,-35 106 32,18-35-47,17 53 16,0-36-1,18-18 1,-18-17 0,1 0 15,34 0-16,-17-17 1,-53-36 0,0 0-1,0-18 1,-18 71 0,1 0-1,-18 36 1,35 17-1,0 0 1,35-53 15,18 0-15,-18-18 0,0 18-1,-35 18 1,0 17-1,0 0 1,-17 0 15,-1-35-15,18 18-16,-35-18 16,52 0 46</inkml:trace>
  <inkml:trace contextRef="#ctx0" brushRef="#br0" timeOffset="175436.78">3986 8026 0,'0'0'15,"0"-18"1,-53 18 15,53 53-15,0-18-1,0-17 1,36-18 0,-19 0-1,19-35 16,-36-18-15,0 17 0,0 54 46,0 17-46,88 124-1,-88-88 1,53 70 0,-18-53-1,-35-18 1,-18-34 0,-17-1-1,-35 0 1,17-35-1,-18-106 1,71 18 0,0 35-1,18-17 1,17 35 0,0 35 15,1 0-31</inkml:trace>
  <inkml:trace contextRef="#ctx0" brushRef="#br0" timeOffset="209496.67">10407 7532 0,'0'-18'31,"0"-17"-15,-35 88 46,35 17-46,0-17-16,0 18 16,0 35 15,0-159 31,-36 35-62,36-88 16,0 71 0,0-106-16,0 53 31,0 52-16,0 54 17,53 53-17,0 17 1,0-18 0,0 1-1,-53-36-15,18-17 16</inkml:trace>
  <inkml:trace contextRef="#ctx0" brushRef="#br0" timeOffset="209679.15">10319 7673 0,'17'0'31,"1"0"-31,17-18 16,1 18-16,-19 0 15,54-17 1</inkml:trace>
  <inkml:trace contextRef="#ctx0" brushRef="#br0" timeOffset="210029.27">10795 7426 0,'0'0'0,"-35"0"15,17 0 1,-17 18-1,35 17 1,0 18 0,35-53-1,-17 0-15,52 35 16,-52 0 0,17-17-1,-35 17 1,-35 1-1,17-19 1,-17-17 0,0 0-1,17 0 1</inkml:trace>
  <inkml:trace contextRef="#ctx0" brushRef="#br0" timeOffset="210345.49">11130 7408 0,'-18'0'15,"1"0"1,-36 0 0,53 18-16,-53 70 15,53-35 1,0 0 15,71-53-15,-54 35-16,54-35 15,-18 0 1,-53-17-16</inkml:trace>
  <inkml:trace contextRef="#ctx0" brushRef="#br0" timeOffset="210612.41">11289 7408 0,'0'36'63,"0"-19"-63,0 19 15,0-1 1,35 0-1,-35 0-15,35-35 16,-35 18 0</inkml:trace>
  <inkml:trace contextRef="#ctx0" brushRef="#br0" timeOffset="211146.57">11483 7338 0,'0'53'47,"0"-36"-47,18 36 16,-18-17-16,35 16 31,-18-52-31,19 71 31,-36-36 0</inkml:trace>
  <inkml:trace contextRef="#ctx0" brushRef="#br0" timeOffset="212030.31">12030 7479 0,'0'0'0,"53"0"62,-18-18-46,18 18-16,0 0 16,0-35-16,-36 35 15,19 0-15,16 0 16,-16-35 15,-19-18 0,-70 17 1,53 54 61,0 17-77,53 18 0,-17-35-1,-1 17 1,-35 1-1,-18-36 32,18 17-47,-35-17 32,0 0-17</inkml:trace>
  <inkml:trace contextRef="#ctx0" brushRef="#br0" timeOffset="212662.89">13212 7302 0,'0'-17'16,"-18"-18"0,18-1-1,-35 36-15,-1-17 32,19 17-17,-19-36 1,-17 54-1,36 17 1,17-17 0,0 17-1,70 0 1,-17 1 0,-17-1-16,17 0 15,-18 1 1,-35-19-1,-35 19 17,-18-36-17,17 0 17,36-18-17,0-17 1,0-18-1,18 0 1,-18 17 0,35 36-1,1-17 1,-19 17-16,36 0 16</inkml:trace>
  <inkml:trace contextRef="#ctx0" brushRef="#br0" timeOffset="213246.59">13458 7161 0,'0'-35'31,"0"53"0,0 17-31,0-17 16,0 70-1,36 0 1,-1-53 0,-35 1-1,18-36 1,-18-18 46,0-17-62,0-1 0,0 19 32,0-36-17,0 35 1,35 18-1,18 0 1,0 0 0,-18 53-1,-35-35 1,0 17 0,-18-35-1,-35 35 1,1-35-1,34 0 1,18-17 0,0-36-1</inkml:trace>
  <inkml:trace contextRef="#ctx0" brushRef="#br0" timeOffset="213429.81">13829 7214 0,'0'53'31,"0"-35"-15,0 17-16,18-35 0,-18 53 16,0-35-1</inkml:trace>
  <inkml:trace contextRef="#ctx0" brushRef="#br0" timeOffset="213635.83">13688 7144 0,'0'0'0,"0"-36"32</inkml:trace>
  <inkml:trace contextRef="#ctx0" brushRef="#br0" timeOffset="213962.47">13988 6967 0,'0'0'0,"0"53"46,0 0-46,35 18 16,0 17 0,-35-18-1,35-34 1,-35-1 0,0-17-1</inkml:trace>
  <inkml:trace contextRef="#ctx0" brushRef="#br0" timeOffset="214219.64">13935 7214 0,'35'-35'16,"0"35"0,-17 0-16,17 0 15,18-35 1,-18 35 0,-52 0 62</inkml:trace>
  <inkml:trace contextRef="#ctx0" brushRef="#br0" timeOffset="-206106.19">15540 7073 0,'0'0'0,"0"71"15,35 158 1,0-88 15,-35-106 16,0-70-16,-17-124 0,17 18-15,-36 88 0,36 0-1,0 1 1,18-1 0,17 53 30,1 53-30,-36-18 0,53 35-1,0 19 1,-1-37 0,-16-16-1,-36-1 1,0-53 78</inkml:trace>
  <inkml:trace contextRef="#ctx0" brushRef="#br0" timeOffset="-205864.84">15646 7338 0,'0'0'0,"35"0"46,-17-18-46,17 18 16,18-18 0,-36 18-1</inkml:trace>
  <inkml:trace contextRef="#ctx0" brushRef="#br0" timeOffset="-203445.02">16016 7250 0,'53'0'78,"-18"0"-62,-17-36 0,17 36 15</inkml:trace>
  <inkml:trace contextRef="#ctx0" brushRef="#br0" timeOffset="-202963.38">16581 6879 0,'-18'-35'31,"0"53"-15,18 17-16,-35-18 15,35 107 1,0-36-1,35-53 1,36 1 0,-18-36-1,-36 0-15,19-18 16,-36-17 0,0 17-1,0-17 1,-18 35 15,-17 0-15,-18 0-1,0 35 1,53 0 0</inkml:trace>
  <inkml:trace contextRef="#ctx0" brushRef="#br0" timeOffset="-202546.49">16951 6897 0,'0'0'0,"-35"0"15,-1 0-15,36 17 32,0 1-17,18 17 1,53-35 0,-36 36-1,18 17 1,-18-18-1,-35 0 1,0 0 0,-35-35-1,17 18 1,-17-18 0,0 0-1,35-18 1,-18-35-1</inkml:trace>
  <inkml:trace contextRef="#ctx0" brushRef="#br0" timeOffset="-202289.32">16951 6914 0,'53'-35'31,"-18"35"-31,0-35 16,1 35-16,17-18 15,-36 18 63,19-35-62</inkml:trace>
  <inkml:trace contextRef="#ctx0" brushRef="#br0" timeOffset="-201912.94">17604 6703 0,'0'0'0,"-36"0"46,1 53-30,35 0 0,0 17-1,0 71 1,0-70 0,53-36-1,-18-17 1,-17-18-1,17 0 1</inkml:trace>
  <inkml:trace contextRef="#ctx0" brushRef="#br0" timeOffset="-198846.36">18045 6738 0,'17'0'438,"-17"35"1624,0 1-2046,0-1-1,53-35-15,71 35 32,-54-35-1,-70-35 16,0-36-16,0 36-15,-35 35-1,0-35 1,-18 35-1,0 0 1,53 17 0,-18-17-1,18 36 1</inkml:trace>
  <inkml:trace contextRef="#ctx0" brushRef="#br0" timeOffset="-198465.88">18468 6615 0,'0'-36'15,"0"54"32,0 0-47,35 52 16,-35-17 0,0 0-1,0-18 1,35-17 15,-17-18 32</inkml:trace>
  <inkml:trace contextRef="#ctx0" brushRef="#br0" timeOffset="-198027.86">18785 6579 0,'-17'18'31,"17"35"-16,0-18 1,0-17-16,17-18 16,-17 35-1,18-35-15,35 35 16,-18-35 0,-17 0-1,17-17 1,-35-19-1,0 19 1,0-19 0,0 19-1,-35-18 1,0 35 0,-1 0-1,1 0 1,0 0 15</inkml:trace>
  <inkml:trace contextRef="#ctx0" brushRef="#br0" timeOffset="-197528.72">19085 6579 0,'0'36'47,"0"-19"-47,0 18 16,0-17-1,88 17 1,-70-35 0,17 0-1,1 0 1,-36-17-1,0-1 1,0-35 0,0 0-1,-18 36 1,-35 17 0,0 0-1,36 0 1</inkml:trace>
  <inkml:trace contextRef="#ctx0" brushRef="#br0" timeOffset="-196994.51">19456 6562 0,'-18'17'31,"18"36"-15,0 0-1,35-18 1,18-35-1,0 0 1,-35 0 0,17 0-1,-35-17-15,0-1 16,35-17 0,-35 0-1,-17 17 16,-19 18-15,1 0 0,0 0-1</inkml:trace>
  <inkml:trace contextRef="#ctx0" brushRef="#br0" timeOffset="-196228.61">19879 6562 0,'0'17'78,"0"19"-62,0 16-1,18 1 1,17-17-1,18-36 1,0 0 0,-18-18-1,-35-17 17,0-1-17,0 1-15,-18 0 31,-17 35-15,17 0 0,-34 0-1,16 0 1</inkml:trace>
  <inkml:trace contextRef="#ctx0" brushRef="#br0" timeOffset="-195496.2">20285 6544 0,'-18'0'16,"18"18"-1,0 17 1,0 18 0,35-18-1,18-35 1,-35 0-1,17 0 17,-17-18-17,-18 1 1,0-18 0,0-18-1,-35 35 1,-1 18 15,1 0-15,0 0-1</inkml:trace>
  <inkml:trace contextRef="#ctx0" brushRef="#br0" timeOffset="-195105.01">20549 6456 0,'0'0'0,"0"35"78,18 0-62,-18-17-16,0 17 15,0 1-15,35-19 16,-35 36-1,0-18 1,0-17 31</inkml:trace>
  <inkml:trace contextRef="#ctx0" brushRef="#br0" timeOffset="-194744.43">20779 6456 0,'0'17'32,"35"19"-17,-35-19-15,35 19 16,-35-1-16,35 18 16,1 35-1,-36-35 16,-18-18-15,-35 1 0,0-36-1,0 35 1</inkml:trace>
  <inkml:trace contextRef="#ctx0" brushRef="#br0" timeOffset="-193072.42">21802 6597 0,'35'0'110,"18"0"-110,0 0 15,-18 0-15,53 0 31,-35 0 79</inkml:trace>
  <inkml:trace contextRef="#ctx0" brushRef="#br0" timeOffset="-192314.6">22525 6421 0,'17'0'62,"1"0"-62,17 0 16,1 0-16,-19 0 15,36 0 1,0 0 15,-53 35 32,-17 18-48,17-36-15,-36 19 16,19 17 0,17-18-1,-36-35 1,36 17-1,18-17 48,17 0-47,1 0-1,-19 0-15,54 0 16,-54 0-1</inkml:trace>
  <inkml:trace contextRef="#ctx0" brushRef="#br0" timeOffset="-190251.85">23336 6332 0,'-17'0'187,"34"0"688,19 0-843,-19 0-17,18 0 1,-17 0 15,-18-17 79,-35 17-95,17 0 1,-17 0-1,0 35 1,35-17-16,-53 17 16,53 0-16,0-17 15,0 35 1,17-53 0,36 0 15,0 0-31,0-18 15,-18-35 17,-35-17-17,36 34 1,-36 89 46,0-17-62,0-1 16,0 18-16,0 17 16,17-34-1,-17 34 1,36-70 31,-1-35 15,-35 0-62</inkml:trace>
  <inkml:trace contextRef="#ctx0" brushRef="#br0" timeOffset="-189860">23777 6456 0,'0'35'32,"0"18"-17,0-35 1,53-18 0,0 35-1,-35-35 1,17 0-1,-35-18 1,0 1 0,0-36-1,0 35 1,0-17 0,-35 35-1,-54 0 1,37 0-1,34 0 1,-17 0 0,-1 17-1</inkml:trace>
  <inkml:trace contextRef="#ctx0" brushRef="#br0" timeOffset="-188308.82">24642 6244 0,'-36'-35'235,"19"35"-204,17 18 453,-36-18-468,36 70 0,-35-17-16,35-18 0,-18 18 15,18 0-15,0-35 16,0 17-16,0 0 15,0 1 1,36-1 15,-19-35 16,19 0-47,17-18 16</inkml:trace>
  <inkml:trace contextRef="#ctx0" brushRef="#br0" timeOffset="-187976.55">24853 6403 0,'-17'35'31,"17"0"-16,88-35 1,-35 0 0,-18 0-16,0 0 31,-35-17-31,0-1 31,0-17-15,-17 35-1,-36-35 1,35 35-16,-53 0 16,36 0-1</inkml:trace>
  <inkml:trace contextRef="#ctx0" brushRef="#br0" timeOffset="-187664.6">25241 6244 0,'0'18'47,"0"-1"-32,0 19-15,0-1 16,0-17-16,36 17 16,-19 18-1,-17-18 1,0 0 0,0 1 15,35-36 0</inkml:trace>
  <inkml:trace contextRef="#ctx0" brushRef="#br0" timeOffset="-187325.87">25523 6350 0,'-35'18'16,"35"17"-16,35-17 16,1-18-1,17 0 1,-18 0 0,0 0-1,-35-18 1,0-17-1,0 17 1,-35-17 15,17 35-31,-70 0 16,70 0 15</inkml:trace>
  <inkml:trace contextRef="#ctx0" brushRef="#br0" timeOffset="-186189.68">25876 6244 0,'0'35'844,"0"1"-828,36 17-16,-36 0 15,35 17 1,0 18 15,-35-70 1</inkml:trace>
  <inkml:trace contextRef="#ctx0" brushRef="#br0" timeOffset="-185873.38">26106 6350 0,'0'-35'31,"35"35"-15,-18 17 15,-17 36-15,36 35 0,17-17-1,-53-36 1,35 1-1</inkml:trace>
  <inkml:trace contextRef="#ctx0" brushRef="#br0" timeOffset="-185475.4">26599 6385 0,'0'18'32,"0"52"-17,0-34 1,18-36-1,17 35-15,18-35 16,0 0 0,-18 0-1,-35-18 1,36 18 0,-36-17-1,0-19 1,-18 1-1,-17 18 1,-53 17 0,35 0-1,35 0 1</inkml:trace>
  <inkml:trace contextRef="#ctx0" brushRef="#br0" timeOffset="-185122.51">26987 6262 0,'0'35'62,"0"0"-62,36 1 16,-36-1-16,0 0 16,0 0-1,0 1 1,17-36 46</inkml:trace>
  <inkml:trace contextRef="#ctx0" brushRef="#br0" timeOffset="-184775.29">27234 6297 0,'0'18'32,"0"17"-32,0 0 15,36-35 1,-1 36-1,0-36 1,-35-18 0,0-17-1,0 17 17,0-17-17,-35 35 1,-18-36-1,0 36 1,36 0 0</inkml:trace>
  <inkml:trace contextRef="#ctx0" brushRef="#br0" timeOffset="-184391.51">27517 6227 0,'17'0'46,"36"0"-30,-53 35-16,18 18 16,-18 53-1,0-54 1,0-34 0,0 35-1,-35-18 1,-1 1-1,-17-36 1,36 0 0</inkml:trace>
  <inkml:trace contextRef="#ctx0" brushRef="#br0" timeOffset="-182161.23">15875 8008 0,'0'-18'93,"0"-17"-61,-35 35-17,-1 0 1,19 0 0,-18 35-1,35 1 1,-36 17-1,36 0 1,0-18 0,36 0-1,-1-35 1,0 0 0,0 0-1,-35-18 1,36-17-1,-36 18 1,0-36 0,0 17-1,0 19 17,0 52 30,0 53-46,17-88-16,-17 53 15,36-18 1,-19-35 62</inkml:trace>
  <inkml:trace contextRef="#ctx0" brushRef="#br0" timeOffset="-181851.67">16210 8043 0,'35'0'31,"1"0"-15,-19 0-1,19 0 17</inkml:trace>
  <inkml:trace contextRef="#ctx0" brushRef="#br0" timeOffset="-180893.52">16810 7849 0,'0'-35'31,"0"17"-31,-35 18 31,-36-35 1,18 159-1,88-72 0,1-16-15,-1-36-1,18 0 1,-36-18 0,-17 0 15,0-17-15,0 0-1,36 35-15,-36 35 63,0 0-63,0 1 15,35 52 1,-35-35 0,0-18-1,18-35 48</inkml:trace>
  <inkml:trace contextRef="#ctx0" brushRef="#br0" timeOffset="-180451.22">16969 7920 0,'0'-35'15,"35"35"1,-17 0-16,34 0 16,1-36-1,-35 36 16,-18-17-15,0 34 62,0 19-62,0 16-16,0-16 15,0 17-15,35-18 16,-35-17 0,0 35-1,0-18 1</inkml:trace>
  <inkml:trace contextRef="#ctx0" brushRef="#br0" timeOffset="-180231.5">17092 8079 0,'0'0'0,"0"-36"31,18 36-15,35 0-1,-53-17-15,35 17 16,0 0 0,0-36-1,-17 36 17</inkml:trace>
  <inkml:trace contextRef="#ctx0" brushRef="#br0" timeOffset="-178327.58">22772 7302 0,'17'0'47,"19"-17"-16,17 17 0,-18 35 0,-35 18-31,0-18 16,-18-35 0,1 36-1,17-54 48,35 18-32,0 0-15,0 18-1,-35 17-15,36 0 16,-36-17-1,0 35 1,-18-36 0,-35 19-1,0-36 1,18 0 0,35-89 15,18 72 0,17 17-15,-17 0-1,17 0 1,0 35 0</inkml:trace>
  <inkml:trace contextRef="#ctx0" brushRef="#br0" timeOffset="-176374.11">23548 7179 0,'0'35'796,"0"1"-780,0-19-16,0 18 16,0 18-1,0 18 17</inkml:trace>
  <inkml:trace contextRef="#ctx0" brushRef="#br0" timeOffset="-176000.68">23742 7214 0,'0'-17'0,"53"-19"32,-18 36-17,-17 0 1,-18 36-1,0 17 1,0-18-16,-18 35 31,18-52-15,35-18 46,18 0-46,-17 0 0,17-18-1</inkml:trace>
  <inkml:trace contextRef="#ctx0" brushRef="#br0" timeOffset="-175639.85">24077 7144 0,'0'0'0,"18"0"15,-18-18 1,35 18 0,0 0-1,-35 53 1,0 0-16,-17 0 15,-1-18 1,18-17 0,71-18 31,-19 0-32,-34 0 1</inkml:trace>
  <inkml:trace contextRef="#ctx0" brushRef="#br0" timeOffset="-172854.34">24977 7197 0,'0'-36'15,"0"72"32,-36 17-47,36-18 16,-35 18-16,35 106 47,18-89-16,17-70-31</inkml:trace>
  <inkml:trace contextRef="#ctx0" brushRef="#br0" timeOffset="-172488.72">25241 7320 0,'0'0'0,"-35"0"16,35 18-1,0-1 1,18-17-16,35 36 15,-18-36 17,18-18-17,-36 18 1,-17-18-16,0-17 16,0 0-1,-53 0 16,-17 35-15,17 0 0,35 17-1</inkml:trace>
  <inkml:trace contextRef="#ctx0" brushRef="#br0" timeOffset="-170945.78">25506 7144 0,'0'-36'32,"35"36"249,0 18 594,-35 0-859,0 35-16,0 0 15,0-18-15,18 0 16,-18 0-16,0 1 15,0-1 17</inkml:trace>
  <inkml:trace contextRef="#ctx0" brushRef="#br0" timeOffset="-170588.62">25806 7126 0,'0'35'63,"0"1"-63,0 17 15,0-18 1,17 0-1,-17 0 17,0-17-17</inkml:trace>
  <inkml:trace contextRef="#ctx0" brushRef="#br0" timeOffset="-170241.92">26070 7108 0,'0'18'63,"0"35"-63,0-18 16,0-17-16,0 17 15,0-17 1,0 17-1,18-35 1,-18 35-16</inkml:trace>
  <inkml:trace contextRef="#ctx0" brushRef="#br0" timeOffset="-169266.68">26335 7108 0,'0'-17'0,"0"34"78,0 19-78,35 34 31,0 18 1</inkml:trace>
  <inkml:trace contextRef="#ctx0" brushRef="#br0" timeOffset="-168262.34">26741 7073 0,'0'53'468,"0"-35"-468,0 17 16,0 0-16,35 1 16,0-36-1,-35 35 1,35-35-16,54 0 31,-54-18 0,0-52 1,-35 17-17,0 35 1,-18 18-16,18-35 16,-105 35-1,52 0 1,35 0-1</inkml:trace>
  <inkml:trace contextRef="#ctx0" brushRef="#br0" timeOffset="-167879.07">27217 7003 0,'35'53'63,"-35"17"-63,0-17 0,0-18 15,0 36 1,35-54 0,-35 19-1,0-1 1,36-35 46</inkml:trace>
  <inkml:trace contextRef="#ctx0" brushRef="#br0" timeOffset="-167486.47">27499 7126 0,'0'18'31,"0"17"-15,18 18-1,-1-53 1,-17 35-1,53-35-15,0 0 16,-35 0 0,-18-17-1,0-1 1,0-35 0,0 18-1,0 17 16,-71 18-31,36 0 16,0 0 0,-1 0-1</inkml:trace>
  <inkml:trace contextRef="#ctx0" brushRef="#br0" timeOffset="-167153.31">27711 7038 0,'0'0'0,"0"-35"15,35 35 1,0 17-1,18 107 1,-18-18 0,-35-54-1,0-34 1,-35 35 0,35-18-16,-35-17 15,17-18 16,-17 0-15,0 0-16</inkml:trace>
  <inkml:trace contextRef="#ctx0" brushRef="#br0" timeOffset="-164754.28">17956 7691 0,'-17'0'641,"17"35"-579,0 0-46,-18-17-16,18 17 15,0 0-15,0 1 16,0 16-16,0 1 16,0-35-16,0 35 15,35-18 1,1 36 15,-19-71 0,19 0 1</inkml:trace>
  <inkml:trace contextRef="#ctx0" brushRef="#br0" timeOffset="-164069.22">18292 7885 0,'35'0'15,"-35"35"189,0-18-189,53 72 1,-18-89-16,-17 35 15,17-35-15,18 0 16,-18 0 0,0 0-1,-35-35 17,0-18-17,0 17 1,-35-16-1,-18 52 1,53-36 0,-70 36-1,34 0-15,-17 18 16,36-18 0,17 35-1,0-17 1</inkml:trace>
  <inkml:trace contextRef="#ctx0" brushRef="#br0" timeOffset="-163731.98">18821 7779 0,'0'17'47,"0"19"-32,17 17 1,-17-18-1,36 0 1,-36 0 0,0 1-1</inkml:trace>
  <inkml:trace contextRef="#ctx0" brushRef="#br0" timeOffset="-163435.84">19068 7796 0,'0'18'62,"0"17"-46,0 1-16,35 16 15,-35-16 1,35-1 0,-35 0 15</inkml:trace>
  <inkml:trace contextRef="#ctx0" brushRef="#br0" timeOffset="-162935.29">19438 7849 0,'0'36'15,"35"-1"1,1-18-1,17-17 1,-18 0 0,-18 0-1,19 0 1,-36-35 0,0 0 15,0 0-31,-18-1 31,-17 36-15,0 0-1,-18 0 1,0 0 0,17 0-1,36 18 1</inkml:trace>
  <inkml:trace contextRef="#ctx0" brushRef="#br0" timeOffset="-161653.15">19932 7796 0,'-35'0'46,"35"18"-30,35 88 15,53-71 1,-35-35-17,-18 0 1,-35-18-1,0 1 1,0-18-16,0-18 16,-17 53-1,17-18-15,-53 18 16,17 0 0,-16 0 15,16 0-16</inkml:trace>
  <inkml:trace contextRef="#ctx0" brushRef="#br0" timeOffset="-161235.95">20214 7779 0,'-17'0'16,"17"35"0,0-17-1,0 35 1,0-36-1,52-17 1,-16 0 0,-1 0-1,0 0 1,-35-53 0,0 18-1,0 17 1,-35 18-1,-18 0 1,18 0 0,0 0-1</inkml:trace>
  <inkml:trace contextRef="#ctx0" brushRef="#br0" timeOffset="-160752.47">20620 7761 0,'-18'0'31,"18"18"-31,0 17 16,0 18 0,0-18 15,35-35-16,36 0 1,-36 0 0,-35-17-1,18-19 1,-18 1 0,0 0-1,0 17 1,-53 18-1,18 0 1,-36 0 0</inkml:trace>
  <inkml:trace contextRef="#ctx0" brushRef="#br0" timeOffset="-160333.37">20884 7673 0,'36'53'78,"-36"-36"-62,0 19-16,0-19 15,0 19 1,35 17 0,-35-18 15</inkml:trace>
  <inkml:trace contextRef="#ctx0" brushRef="#br0" timeOffset="-160018.87">21096 7549 0,'35'0'16,"-17"0"0,53 53-1,-19 36 1,-52 52 0,0-88-1,-35-18 1,-18 0-1,-35 53 1,-18-35 0</inkml:trace>
  <inkml:trace contextRef="#ctx0" brushRef="#br0" timeOffset="-96608.75">3087 9701 0,'0'36'141,"0"-1"-141,0 71 16,0 17 15,17-87-15,-17-89 30,0 35-30,-17-17-16,17-18 16,0-35-1,0 17 1,0 36 0,0-1-16,17 36 46,19 0-30,52 106 0,-35-53-1,-18 18 1,-17-54 0,-18 19 15,35-19-16,-53-17 48</inkml:trace>
  <inkml:trace contextRef="#ctx0" brushRef="#br0" timeOffset="-96368.88">3122 9931 0,'18'0'46,"35"-18"-30,0 18 0,-36 0-1</inkml:trace>
  <inkml:trace contextRef="#ctx0" brushRef="#br0" timeOffset="-96035.3">3775 10019 0,'-18'0'16,"18"18"15,-35 17-31,35 0 16,-18-35-16,18 35 15,-35 1 1</inkml:trace>
  <inkml:trace contextRef="#ctx0" brushRef="#br0" timeOffset="-95635.27">4092 9578 0,'0'53'63,"0"-18"-63,0-17 15,0 17-15,35 0 16,-35 1-1,0-1 1,18-35 0</inkml:trace>
  <inkml:trace contextRef="#ctx0" brushRef="#br0" timeOffset="-95088.27">4092 9666 0,'0'0'0,"0"-35"15,0 0 1,0 17 0,18 18-1,35 0 1,-36 0-1,19 18 1,-36 17 0,0 18-1,0-18 1,0-17 0,53-18 62,0 0-63,-18 0 1,18 0 0,-53 35-1,0-17 1,0 17-1,-18-35 1,-17 35 0,-18-17-1,0 17 1</inkml:trace>
  <inkml:trace contextRef="#ctx0" brushRef="#br0" timeOffset="-94854.68">4657 9790 0,'0'52'31,"0"1"-15,0-35-16,-36 17 15,36 1 17</inkml:trace>
  <inkml:trace contextRef="#ctx0" brushRef="#br0" timeOffset="-94434.18">5133 9490 0,'-35'0'15,"-18"0"1,53 17-1,-53 19-15,35 34 16,18 54 15,124-89 1,-36 0-1</inkml:trace>
  <inkml:trace contextRef="#ctx0" brushRef="#br0" timeOffset="-93721.14">5450 9772 0,'0'-35'94,"0"17"-16,0 53 188,0 1-251,-17-1-15,17-18 0,-18 36 31,18-17-15</inkml:trace>
  <inkml:trace contextRef="#ctx0" brushRef="#br0" timeOffset="-92349.68">5644 9507 0,'0'-35'94,"36"35"-63,-36 35 547,35 1-562,-35-19-16,35 36 16,-35-18-1,18-35 48,-18-35-48,0-35 17,-18 17-17,1 17-15,17 1 16,-36 35 0,36-17 15,18 17 0,0 0-31,35 0 16,35 17-1,-18 54 1,-70-18 15,0 17-15,0-52-1,-53 70 1,0-88 0,36 18-1</inkml:trace>
  <inkml:trace contextRef="#ctx0" brushRef="#br0" timeOffset="-92130.27">6174 9631 0,'-36'17'31,"1"36"-16,35-17-15,-35-1 16,35 0 0</inkml:trace>
  <inkml:trace contextRef="#ctx0" brushRef="#br0" timeOffset="-91427.33">6526 9384 0,'0'-18'16,"0"-17"15,-17 35-16,-36 0 17,35 18-32,-35 52 15,53-17 1,0-18 15,53-35-15,-18 0-1,1 0 1,-1 0 0,-70 0 31,-18 53-32,53-17-15,-18-36 16,18 52-1,0-16 1,0-1 0,35-35-1,18 0 1,-17-18 15,-1 18-15,-35-17-1</inkml:trace>
  <inkml:trace contextRef="#ctx0" brushRef="#br0" timeOffset="-83866.02">2840 9278 0,'0'0'0,"-35"71"78,35-1-62,0 54-1,0-107-15,35 19 31,0-36-31,0 0 0,36 0 16,-53-18 31,-36-35-16,-106 18 0,54 52-15,52-17 0,18 36-1</inkml:trace>
  <inkml:trace contextRef="#ctx0" brushRef="#br0" timeOffset="-83581.58">3069 9296 0,'0'35'47,"35"18"-31,-17-53-16,17 18 0,-17-18 15,35 35 1,-53 0 0,0-17-1,-35-18 1,-18 35 0,35-35-16</inkml:trace>
  <inkml:trace contextRef="#ctx0" brushRef="#br0" timeOffset="-83430.19">3034 9349 0,'0'0'0,"0"-36"16,0 19 0,35-19-1,36-17 1,-18 18-16,17 35 15</inkml:trace>
  <inkml:trace contextRef="#ctx0" brushRef="#br0" timeOffset="-82949.11">3792 9119 0,'-35'0'31,"0"36"-15,35-19-16,0 71 16,0 1-1,70-36 1,19-53 0,-19 0-1,-17-18 1,-53-17-1,0 17 1,-35-17 0,-71 35 15,71 17-15,35 1-1</inkml:trace>
  <inkml:trace contextRef="#ctx0" brushRef="#br0" timeOffset="-82599.29">4145 9013 0,'0'0'0,"0"124"31,0-71-31,0 0 16,53-18-16,0 18 31,18-53-15,-36 0-1,-35-18 1,0-35-1,0 18 1,-35 35 0,-18 0-1,0 18 1</inkml:trace>
  <inkml:trace contextRef="#ctx0" brushRef="#br0" timeOffset="-82197.42">4745 8978 0,'-18'0'16,"-17"35"0,35 18-16,0 0 15,0-17-15,0 16 16,18 19 0,34-36-1,1-35 1,-17 0-1,-36-17 1,0-36 15,-18 17-15,-17 36 0,-1 0-1</inkml:trace>
  <inkml:trace contextRef="#ctx0" brushRef="#br0" timeOffset="-81897.29">4904 9013 0,'0'-17'16,"53"17"0,-18 0-16,-18 0 31,-17 35-15,0 0-1,71 54 1,-71-37-1,35 1 1</inkml:trace>
  <inkml:trace contextRef="#ctx0" brushRef="#br0" timeOffset="-81765.01">5027 9172 0,'0'-53'15,"35"18"1,1 35-16,34-35 16</inkml:trace>
  <inkml:trace contextRef="#ctx0" brushRef="#br0" timeOffset="-81365.36">5803 8855 0,'0'0'0,"-35"0"16,0 0 15,-1 0-15,36 53-16,-35 52 15,35-16 1,18-54 0,70 18 15,-35-53-15,-18-18-1,-35-17 1,-35 0-1,-18 35 1</inkml:trace>
  <inkml:trace contextRef="#ctx0" brushRef="#br0" timeOffset="-80904.8">6032 8925 0,'0'0'0,"-17"0"32,-1 0-17,-17 18 1,35 35-1,18-53 1,34 53 0,-16-18-1,-1 71 1,-35-89 0,-18-17-1,-17 0 16,35-52-15,0-1 15,18-18-15,17 53-16,-35-34 16</inkml:trace>
  <inkml:trace contextRef="#ctx0" brushRef="#br0" timeOffset="-80497.49">6703 8872 0,'-36'-35'16,"1"35"15,35 18-31,-35 17 16,0 53-1,35 36 1,0-71 0,53-53-1,-1 0 1,-34 0 0,17-18-1,-35-17 1,-17 17-1,-54 18 17,54 0-17</inkml:trace>
  <inkml:trace contextRef="#ctx0" brushRef="#br0" timeOffset="-80246.47">6862 8925 0,'-18'-17'15,"-35"17"-15,18 0 16,35 35-1,0 0 1,17-17 15,36-18-31</inkml:trace>
  <inkml:trace contextRef="#ctx0" brushRef="#br0" timeOffset="-80019.23">6914 8996 0,'0'-35'16,"-35"70"-16,70-35 0,-35-53 15,0 71 32,36 87-31,-36-34 0,17-18-1,-17 17 1,0-52 15</inkml:trace>
  <inkml:trace contextRef="#ctx0" brushRef="#br0" timeOffset="-76314.08">7602 9507 0,'53'0'47,"-35"0"-47,17 0 16,18-17 15,-53 34 0</inkml:trace>
  <inkml:trace contextRef="#ctx0" brushRef="#br0" timeOffset="-74645.34">8343 9278 0,'0'53'1016,"0"-18"-1001,35-17-15,-35 17 16,89 0 0,52-17 15,-106-18 0,-35-70 0,0 17-15,-53-18 15,-17 71-15,17 0 0,0 0-1,17 0 1,36 35 15,36-35-15</inkml:trace>
  <inkml:trace contextRef="#ctx0" brushRef="#br0" timeOffset="-74249.92">8819 9155 0,'0'0'0,"0"52"94,0-16-94,36-1 16,-36 18-16,35-18 15,0 18 1,1-18 0,-36-17 15,35-18 31</inkml:trace>
  <inkml:trace contextRef="#ctx0" brushRef="#br0" timeOffset="-73862.06">9190 9243 0,'-35'0'31,"35"17"-31,0 1 16,0 35-1,17-18 1,18-35-1,36 36 1,-53-36 0,35-18-1,-53-17 1,0-1 0,0 1-16,-18-18 15,-17 53 1,-18-35-1,0 35 1,35 0 0,18 17-1</inkml:trace>
  <inkml:trace contextRef="#ctx0" brushRef="#br0" timeOffset="-73495.14">9525 9155 0,'0'88'32,"0"-35"-17,53-53-15,-53 35 16,88-35-1,-70 0 1,17 0 0,-35-18-1,35 1 1,-52-36 0,-19 17-1,1 36 1,0 0 15,0 0-15,17 0-1</inkml:trace>
  <inkml:trace contextRef="#ctx0" brushRef="#br0" timeOffset="-73129.22">9966 9172 0,'0'18'16,"0"52"0,0-17-1,53-35 1,-18-18-16,-17 0 31,35 0-15,0 0-1,-18 0 1,-35-35-16,0-18 16,0 35-1,-35-35 1,-18 18-1,-35 35 1,52 0 0,36 18-1</inkml:trace>
  <inkml:trace contextRef="#ctx0" brushRef="#br0" timeOffset="-71262.5">10389 9137 0,'0'-35'47,"0"17"47,0 71 1109,0 0-1187,36-53-16,-36 17 15,52-17 1,37 0 15,-19 0 0,-70-52 1,0 16-32,0 1 15,0 17 1,-35 18 0,-18 0-1,0 0 1,0 0 15,18 18-31,35 0 16,-35 17-1</inkml:trace>
  <inkml:trace contextRef="#ctx0" brushRef="#br0" timeOffset="-69253.29">11007 9119 0,'0'0'0,"-18"0"16,0 0 62,18 18-78,0 0 0,0 34 31,71-16 0,17-36 0,-70-71 1,-18 1-1,-36 52-15,-16 18-1,34 0 16,-17 0-15,17 0 0,18 35-1</inkml:trace>
  <inkml:trace contextRef="#ctx0" brushRef="#br0" timeOffset="-68878.2">11324 8978 0,'0'0'0,"0"35"78,0 18-78,53-17 0,-53 17 16,35-18 0,1 18-1,-19 0 1,-17-18-1,36-35 32</inkml:trace>
  <inkml:trace contextRef="#ctx0" brushRef="#br0" timeOffset="-68644.88">11747 9313 0,'-17'18'32,"17"17"-17,-35 1 1,35-1-1,-18 0 1</inkml:trace>
  <inkml:trace contextRef="#ctx0" brushRef="#br0" timeOffset="-66410.91">12083 8978 0,'0'-35'31,"0"0"94,17 35-109,1 0 125,-18-18-95,0 53 1158,-35 18-1204,35-35 15,0 35 1,0-18-1,17-35-15,19 0 16,16 0 0,1 0 15,-53-18 0,0-52 0,0 17-15,-17 35 0,-1 18-1,-17-35 1,-18 35-16,18 0 16,-1 0-1,36 35 16</inkml:trace>
  <inkml:trace contextRef="#ctx0" brushRef="#br0" timeOffset="-65991.71">12453 8908 0,'0'-18'31,"0"71"32,0 0-48,0-18-15,0 18 16,0-18-16,0-17 16,18 35-1,-18-36 16,0 19 1,17-36-1</inkml:trace>
  <inkml:trace contextRef="#ctx0" brushRef="#br0" timeOffset="-65594.06">12718 9013 0,'0'53'47,"17"-17"-47,19-36 31,-1 0-31,-18 0 16,19-18 15,-36 0-15,0-17-1,0 0 1,-36 35-1,-16 0 1,16 0 0,1 0-1,35 17 1</inkml:trace>
  <inkml:trace contextRef="#ctx0" brushRef="#br0" timeOffset="-65142.58">12947 8978 0,'35'0'32,"-35"35"-17,0 1-15,35-19 16,18 19 0,18-36 15,-53 0-16,35 0-15,-18 0 32,-35-36-17,0-17 1,-18 36 0,-17-36-1,0 53 1,-18 0-1,17 0 1,19 18 0</inkml:trace>
  <inkml:trace contextRef="#ctx0" brushRef="#br0" timeOffset="-64525.87">13476 8943 0,'0'0'0,"0"18"93,0-1-77,0 18-16,0-17 16,35 53-1,-17-54 1,35-17 0,0 0-1,-36 0 1,19-17-1,-36-19 1,0-17 0,0 36-1,-18-18 1,-17-1 0,-18 36 15,35 0-16,-17 0 1</inkml:trace>
  <inkml:trace contextRef="#ctx0" brushRef="#br0" timeOffset="-63576.56">13970 8943 0,'-35'0'94,"35"18"-78,-36-18-1,36 52 1,18 19-1,35-36 1,0-35 0,-18 0-1,18 0 1,-18 0 0,-35-35-1,0 0 1,0-18-1,-17 35 1,-1-17 0,-35 35-1,18 0 1</inkml:trace>
  <inkml:trace contextRef="#ctx0" brushRef="#br0" timeOffset="-63051.22">14252 8855 0,'0'-18'31,"0"-17"-15,0 52 62,0 1-63,35 88 1,36 0 15,-71-71 1,18-35 14</inkml:trace>
  <inkml:trace contextRef="#ctx0" brushRef="#br0" timeOffset="-62643.89">14534 8872 0,'0'53'32,"0"-35"-32,0 17 15,36 18 1,-19-18 0,19-35-1,-1 0 1,-17 0-1,-18-17 1,35-36 0,-35-18-1,0 36 1,-18 17 0,1 18-1,-54 0 1,18 0-1,18 0 1</inkml:trace>
  <inkml:trace contextRef="#ctx0" brushRef="#br0" timeOffset="-62376.46">15081 9190 0,'-35'35'16,"35"-17"-1,-35 17 1,35 0-1,0-17 1,-36-18 0</inkml:trace>
  <inkml:trace contextRef="#ctx0" brushRef="#br0" timeOffset="-60581.32">9560 8431 0,'0'0'0,"-35"18"62,35 53-62,-35 17 16,35 53 0,70-35 15,18-106 0,-35-53 0,-70 35-15,-1 18 0,-35 0-1,18 0 1</inkml:trace>
  <inkml:trace contextRef="#ctx0" brushRef="#br0" timeOffset="-60290.69">9860 8608 0,'0'0'0,"0"35"47,0 0-31,35 1-16,18 17 15,-17-1 1,-36-34 15,0 17 0,-36-35-31,1 0 0</inkml:trace>
  <inkml:trace contextRef="#ctx0" brushRef="#br0" timeOffset="-60109.94">9895 8555 0,'0'0'0,"89"-53"32,-54 18-32,-17 35 0,34 0 15</inkml:trace>
  <inkml:trace contextRef="#ctx0" brushRef="#br0" timeOffset="-59274.66">12559 8237 0,'-18'0'15,"-17"18"1,35 35 0,0 141 15,0-176-31,53 17 31,17-35 0,-70-18-15,0-35 15,-17 53-15,-18-35-1,17 35 1</inkml:trace>
  <inkml:trace contextRef="#ctx0" brushRef="#br0" timeOffset="-58937.06">12771 8255 0,'0'35'15,"-36"18"-15,36 53 16,36-35 15,16-19-15,1-52-1,-17 0 1,-36-17 0,0-18-1,-18 17 17,-35 18-17,18 0-15,0 0 16</inkml:trace>
  <inkml:trace contextRef="#ctx0" brushRef="#br0" timeOffset="-56808.36">15716 8925 0,'0'-35'16,"-17"70"109,17 18-110,0 0 1,17-35 15,19-18-15,34 0-1,-17-18 1,-53 0 15,0-17-31,0 18 16,0-19-1,-35 1 1,-1 35 0,1-35-1,18 35 17,-19 0-17,19 17 1,17 19-16</inkml:trace>
  <inkml:trace contextRef="#ctx0" brushRef="#br0" timeOffset="-56307.1">16157 8837 0,'0'0'0,"0"18"78,35 35-78,-35 0 15,0-1-15,0-16 0,36 17 16,-36 0 0,35-1-1</inkml:trace>
  <inkml:trace contextRef="#ctx0" brushRef="#br0" timeOffset="-55908.4">16475 8961 0,'0'52'31,"0"-16"-15,17-36 0,-17 35-16,53-35 15,0 0 1,-18 0-1,1 0 1,-36-18 0,0 1-16,0-36 15,0 18 1,0-1 0,-18 36-1,-70 0 1,70 0-1</inkml:trace>
  <inkml:trace contextRef="#ctx0" brushRef="#br0" timeOffset="-55401.78">16951 8890 0,'-18'0'16,"18"18"0,0 35-16,0-18 15,18-35 1,-18 35-16,18-35 16,35 0-1,-1 0 1,-34-18 15,-18-70 0,0 35-31,0 0 16,-35 36 15,-18 17-31,18 0 16,-1 0-1</inkml:trace>
  <inkml:trace contextRef="#ctx0" brushRef="#br0" timeOffset="-54665.36">17427 8837 0,'-35'0'62,"35"53"-62,0-35 16,0 17-16,0-17 15,18 34 17,17-16-17,53-36 1,-88-18-1,0 0 1,18 18 0,-18-52-1,-18-37 1,-17 54 15,-1 35-31,1 0 31</inkml:trace>
  <inkml:trace contextRef="#ctx0" brushRef="#br0" timeOffset="-53808.22">17798 8837 0,'0'35'297,"0"18"-282,35-17 1,18-1 0,-36-35-1,19 0 1,-19 0 0,-17-53 15,0-35 0,0 52-15,-35 36-1,0 0 1,17 0 0</inkml:trace>
  <inkml:trace contextRef="#ctx0" brushRef="#br0" timeOffset="-53435.17">18080 8749 0,'0'0'0,"0"-18"47,0 54 15,35-19-62,-35 18 16,0-17-16,0 17 16,35 1-1,-35 17 1,0-36 0,0 18-1</inkml:trace>
  <inkml:trace contextRef="#ctx0" brushRef="#br0" timeOffset="-53152.49">18327 8749 0,'0'-18'32,"0"54"-1,0-19-31,35 36 16,-35-18-16,0-17 15,0 17 1,0 36-1</inkml:trace>
  <inkml:trace contextRef="#ctx0" brushRef="#br0" timeOffset="-52491.34">17445 8414 0,'0'0'0,"-35"17"47,-1 54-31,36 35-1,53-36 17,0-70-17,-18 0 17,-35-35-1,-17 35 0,-19 0-15,19 0-1</inkml:trace>
  <inkml:trace contextRef="#ctx0" brushRef="#br0" timeOffset="-52140.29">17727 8520 0,'0'-36'16,"18"19"15,17 17-31,-17 0 16,17 0 15,0 0-15,-35 35-1,18 0-15,-18-17 16,35 17-1,-35 0 1</inkml:trace>
  <inkml:trace contextRef="#ctx0" brushRef="#br0" timeOffset="-51973.45">17798 8572 0,'0'-17'31,"17"17"-31,54-35 16,-36 35-1,18 0 1,0-36 0</inkml:trace>
  <inkml:trace contextRef="#ctx0" brushRef="#br0" timeOffset="-50740.36">18680 9084 0,'0'-18'32,"0"54"-1,0-1-16,-71 71 17</inkml:trace>
  <inkml:trace contextRef="#ctx0" brushRef="#br0" timeOffset="-50190.3">19226 8749 0,'0'0'0,"-17"0"16,17 18-1,-36-18 1,36 52-16,0 1 15,0-17 1,18-36 0,17 0-1,-17 0 1,17-18 0,-35-35 15,0 0 0,-17 53-15,17-35-16,-18 35 15,-17 0 1,17 0 0,-17 18-1</inkml:trace>
  <inkml:trace contextRef="#ctx0" brushRef="#br0" timeOffset="-49822.95">19473 8731 0,'0'-35'16,"36"88"47,-36-18-48,0-17-15,0 17 16,17 0-16,-17-17 15,0 35 1,0-18 15,36-35 16</inkml:trace>
  <inkml:trace contextRef="#ctx0" brushRef="#br0" timeOffset="-49423.58">19720 8749 0,'0'53'47,"0"-18"-31,36-35-1,-36 18 1,52-18 0,-16 0-1,-36-36 16,0 1-15,0 18 0,0-19-1,-18 36 1,-17 0 0,0 0-1,-1 0 1</inkml:trace>
  <inkml:trace contextRef="#ctx0" brushRef="#br0" timeOffset="-48951.55">20073 8749 0,'-18'0'63,"18"35"-48,0 18 1,0 0 0,0-35-1,36-18 1,-1 0 0,-17 0-1,17 0 1,-35-36-1,0 1 1,0 0 0,-18 0 15,-35 35-15,36 0-1</inkml:trace>
  <inkml:trace contextRef="#ctx0" brushRef="#br0" timeOffset="-46555.48">20461 8749 0,'0'0'0,"-18"0"78,18 35-62,0 18-1,18-53-15,35 18 47,-18-18-15,-17 0-1,-18-36-16,0 1 1,0 18 234,0-19-203,0 19 734,-35 17-781,17 0 31,-17 0-15,-1 0 0,36 35-1,-17-35 1,17 18 15</inkml:trace>
  <inkml:trace contextRef="#ctx0" brushRef="#br0" timeOffset="-45944.02">20814 8625 0,'0'18'94,"0"17"-78,0-17-16,0 17 15,0 1-15,0 16 16,0-16 0,18-1 15</inkml:trace>
  <inkml:trace contextRef="#ctx0" brushRef="#br0" timeOffset="-45545.73">21043 8696 0,'0'35'32,"35"1"-17,1-36 1,-36 17 0,53-17-16,-36 0 15,-17-35 32,0 0-31,0 17-1,0-17 1,-35 35 0,17 0-1,-17 0 1</inkml:trace>
  <inkml:trace contextRef="#ctx0" brushRef="#br0" timeOffset="-45088.12">21449 8625 0,'0'0'0,"0"18"16,-35 17 0,35 1-1,0 17 1,0-1-1,53-52 1,-1 0 0,-16 0-1,-19 0 1,-17-17 0,0-36-1,0 18 1,0-18-1,-35 17 17,0 36-17,-18 0 1,18 0 0,17 0-16</inkml:trace>
  <inkml:trace contextRef="#ctx0" brushRef="#br0" timeOffset="-44375.13">21766 8202 0,'0'0'0,"-53"18"63,53 17-63,-52 0 15,52 18 1,17 35 15,54-70 0,-36-36 1,-35 1-17,0-19 1,-35 36-1,-1 0 17</inkml:trace>
  <inkml:trace contextRef="#ctx0" brushRef="#br0" timeOffset="-43894.69">21960 8255 0,'0'0'0,"-17"0"0,17-35 15,-18 35 1,-17 0-1,35 17 17,0 1-17,17 88 1,-17-71 0,0 0-1,0 18 1,0-88 31,0 0-32,0 17 1,53 18-16,-17-53 16,-1 18-1,-35 0 16,0 52 1</inkml:trace>
  <inkml:trace contextRef="#ctx0" brushRef="#br0" timeOffset="-43521.98">22137 8837 0,'0'0'0,"-35"71"31,17-36-31,18 0 31,-71-17 0,54-18-15</inkml:trace>
  <inkml:trace contextRef="#ctx0" brushRef="#br0" timeOffset="-41672.04">22737 8625 0,'0'36'141,"0"17"-126,-36-18-15,36 0 16,18 0 0,35 1-1,-36-36-15,72 0 32,-72 0-1,19-88 0,-54-1 0,-35 89 1,35 0-17,-17 0-15,35 18 31</inkml:trace>
  <inkml:trace contextRef="#ctx0" brushRef="#br0" timeOffset="-41231.83">23177 8572 0,'0'0'0,"36"53"94,-36 0-94,35-17 15,-35-1-15,0 0 16,35 0-1,-35 1 1</inkml:trace>
  <inkml:trace contextRef="#ctx0" brushRef="#br0" timeOffset="-40849.66">23548 8643 0,'0'53'47,"35"-18"-32,-17-35 1,35 0 0,-18 0-1,-17 0 17,-18-17-32,0-1 15,0-35 1,-36 18-1,19 35 1,-19 0 0,19 0-1,-18 0 17</inkml:trace>
  <inkml:trace contextRef="#ctx0" brushRef="#br0" timeOffset="-40420.82">23918 8555 0,'0'0'0,"0"17"16,0 19 15,18-1-31,17 0 16,18-35 0,-18 0-1,1 0 16,-36-17-31,0-36 32,0 35-17,0-35 1,-18 18 15,-35 35-15,36 18-16</inkml:trace>
  <inkml:trace contextRef="#ctx0" brushRef="#br0" timeOffset="-39672.02">24377 8555 0,'-35'35'172,"35"-17"-172,0 17 16,0 0-1,53 18 17,-1-53-1,-16-17 0,-36-1-15,0-88-1,-18 88 1,-17 18 0,17 0-1,-17 0 1</inkml:trace>
  <inkml:trace contextRef="#ctx0" brushRef="#br0" timeOffset="-39303.39">24571 8449 0,'35'-35'15,"-35"70"48,0-17-63,36 35 15,-36-1-15,0-16 16,35 17 0,-35-36-1,0 19 1,0-1 15,17-35-15</inkml:trace>
  <inkml:trace contextRef="#ctx0" brushRef="#br0" timeOffset="-38921">24941 8555 0,'-17'0'16,"17"17"-16,0 19 15,0 17 1,35-18 15,0-35-15,-17 0-1,-18-18 1,0 1 0,0-36-1,0 17 1,-18 19 0,-35 17-1,18 0 1</inkml:trace>
  <inkml:trace contextRef="#ctx0" brushRef="#br0" timeOffset="-38535.97">25259 8502 0,'0'-35'32,"0"52"-17,0 19 1,0 16-16,0-16 16,0 17-1,0 0 1,0-36-1</inkml:trace>
  <inkml:trace contextRef="#ctx0" brushRef="#br0" timeOffset="-38137.1">24624 8061 0,'0'0'0,"-18"35"0,18-17 15,0 17-15,0 0 16,0-17-16,36 17 0,-1 1 31,0-36-31</inkml:trace>
  <inkml:trace contextRef="#ctx0" brushRef="#br0" timeOffset="-38004.43">24765 8273 0,'35'0'16,"-35"-18"0,0-35 15,-35 124-31,-18-142 31,18 89-15</inkml:trace>
  <inkml:trace contextRef="#ctx0" brushRef="#br0" timeOffset="-37511.2">25047 8149 0,'0'0'0,"-35"-35"16,17 0-1,-17 35 1,17 0-1,18 17 1,0 1 0,36-18 15,-19 0-15,19 0 15,-36 53 16,0-36-32,0 19 1,35 34 0,-35-34-1</inkml:trace>
  <inkml:trace contextRef="#ctx0" brushRef="#br0" timeOffset="-17313.63">5891 10777 0,'0'-35'47,"0"0"-16,0 17 1,-35 18-17,17 0 1,-17-35-16,-18 35 31,18 70 0,35 19-15,35-54 0,71-35 15,-18 53-15,-17-18-1,-36 18 1,18 0-16,-53-35 15,0 17 1,-35-35 0,-1 35-16,-34-35 15,35 0 1,-1 0 0,1-70-1,106-1 1</inkml:trace>
  <inkml:trace contextRef="#ctx0" brushRef="#br0" timeOffset="-16996.73">6279 10989 0,'0'0'0,"53"0"31,-17 0-16,-36-35-15,0-1 16,0-16 0,-18 16-1,-17 36 1,35 18 0,-36 70-1,36-35 1,36-18-1,17-35 1,35 0 15,-53-35-15</inkml:trace>
  <inkml:trace contextRef="#ctx0" brushRef="#br0" timeOffset="-16664.7">6526 10901 0,'0'0'16,"0"35"15,53-35-31,-53 35 16,18-35-1,-18 36-15,0-54 47,0-35-31,0 18-16,0 0 15,35-18 17,-35 35-17,18 18 1,17 53 0,36 0-1,-71 0 1,17-18-1</inkml:trace>
  <inkml:trace contextRef="#ctx0" brushRef="#br0" timeOffset="-16097.53">6932 10583 0,'0'0'0,"-35"0"15,35 36 1,35 17 0,-35-1-1,106 37 1,-71-36-16,0 17 16,-17-52-1,-18-36 48,-53 18-63,0-53 15,0 18 1,0 35 0,18 70-1,35-52 1,18 35-1,88-53 1,-36 0 15,-17-35-15,-18-36 0,-35 18-1,36 18 1,-36 17-16,0 54 47,35-1-47,0 0 15,-35 0 1</inkml:trace>
  <inkml:trace contextRef="#ctx0" brushRef="#br0" timeOffset="-15946.68">7144 10689 0,'0'0'0,"35"0"31,0 0-15</inkml:trace>
  <inkml:trace contextRef="#ctx0" brushRef="#br0" timeOffset="-15280.33">7426 10936 0,'0'-35'62,"0"-18"-46,0 35-16,0-17 15,0 17 1,0-17-16,18 0 16,17 52 15,18 36-16,-18-53-15,18 36 16,0-36 0,53-36-1,-89-17 1,-17 18 0,-53 35 15,53 35-16,0-17 17,36-18-17,-1 0 1,36 71 0,-1-1-1,-17 36 1,-18-53-16,1 0 15,-36-18 1,-18 0 0,-70-35-1,35 0 1,0-17 0,18-36-1,35 0 1,17-53-1,54 18 1</inkml:trace>
  <inkml:trace contextRef="#ctx0" brushRef="#br0" timeOffset="-14813.62">8220 10301 0,'0'0'0,"0"18"47,0 140-32,106 54 1,-36-106 0,-35-71-1,-17 18-15,-18-70 63,0-1-48,0-35 1,0 18-16,0-18 16,35 18-1,36 35 1,-18 70-1,-18-17 1,-35 0 0,-18-53-1,1 18 1,-19-18 0,19 0-1</inkml:trace>
  <inkml:trace contextRef="#ctx0" brushRef="#br0" timeOffset="-14647.78">8767 10654 0,'0'53'15,"35"-18"-15,-35-17 16,17 17-1,-17 18 1</inkml:trace>
  <inkml:trace contextRef="#ctx0" brushRef="#br0" timeOffset="-14485.37">8643 10513 0,'0'0'0,"0"-36"31</inkml:trace>
  <inkml:trace contextRef="#ctx0" brushRef="#br0" timeOffset="-14280.43">8855 10425 0,'0'17'16,"0"36"-16,35 18 16,18 105-1,-18-123 1,0-18-1</inkml:trace>
  <inkml:trace contextRef="#ctx0" brushRef="#br0" timeOffset="-14129.78">8943 10601 0,'0'0'0,"0"-35"15,18-1 1,52 36 0,-35-35-16</inkml:trace>
  <inkml:trace contextRef="#ctx0" brushRef="#br0" timeOffset="-13779.78">9472 10372 0,'0'0'0,"-35"0"16,17 0-1,-17 17 17,35 1-32,0 35 15,35-53 1,-17 53-16,70 0 15,-35 0 1,-18-18 0,-35 0-1,-17-35 1,-19 35 0,-17-35-1,18 0 1,35-35-1</inkml:trace>
  <inkml:trace contextRef="#ctx0" brushRef="#br0" timeOffset="-13614.11">9684 10495 0,'0'35'15,"0"-17"1,17 17-16,19 36 16,-36-36-1,0 0 1</inkml:trace>
  <inkml:trace contextRef="#ctx0" brushRef="#br0" timeOffset="-13457.53">9613 10425 0,'0'0'0</inkml:trace>
  <inkml:trace contextRef="#ctx0" brushRef="#br0" timeOffset="-12913.25">9895 10460 0,'36'0'31,"-1"0"-15,0 0-1,-35 35 1,0 18 0,0 35-1,0-35-15,0-18 16,36-35 15,-19 0-15,71 0-1,-17-105 1,-18 34 0,-18 0-1,-35 54 1,0-18 15,-70 35-15,52 70-1,18-17 1,0 0 0,0-18-1,53-35 1,17 0-1,-34-17-15</inkml:trace>
  <inkml:trace contextRef="#ctx0" brushRef="#br0" timeOffset="-12663.76">10830 10336 0,'18'0'31,"17"0"-15,-17 0-16,35 0 15</inkml:trace>
  <inkml:trace contextRef="#ctx0" brushRef="#br0" timeOffset="-12480.33">10813 10513 0,'0'0'0,"0"-18"47,53 18-31,-1 0-1,-16-18 1</inkml:trace>
  <inkml:trace contextRef="#ctx0" brushRef="#br0" timeOffset="-11268.68">11536 10160 0,'0'0'0,"0"-35"31,0 70 79,0 18-110,0-18 15,35 106 1,-17-70 0,-18-18-1,0-18 1,0-53 62,0-35-62</inkml:trace>
  <inkml:trace contextRef="#ctx0" brushRef="#br0" timeOffset="-10846.72">11800 10089 0,'0'36'31,"-17"17"-15,17 0-16,0-18 15,0 0-15,0 53 16,35-17 15,18-71-15,-18 0-1,18 0 1,-53-18 0,0-17-1,0 17-15,0-17 16,-35 35-1,0 0 1,-18 0 0,17 0-1</inkml:trace>
  <inkml:trace contextRef="#ctx0" brushRef="#br0" timeOffset="-7395.46">12488 10072 0,'0'17'141,"0"36"-141,0-17 15,18-19-15,-18 19 16,0 16 0,35-52-16,-35-35 109,-17-35-93,17 34-16,0 19 15,-36-89 16,36 53-15,36 88 15,-36 18-15,35-18-16,0 1 16,18-1-1,-18 0 1,-35-52 46,18 17-62,-18-71 16,0 53-16,0-87 16,35 69-1,-35 54 16,0 35-15,36 0 0,16 17-1,19 1 1,-36-71 0,-17 0-1,-18-35 16,35-1-31,-35-17 16,0 1 0,0 122 46,0-35-46,18-35-1,-18 18-15,53-18 16,0 35 0,-36-35-1,-17 36 1,0-1 0,-35-35 15,35 17-31,-18-17 15,-17 0 1</inkml:trace>
  <inkml:trace contextRef="#ctx0" brushRef="#br0" timeOffset="-6845.09">13458 10019 0,'0'0'0,"-52"18"16,16 17-16,36 0 31,18 0-15,0-35-1,17 0 1,-35-17-1,35-1 1,-35-35 0,53 106 46,-53-18-62,35 18 0,-35 71 31,0-18-15,0-36 0,0-35-1,-70 1 1,34-36 0,-16 0-1,-1-18 1,17-88-1,36 36 1,0-1 0,18 18-1,0 18 1,87 17 0</inkml:trace>
  <inkml:trace contextRef="#ctx0" brushRef="#br0" timeOffset="-5362.36">13882 9878 0,'0'0'0,"0"17"47,0 54-32,0-18-15,17 123 16,36-70 0,-17-71-1,17 18 1,17-53 15,-17 0-15,-35-53-1,-18 0 1,0-35 0,0 71-1,-18 17 1,-35 35-1,53 0 1,-35 0-16,35 18 16,35-17-1,18-1 1,18-35 0,-1 0 15,-70-35-16,18-18 1,-18 17 0,0 72 31,0-19-47,35-17 15,-35 53 1,0-70 46,0-19-46,35 1 0,1-18-1,-1 18 1,-17 70 15,17 18-15,18-18-1,0-35 1,-36 0 0,-17-17-1,0-1 1,0-35-1,-35 53 17,35 18-1,18-18-15,-1 0-16,19 0 15,16 17 16,-52 89-15,0-53 0,0 0-1,0-18 1,0-17 0,-17-18-1,-18 0 1,17 0-1,18-53 17,0 18-32,18-18 15,52-18 1,-35 18 0,1-105-1,-36 70 16,0 35-15,0 17 0,0 54 31,0 35-47,0 0 15,17 123 1,19-52-1,-19-107 1,-17 19 0</inkml:trace>
  <inkml:trace contextRef="#ctx0" brushRef="#br0" timeOffset="-4893.75">14852 10283 0,'0'0'0,"0"-17"15,0-18 1,0 17 0,53-17-1,17-1 1,-34-17 0,-36 36-1,0 70 32,0 0-31,0-18-16,0 35 15,35-17 1,0-106 78,-35 36-94,36-18 0,-36-1 15,52 36 1,-16 0 0,-36 53-1,17-18 1,36 18-1,18 0 1,-36-53 0</inkml:trace>
  <inkml:trace contextRef="#ctx0" brushRef="#br0" timeOffset="-3845.92">15663 10072 0,'0'-35'32,"0"52"30,53 18-62,0 1 16,35 52-1,18-35 17,-88-53 15</inkml:trace>
  <inkml:trace contextRef="#ctx0" brushRef="#br0" timeOffset="-3552.09">15981 9984 0,'0'0'0,"-53"0"31,53 35-31,-35 18 15,-1 53 1,1-18 0,17-35-1,18 0 1,0-36 0</inkml:trace>
  <inkml:trace contextRef="#ctx0" brushRef="#br0" timeOffset="-2727.24">16492 10195 0,'0'0'0,"0"-17"31,36 17-31,-36-36 0,0 19 16,0-19-1,0 19 1,-18-18 15,-17 35-15,17 0-1,-35 0 1,18 17 0,35 1-1,0 17 1,35 18 0,53-18-1,-17 18 1,-53 0-1,-18-18 1,0-17 0,-36-18 15,19 0 0,17-35-15,0-1-1,0 19 1,17-18 0,36 35-1,-18 0 1,-17-36-16</inkml:trace>
  <inkml:trace contextRef="#ctx0" brushRef="#br0" timeOffset="-2243.98">16827 10037 0,'0'52'47,"0"1"-31,0-35-16,0 17 15,0 1 1,0-1 0,0-53 62,36-35-63,-1 18 1,18 35 0,-35 0-1,17 0-15,-35 18 16,0 17 0,0 0-1,0-17 1,-35-18-1,-1 0 1,1 35 0</inkml:trace>
  <inkml:trace contextRef="#ctx0" brushRef="#br0" timeOffset="-2080.54">17074 10178 0,'0'35'31,"0"35"-15,36-17 0</inkml:trace>
  <inkml:trace contextRef="#ctx0" brushRef="#br0" timeOffset="-1896.03">17004 10037 0,'0'0'0,"-35"0"0,52 0 63</inkml:trace>
  <inkml:trace contextRef="#ctx0" brushRef="#br0" timeOffset="-1677.28">17216 9948 0,'0'18'47,"0"35"-47,17 0 16,-17-18-16,35 0 16,-17 36-1,-18-36 1</inkml:trace>
  <inkml:trace contextRef="#ctx0" brushRef="#br0" timeOffset="-1543.74">17286 10089 0,'0'0'0,"35"-35"31,1 35-16,17 0-15</inkml:trace>
  <inkml:trace contextRef="#ctx0" brushRef="#br0" timeOffset="-1060.39">17709 9931 0,'-35'53'62,"35"17"-62,-70 177 32,70-176-17,-36-36 1,36 0 15</inkml:trace>
  <inkml:trace contextRef="#ctx0" brushRef="#br0" timeOffset="-379.89">17886 10072 0,'0'0'0,"0"17"31,0 36-15,0-17-16,35 52 16,-35-35 15,18-18-16,-18-53 48,0-35-47,0 36-16,0-36 31,0 18-31,0 17 62</inkml:trace>
  <inkml:trace contextRef="#ctx0" brushRef="#br0" timeOffset="-43.49">18045 10037 0,'-18'0'16,"-17"0"-16,-1 0 15,36 17 1,-17 18-16,17-17 15,0 70 1,35 18 15,71-71 16,-36-35-16,-17-17-31</inkml:trace>
  <inkml:trace contextRef="#ctx0" brushRef="#br0" timeOffset="1014.32">18256 10037 0,'0'0'0,"-35"-53"15,35 35 1,0 53 31,0 1-47,0 16 15,0 1-15,0 36 16,0-37 0,18-16 15,-18-54 31,17-17-46,19-18 0,-1 0-1,-35 71 32,35-18-31,-35 53-16,35-1 15,-17-16 1,17-36 15,1 0-15,-36-18-1,17 18 1,18-70 0,-35 34-1,-17 36 17,-1 0-32,-17 0 15,0 36-15,17-1 16,18 0-1,35-35 32,-17 0-31,17 0 0,-35-35-1,0 52 16,35-17-15,-35 18-16,18-18 16,17 35-1,1-35 17,-36-35-17,0 0 1,-18 17-1,18-17 1,35 0 0,1-1-1,-1 36 1,-35 18 31,0 35-32,0-18 1,35 0 0,0 1-1</inkml:trace>
  <inkml:trace contextRef="#ctx0" brushRef="#br0" timeOffset="1343.94">18909 10213 0,'-18'0'16,"1"0"0,-19 0-16,19 0 15,-54 35 1,36 18-1,35-18 1,17-35 0,36 0-1,-17 0 1,-1-17 0,0 17 15,-17 0-16,17 0 1</inkml:trace>
  <inkml:trace contextRef="#ctx0" brushRef="#br0" timeOffset="1578.89">19068 10195 0,'-36'18'16,"36"17"-1,0-17 1,18-18-1</inkml:trace>
  <inkml:trace contextRef="#ctx0" brushRef="#br0" timeOffset="1873.16">19156 10266 0,'17'-71'31,"-17"-35"-15,0 18-1,0 35 1,0 18 0,0 88 31,0 0-32,0-18-15,0 18 16,0 35-1,36-52 1</inkml:trace>
  <inkml:trace contextRef="#ctx0" brushRef="#br0" timeOffset="2380.95">19138 10089 0,'35'0'31,"1"0"-15,-19 0-16,19 0 16,17 0-1,-1-35 1,-16 0-1,-36 0 1,-36 35 15,-16 17-15,52 54 15,0-36-15,17 0-1,18-35-15,36 0 16,-53 18 0,-18-53 62,35-1-63,18 1 1,-35 35 0,52-88-1,-17 88 1</inkml:trace>
  <inkml:trace contextRef="#ctx0" brushRef="#br0" timeOffset="3590.87">20443 9860 0,'-35'0'31,"53"0"31,17 0-46,18 0 0,70-35 15,-70 35-16</inkml:trace>
  <inkml:trace contextRef="#ctx0" brushRef="#br0" timeOffset="3744.18">20585 10037 0,'35'-36'31,"18"36"-31,-18-17 16,-17 17-1,17 0-15</inkml:trace>
  <inkml:trace contextRef="#ctx0" brushRef="#br0" timeOffset="4304.78">21149 9631 0,'0'-35'31,"0"52"16,0 1-31,0 17-1,0 18-15,0-18 0,0 71 16,35-53 15,-35-18-15,0-17-1,18-18 95</inkml:trace>
  <inkml:trace contextRef="#ctx0" brushRef="#br0" timeOffset="37008.14">21431 9648 0,'0'0'0,"0"-35"109,0 18-62,18-19-31,0 36-1,17 0 16,0 18-31,-35 52 16,0 19 0,-35 16-1,-18-69 17,18-36-17,35 17-15,0-52 47,17 35 0,36 18-31,0 17-1,-35-35-15,17 35 16,0-35-1,-35 18 1</inkml:trace>
  <inkml:trace contextRef="#ctx0" brushRef="#br0" timeOffset="37600.3">21943 9790 0,'0'-36'16,"0"19"-16,0-19 16,-18 36-16,18-35 15,-18 17 17,-17 18-17,0 0 1,17 0-1,18 36 1,0-19 0,18 36-1,0 0 1,34-53-16,1 53 16,-53-18-1,0 1 1,0-19-1,-17-17 1,-19 0 0,19-53 31,17-17-47,0 17 15,0 18 1,17-1-1,1 36 17</inkml:trace>
  <inkml:trace contextRef="#ctx0" brushRef="#br0" timeOffset="39228.92">22472 9525 0,'0'0'0,"0"-35"0,0 70 47,35 124-32,-35-71 1,0-18-16,18 36 31,17-106 0,-35-17 16,0-36-31,0 35 0,35-17-16,-17 0 15,35-1 1,-18 36-1,1 71 17,-36-36-17,-18 18 1,-17-35 0,17-18-1,18 35-15,-35-35 16,52-53 31</inkml:trace>
  <inkml:trace contextRef="#ctx0" brushRef="#br0" timeOffset="39383.71">22842 9719 0,'0'35'15,"0"1"1,18-36-16,-18 52 16,35 1-1,1-17 1</inkml:trace>
  <inkml:trace contextRef="#ctx0" brushRef="#br0" timeOffset="39574.17">22860 9472 0,'0'0'0,"-18"0"15,54 0 16</inkml:trace>
  <inkml:trace contextRef="#ctx0" brushRef="#br0" timeOffset="39750.75">23089 9454 0,'0'0'0,"0"36"0,0 17 16,0-36-16,53 89 16,0-53-1</inkml:trace>
  <inkml:trace contextRef="#ctx0" brushRef="#br0" timeOffset="40184.05">23089 9631 0,'0'0'0,"0"-35"16,53-1-1,0 36-15,18-35 16,-36 0-1,0 35 1,-35 17 15,0 54-15,36-1 0,-1-70-1,0 53 1,18 0-1,-35-35 1,-18 17 0,-53-35-1,0 35 1,18-35 0,17 0 15,18-17-31</inkml:trace>
  <inkml:trace contextRef="#ctx0" brushRef="#br0" timeOffset="42092.85">24059 9525 0,'36'71'47,"-36"-19"-47,0 1 15,17-17-15,-17-1 0,0 0 16,0-17 0,0-71 62,0-35-63,36 35 1,-1 0 0,0 53-1,-17 0 17,17 53-17,0 17 1,1-34-1,-36-54 48,0-53-47,0 54-1,35-18-15,-17 35 47,17 0-31,-35 52-16,17-52 15,19 36 1,-1-36 0,0 0-1,-35-18 1,36 0-1,-36-52 1,0 17 0,0 71 31,0 35-32,53-18 1,-1 0-1,-16 0 1,17-35 0,-53 18 15,-18 17-15,-35-35-1,18 0 1,17 0-1</inkml:trace>
  <inkml:trace contextRef="#ctx0" brushRef="#br0" timeOffset="42718.23">25100 9472 0,'0'0'0,"-35"0"0,17 0 15,-17 71 1,0-18 0,35-1-1,88-52 1,-71 0-1,36 0 1,-53-17 0,36-1-1,-36-17 1,17 35 31,-17 53-32,36 0-15,-1 35 16,-35 0 0,35 53 15,-35-53-15,-17-52-1,-1-1 1,-35-35-1,-18 0 1,36-18 0,-18-87-1,53-37 1,18 72 0,17 17-1,53 0 1,-52 53-16,17-18 15,-1 18 1</inkml:trace>
  <inkml:trace contextRef="#ctx0" brushRef="#br1" timeOffset="74511.28">3298 12030 0,'0'0'0,"-35"-18"16,0 18 15,17 0 0,-52 53-15,34 88 31,36-53-16,18-88-16,53 0-15,-18 0 16,-18-17 0,0-36-1,0 53-15</inkml:trace>
  <inkml:trace contextRef="#ctx0" brushRef="#br1" timeOffset="74992.7">3404 11836 0,'0'-18'15,"0"36"17,0 88-17,18-18 1,35 18-1,-36-89 1,-17 36 0,36-53-16,-54-18 62,18-17-46,0 0-1,0-18 1,18 18 0,35 35-1,-18 0 1,0 17 0,53 72-1,-70-37 1,-18-34-1,35-18 1,1 0 0</inkml:trace>
  <inkml:trace contextRef="#ctx0" brushRef="#br1" timeOffset="75594.37">3845 12171 0,'36'-53'32,"-72"106"-17,72-141-15,-36 35 0,0 106 47,-53-18-31,53-17-16,0 17 31,35-35-15,-35-18 15,0-35-16,0 36 1,35 52 31,-17 0-31,35-35-1,-18 0 1,-17 0-1,-18-17 1,0-1 15,0-35-15,0 35 0,17-17 15,19 35-16,52-35 1,-53 0 0,0 70-1,-35 18 1,36-18 0,-19 0-1,-17 1 1,53-1-1,-18-35 1</inkml:trace>
  <inkml:trace contextRef="#ctx0" brushRef="#br1" timeOffset="75926.72">4480 11942 0,'0'0'0,"-53"35"16,18 18 0,35 0-1,0 0 1,71-53 0,-36-36-1,-35 1 1,0-18-1,53 88 48,-36-17-47,54 17-1</inkml:trace>
  <inkml:trace contextRef="#ctx0" brushRef="#br1" timeOffset="76377.35">4780 11924 0,'-53'0'31,"53"35"-31,-35 0 15,35-17-15,0 17 0,35-17 16,18 17 15,0-35-15,18 0 0,-18-70-1,-18-1 1,-35 18-1,-18 0 1,-35-17 0,36 70-1,17 35 32,0 0-47,0-17 16,17 17-16,1 36 15,17-36 17,-35 18-17,35-18-15</inkml:trace>
  <inkml:trace contextRef="#ctx0" brushRef="#br1" timeOffset="76910.59">4851 11977 0,'35'0'47,"36"-35"-32,-54 35-15,54-36 16,17 19-1,0-19 1,-70 1 15,-71 35 1,18 35-17,35 18 1,0-35-1,52-18 1,19 0 0,-53 35-1,17 36 1,-35-36 0,-18-53 30,18 1-46,0-36 16,0 0 15,18-18-15,35 54 0</inkml:trace>
  <inkml:trace contextRef="#ctx0" brushRef="#br1" timeOffset="78336.85">5803 11677 0,'0'-35'16,"0"70"422,0 35-423,0-34-15,0 17 16,0 0-16,0 0 15,0 35-15,18 53 16,35 212 0,0 35 15,-18-141 0,35 123 0,-70-194-15,36-34 15,-36 34-15,35-106-16,-35 72 16,0-19-1,35 53 1,36-17-1,17 70 1,-53-87 0,1-19-1,17 71 1,-18 88 0,18-158-1,-36-18 1,-17-53-1,0-36 1,0 71 15,36-35-15,-1 0 0,-35 18-1,35-18 1,-35 0-1,35-36 1,-35 19 0,0-1-1,0-18 17,0-69 30</inkml:trace>
  <inkml:trace contextRef="#ctx0" brushRef="#br1" timeOffset="79794.52">6244 11677 0,'0'0'0,"-35"0"15,17 18 1,18 34-1,-35 107 17,123-71-1,18-105 0</inkml:trace>
  <inkml:trace contextRef="#ctx0" brushRef="#br1" timeOffset="80060.95">6350 11924 0,'0'-18'15,"0"36"17,53 0-1,-18-18-15,89 0-1,-89-36 1,-35 1-1,0 17 1,-71-17 0,18 35-1,18 0 1,0 0 0</inkml:trace>
  <inkml:trace contextRef="#ctx0" brushRef="#br1" timeOffset="80346.38">6756 11783 0,'0'0'0,"0"53"15,35-53-15,0 0 16,18 0 0,0 0-1,-53-36 1,0 1 0,0 0-1,-18-18 1,18 18-1,0 17 17</inkml:trace>
  <inkml:trace contextRef="#ctx0" brushRef="#br1" timeOffset="80694.34">7056 11730 0,'0'0'0,"17"0"0,-17 35 15,35-35 1,-35 35 0,0-70 46,-17 35-62,17-70 16,0 34-16,17-17 15,-17 36 17,18 17-17,17 0 1,18 53-16,-53-18 16,53-35-16,-18 53 15,1-36 1</inkml:trace>
  <inkml:trace contextRef="#ctx0" brushRef="#br1" timeOffset="80894.45">7302 11483 0,'0'0'0,"0"35"31,18 0-15,-18-17 0,35 53-1,-17 17 1</inkml:trace>
  <inkml:trace contextRef="#ctx0" brushRef="#br1" timeOffset="81044.87">7338 11712 0,'0'0'0,"0"-35"0,0 17 31,35 18-31,-35-35 16,106 35 0,-106-18-1</inkml:trace>
  <inkml:trace contextRef="#ctx0" brushRef="#br1" timeOffset="81744.08">8008 11377 0,'-18'18'31,"18"52"-15,-53 18-16,-17 159 31,70-211-31,-18 34 31</inkml:trace>
  <inkml:trace contextRef="#ctx0" brushRef="#br1" timeOffset="82468.28">8361 11606 0,'17'-17'31,"19"-19"-15,-36 1-1,0-35 17,0 17-17,0 0 1,0 18 0,-36 52 15,36 18-16,0-17 1,0 106 0,18-19-1,17 19 1,-17-89 0,17 18-1,-35-35 1</inkml:trace>
  <inkml:trace contextRef="#ctx0" brushRef="#br1" timeOffset="83294.83">8343 11747 0,'0'0'0,"0"-17"16,0-18-1,35-1 1,18 36 0,-53-17-16,53 17 15,18 17 1,-54-17 0,19 53-1,-1-18 1,0-35 31,-35-52-32,18-1 1,17 0 0,1 17-1,-36 19 1,-18 17 15,0 0-15,18 17-1,-53 54 1,53-36 0,18 1-1,53-36 1,17 0-1,-18-18 1,54-106 0,-124 72-1,-18 52 17,0 0-17,-17 52-15,0 1 16,35-17 15,35-36-15,18 0-1,0-36 1,-18 19 0,-35-19-1,0 72 16,36 34-15,-19 18 0,18-70-1,-35 35 1,0-35-16,36-18 31</inkml:trace>
  <inkml:trace contextRef="#ctx0" brushRef="#br1" timeOffset="84145.9">9278 11571 0,'0'18'16,"0"-1"-1,0 19-15,0 17 16,18-53-1,35 17 1,-18-17 0,18 0-16,-36 0 15,-17-35 1,0-36 0,0 18-1,0 36 1,-35 34 31,35 54-32,0-53 1,35 35-16,1-53 16,34 0-1,-34 0 1,-1-18-1,-35-17 1,0-54 0,0 54-1,-18 35 17,18 35-17,0 18 1,0-17 15,18-36-15,35 0-1,-18 0 1,0-18 0,1 18-1,-36-53 95,0 35-95,52-17-15,-52 0 16,18 35-16,-18-35 31,35 70-15,-35 18-1,36-18 1,-1 0-16</inkml:trace>
  <inkml:trace contextRef="#ctx0" brushRef="#br1" timeOffset="84729.72">10142 11448 0,'0'0'0,"-35"0"15,0 35 1,35 18 0,17-18-1,36-35 1,-17-18 15,17 1-15,-18-18-1,0 35 48,36 0-48,-36 0 1,-35-36 0,0 1-1,0 17 1,0 54 31,0-19-32,0 36 1,35 35 0,0 18-1,-17 35 1,-18-88 0,0-17-1,-53-36 1,-17 35-16,17-35 15,0 0 1,18-18 0</inkml:trace>
  <inkml:trace contextRef="#ctx0" brushRef="#br1" timeOffset="86522.15">10724 11165 0,'0'0'0,"0"53"79,0-35-79,0 35 15,0 0-15,18-18 16,-18 36-16,0-18 15,0 17-15,0-17 16,0 18-16,0-1 16,0 54-1,0 123 17,0-1-1,0-69 0,0-71-15,0-71-16,0 71 15,0-18 1,0 18 0,0 35-1,35 0 1,-35 53 15,0-70-15,0 17-1,0 17 1,36-52 0,-36 0-1,0 18 1,35 17-1,-35-35 1,35-54-16,-35 90 16,35-19-1,1 0 1,-1-34 0,-35-36-1,0 0 16,18 17-15,-18 36 0,0-53-1,35-18 1,-35 53 0,0-35-1,0 0 1,35 0-1,-35-18 1,0 18 0,18 18-1,-18-36 1,35 18 0,-35 0-1,0-35 16,0 17-15,0-70 156,0 17-156</inkml:trace>
  <inkml:trace contextRef="#ctx0" brushRef="#br1" timeOffset="88947.53">11254 11465 0,'0'0'0,"-18"0"16,-17 0 15,17 36 0,18-19-15,0 124 15,0-105-15,18-36-1,70 0 1,-53 0-1,-17 0 1,-18-36 15,35 36 1,-35 18-17,18-18-15,70 0 31,-70-18-15,-18 1 0,0-19-1,-36 36 1,1 0 0,0 0-1,-1 18 1</inkml:trace>
  <inkml:trace contextRef="#ctx0" brushRef="#br1" timeOffset="89630.67">11836 11307 0,'0'35'47,"0"18"-47,0 0 16,53 35 0,17 0-1,1-17 1,-71-89 31,0-35-32,-53 18 1,18 17-16,-18-17 16,0 35-1,-18 0 16,18 70-15,53 1 0,35-36-1,36-35 1,35 0 0,-71 0-16,71 0 15,-53-53 1,-18-17-1,0 17 1,-35 0 0,-35 53-1,-18 18 1,18 52 0,35-17-1,35-18 1,36-17-1,35-18 1,-18 0 0,-18 0-1,-34 0-15</inkml:trace>
  <inkml:trace contextRef="#ctx0" brushRef="#br1" timeOffset="94654.85">3140 12665 0,'17'0'62,"1"0"-46,35 0 0,35-18 15,124-17 0,-53 0-15,-36 17-1,-52-17-15,34 35 16,1-36 0,-18 1-1,1 0 1,16-1 0,-34 36-1,35-35 1,53 0-1,-18 0 1,17-36 0,-52 71-1,-18-18 1,54-17 0,52 0-1,-106 0 1,-35 35-1,0 0 1,70-36 0,36 1-1,-71 35 1,18 0 15,-53 0-15,0-35-1,0 35 1,35 0 0,18 0-1,-18 0 1,18 0 0,-53 0-1,0 0 1,-36 0-1,36 17 1,-18-17 0,-17 0-1,35 0 1,0 0 15,88 0-15,-35 0-1,-18 0 1,0 0 0,18 0-1,-71 0-15,71 0 16,-18-17 0,0 17-1,18 0 1,35 0-1,-52 0 1,52 0 0,0 0-1,71 0 1,-71 0 0,0 0 15,17 0-16,19 0 1,52-35 0,-105 35-1,17 0 1,0 0 0,88 0-1,-70-36 1,0 36-1,-71 0 1,35 0 0,36 0-1,-53 0 1,-18 0 15,36 0-15,-19 0-1,72 0 1,-36 0 0,-18 0-1,1 18 1,17-18 0,-53 0-1,18 0 1,-53 0-1,35 0 1,-70 0 0,35 0-1,17 0 1,-17 0 15,53 0-15,-88 0-1</inkml:trace>
  <inkml:trace contextRef="#ctx0" brushRef="#br1" timeOffset="97217.77">1693 12030 0,'36'0'15,"-36"-36"-15,53 1 16,-18 0-16,-18 0 16,19 17-16,-1-35 15,-35 0 1,0-17-1,-35 52 1,-18-70 0,-18 17 15,36 71-15,35 35 15,0-17-16,0 17 1,88 124 0,-17-35-1,-1-19 1,-34-52-16,-36-35 16,35 70-1</inkml:trace>
  <inkml:trace contextRef="#ctx0" brushRef="#br1" timeOffset="97499.02">1852 11994 0,'0'-35'31,"35"35"-31,1-53 16,52 0-1,0-17 1,-53 34 0,-35 72 30,0-1-46,36-17 16,-19 35 0,-17-18-1</inkml:trace>
  <inkml:trace contextRef="#ctx0" brushRef="#br1" timeOffset="97663.02">2046 11730 0,'0'0'0,"18"-35"47</inkml:trace>
  <inkml:trace contextRef="#ctx0" brushRef="#br1" timeOffset="97831.63">2205 11659 0,'17'36'16,"19"-36"-16,17 52 15,53-16 1,-18-36-1</inkml:trace>
  <inkml:trace contextRef="#ctx0" brushRef="#br1" timeOffset="98016.3">2469 11589 0,'0'0'0,"-35"0"16,35 35-16,-35 0 15,35 53 1,0 1 0,0-54-16,0-17 15,18-18 1</inkml:trace>
  <inkml:trace contextRef="#ctx0" brushRef="#br1" timeOffset="98349.58">2558 11747 0,'53'-35'16,"-18"35"-16,-18-53 0,19 53 15,-1-53 1,-35 36-1,-18-54 1,-17 71 0,0 18-1,35 35 1,0 17 15,0-52-31,35 35 16,18-53-1,0 0 1,-18 0-16</inkml:trace>
  <inkml:trace contextRef="#ctx0" brushRef="#br1" timeOffset="98784.19">2805 11254 0,'0'0'0,"-18"-36"32,18 72-17,18 17 1,52 35 0,1 0-1,-54-53 1,19-35-1,-54-17 32,-17-36-31,17 53 0,-35 0-1,18 35 1,35-17-16,0 34 15,17-16 1,19-1 0,17-35-1,35-35 17,-70 35-32</inkml:trace>
  <inkml:trace contextRef="#ctx0" brushRef="#br1" timeOffset="99816.7">3175 11024 0,'0'0'0,"0"71"47,53-18-31,-53 0-16,88 53 15,-53-71 1,1-18 0,-1-17-1,0 0 17,-35-17-32,0-36 15,0 0 1,0 0-1,-17 18 1,-19 35 0,19 35-1,17 36 1,0-18 0,0-36-1,105-17 1,-52 0-1,-53-17 1,36-72 0,-36 36-1,17 18 17,19 70-1,-1 18-16,0 0 1,-35-70 47,0-19-48,0 1-15,0 0 16,35 35 15,-35 17-15,36-17-16,17 0 15,-36 0 17,89-35-17,-71 0 1,-35 0-1,-17 35 1,-19 0 0,36 17-1,36-17 1,-1 0 0,-17 18-1,35 70 1,-1-35-1,-16 0 1,-36-18 0,-36-17-1,-16-18 17,34 0-32,18-71 31,0-17-16</inkml:trace>
  <inkml:trace contextRef="#ctx0" brushRef="#br1" timeOffset="100332.64">4022 10813 0,'0'0'0,"0"35"47,35 35-32,-35-17-15,70 53 16,-17-53 0,-17-18-1,-54-52 32,18-1-31,0-52-1,0 34-15,0-34 16,0 34 0,18 36-1,35 53 1,-53-35 0,17 17-1,19-35 1,-1-17-1,-18-54 1,-17 36 0,36 35 15,17 17-15,-18 1-1,0 17 1,-35 1-1,0-19-15</inkml:trace>
  <inkml:trace contextRef="#ctx0" brushRef="#br1" timeOffset="101366.59">1976 12347 0,'0'18'31,"52"-18"31,1 0-46,-17-35-16,34-1 16,512-281 15,-70 52 0,-406 212-31,299-141 31,-228 124 1,17-18-17,70-18 1,-87 35-1,-54 18 1,-70 36 0,-18-19-1,1 1 1,-19 17 31,19 18-16,-36-35-15,-18 35 109</inkml:trace>
  <inkml:trace contextRef="#ctx0" brushRef="#br1" timeOffset="105467.61">4269 12982 0,'-18'0'0,"18"18"93,0 35-93,0 0 16,0 35 0,0-35 15,0-71 31,-35-35-46,35 18-16,0-36 16,0 18-1,0 18 17,0-18-32,0 36 31,35 17-16,18 35 1,-18 53 0,18-17-1,0 17 1,-53-70 0,0 17 15</inkml:trace>
  <inkml:trace contextRef="#ctx0" brushRef="#br1" timeOffset="105634.54">4251 13229 0,'35'0'32,"-35"-17"-32,53 17 0,-35 0 15</inkml:trace>
  <inkml:trace contextRef="#ctx0" brushRef="#br1" timeOffset="106251.66">4480 13864 0,'0'71'47,"0"-1"-47,0 89 31,0-88 1</inkml:trace>
  <inkml:trace contextRef="#ctx0" brushRef="#br1" timeOffset="106747.67">4463 13970 0,'0'-35'31,"0"17"-31,35 18 16,0 0-1,18 0 1,-53 53-16,35 0 15,-35-18 1,-17 0 0,17 1 15,17-54 16,19 18-32,17 35 1,-18 1 0,-35-19-1,0 19 17,0-1-17,-53-35 1,0 35-1,35-35 1,18-18 0</inkml:trace>
  <inkml:trace contextRef="#ctx0" brushRef="#br1" timeOffset="107518.04">4745 14817 0,'0'-36'15,"-35"36"1,17 0 0,-17 0-1,-18 53 1,53 0-16,-36 0 16,36 0-1,89-18 16,-36-52-15,-18 17 0,-35-18-1,17 18 1</inkml:trace>
  <inkml:trace contextRef="#ctx0" brushRef="#br1" timeOffset="108152.46">4657 15610 0,'0'0'0,"0"53"62,17-17-62,-17-1 16,36-17-16,-36 17 15,0-18 1</inkml:trace>
  <inkml:trace contextRef="#ctx0" brushRef="#br1" timeOffset="108485.13">4657 15557 0,'0'0'0,"0"-35"31,0 0-15,88 35-1,-35 0 1,17 70 0,-34 19-1,-36-54 1,-18 0 0,-53 18-1,18-18 1,1-35 15</inkml:trace>
  <inkml:trace contextRef="#ctx0" brushRef="#br1" timeOffset="109447.83">4992 16351 0,'0'-17'31,"-35"17"-16,17 0 1,-35 35 0,18 53 15,35-53-15,17-35-1,19 0 1,-1 0-1,-35-17 1,-18 17 31,1 17-31,-19 36-1,1-17 1,35 16-1,18-34 1,17-18 0,18 0-1,-18 0 1,-17 0 0</inkml:trace>
  <inkml:trace contextRef="#ctx0" brushRef="#br1" timeOffset="117276.45">9119 6191 0,'18'0'172,"-18"-35"-157,70 17 1,-34 18 15,-36-35-15</inkml:trace>
  <inkml:trace contextRef="#ctx0" brushRef="#br1" timeOffset="119220.77">13194 5980 0,'35'0'141,"-35"-36"-125,18 36-1,17 0 16,0 0-15</inkml:trace>
  <inkml:trace contextRef="#ctx0" brushRef="#br1" timeOffset="120028.14">13705 5980 0,'18'0'93,"17"-36"-61,-17 36-1</inkml:trace>
  <inkml:trace contextRef="#ctx0" brushRef="#br1" timeOffset="126107.28">6703 12524 0,'0'-18'125,"0"0"-110,35-17 1,-17 35-1,17 0 1,0 0 0,-17 18 15,-18-1-15,0 19-1,18-36 79,34 0-78,-16 0-1,-36 35-15,35 0 16,-35 18-1,0-18 1,-18-35 0,18 18-1,-35-18 1,17 0-16,-17 0 16,18 0-1,-19 0 1,1 0-1,17 35 1</inkml:trace>
  <inkml:trace contextRef="#ctx0" brushRef="#br1" timeOffset="128608.66">8837 12330 0,'18'-36'188,"17"36"-172,-35-35-16,53 35 15,-35 0-15,17 0 31,-35 18-31,0 35 16,0-18 0,-18 0 15,18-53 63,18 18-63,-1 0-15,-17 18-1,36-18 1,-36 53-16,0-35 15,0 17 1,0 0 0,-18-35-1,0 18 1,-17-18 0,18 35-1,-19-35 16,36-17 1</inkml:trace>
  <inkml:trace contextRef="#ctx0" brushRef="#br1" timeOffset="128996.99">9243 12294 0,'0'-17'32,"-18"34"14,18 19-30,0 16-16,-35 19 16,35-36-16,0 54 15,0-19 17,0-35-17,0-52 63</inkml:trace>
  <inkml:trace contextRef="#ctx0" brushRef="#br1" timeOffset="129431.51">9454 12347 0,'0'53'63,"0"-18"-48,0 18 1,0-17-16,0-1 0,0 0 15,36 0 1,-36-17 15</inkml:trace>
  <inkml:trace contextRef="#ctx0" brushRef="#br1" timeOffset="129841.52">9684 12259 0,'-18'0'15,"18"18"1,-35 17-16,35 53 16,0-17-1,0-36 1,0 0 0,70-35-1,-52 0 1,35-17-1,-18-19 1,-17 1 0,-18 0-1,-18 35 17,-35 0-17,18 0-15,35 17 16,-18 1-1</inkml:trace>
  <inkml:trace contextRef="#ctx0" brushRef="#br1" timeOffset="140727.46">8590 6209 0,'18'-18'156,"-1"18"-141,19-35 1,-1 35 0,-35-18-1,18 18 32</inkml:trace>
  <inkml:trace contextRef="#ctx0" brushRef="#br1" timeOffset="141897.53">10089 6068 0,'36'0'94,"-19"0"-63,19 0-31,-1 0 16,-17 0 15</inkml:trace>
  <inkml:trace contextRef="#ctx0" brushRef="#br1" timeOffset="142841.56">11430 6050 0,'35'0'109,"-17"0"-77,-18-35-32,35 35 93</inkml:trace>
  <inkml:trace contextRef="#ctx0" brushRef="#br1" timeOffset="143818.07">12806 5944 0,'35'0'94,"-17"0"-79,-18-17-15,35 17 16,0 0 15,-17 0 0</inkml:trace>
  <inkml:trace contextRef="#ctx0" brushRef="#br1" timeOffset="145145.57">15681 5944 0,'0'0'0,"18"0"16,17 0-1,-35-17 1,35 17 0</inkml:trace>
  <inkml:trace contextRef="#ctx0" brushRef="#br1" timeOffset="148282.57">7003 13317 0,'0'0'0,"-18"0"94,-53 0-78,54 0-16,-18 18 15,-54 17 17,89 1 93,0-1-110,18-35-15,-18 53 16,0-36-1,18-17 1,17 0 62,-17 0-62,17 0-1,18 0 1,-18 0 0,0 0-1,-35 53-15,0 0 16,0-35 0,-17-18-1,17 35 1,-36-35-1,1 0 1,17 0 0,-17 0 15,0 0-15</inkml:trace>
  <inkml:trace contextRef="#ctx0" brushRef="#br1" timeOffset="150044.9">9066 13088 0,'0'-18'32,"-35"18"14,17 0-30,-17 0 0,35 18-1,-35-18 95,35 18-79,-18-18-15,54 0 140,16 0-156,-16 35 15,17 0 1,-18 1 0,-35 16-1,0-34 1,0 17 0,-18 1-1,1-36 16,17 17-31,-36-17 16,1 0 0,17 0-1,36-17 32</inkml:trace>
  <inkml:trace contextRef="#ctx0" brushRef="#br1" timeOffset="150628.66">9031 13088 0,'0'-18'31,"53"-17"-15,-18 35-16,-17 0 15,-18-35-15,70 35 16,-52 0 0,-18-35-16,35 35 46,1 0-14</inkml:trace>
  <inkml:trace contextRef="#ctx0" brushRef="#br1" timeOffset="151018.87">9507 13000 0,'0'-18'16,"-17"89"31,17-18-47,0-18 16,-36 36-1,36-19-15,0 19 16,-35-36-1,35 1 1</inkml:trace>
  <inkml:trace contextRef="#ctx0" brushRef="#br1" timeOffset="151304.65">9648 13000 0,'0'70'46,"0"-17"-46,0 0 16,0-17-16,0 16 16,18-16-1,-18-1 17</inkml:trace>
  <inkml:trace contextRef="#ctx0" brushRef="#br1" timeOffset="151679.43">9878 13017 0,'-18'18'31,"18"35"-31,0-35 16,0 17-16,0 18 16,18-18-1,17-35 1,-17 0 0,17 0-1,-35-17 16,0-36-15,0 35-16,-18 18 31,-35 0-15,18 0 0,0 35-1</inkml:trace>
  <inkml:trace contextRef="#ctx0" brushRef="#br1" timeOffset="154694.01">9648 6138 0,'-17'0'78,"17"-17"0,35 17-62,-35-36 15,35 36-15</inkml:trace>
  <inkml:trace contextRef="#ctx0" brushRef="#br1" timeOffset="156261.59">11959 6032 0,'35'0'172,"-17"0"-157,17 0 1,-35-35-16,36 35 31,-36-35 0,17 35 32</inkml:trace>
  <inkml:trace contextRef="#ctx0" brushRef="#br1" timeOffset="157432.59">14217 5927 0,'18'0'62,"17"0"-30,-18 0 30,19 0-46</inkml:trace>
  <inkml:trace contextRef="#ctx0" brushRef="#br1" timeOffset="157964.93">14587 5927 0,'18'0'46,"17"0"-30,-17 0 15,17 0 32</inkml:trace>
  <inkml:trace contextRef="#ctx0" brushRef="#br1" timeOffset="161309.79">7073 14199 0,'0'18'31,"0"17"-15,18 0-16,52 71 47,-70 0-16,-17-159 32,17 18-48,-36-18-15,36 18 16,-35-18-16,0-35 15,35 70 1,-18-17 0,-17 52 31,35 1-32,-35 35-15,35 53 16,-36-36-1,36-17 1,0-35 15,36-36 16,-1 18-47,36-17 16,34-36-1,-87 17 1,17 36 0,1 0 46</inkml:trace>
  <inkml:trace contextRef="#ctx0" brushRef="#br1" timeOffset="162499.34">9049 13935 0,'0'35'47,"53"18"-32,-53-18 1,35 89-1,-35-89-15,35-17 16,-35 17 0,0-53 46,-17-35-46,17 18-16,0-53 15,-36 53 1,1-18 0,35 35-1,-18 18 1,-17 0 15,-18 106-15,53-53-1,-35 0 1,35-36 0,18-17 31,17 0-32,0-35-15,0 35 16,18-71-1,-17 71 1,-19 0 0</inkml:trace>
  <inkml:trace contextRef="#ctx0" brushRef="#br1" timeOffset="162826.29">9454 13864 0,'0'18'46,"-17"17"-46,17 18 16,0 18-16,-35 34 16,35-34-1,-36-36 17,36 0-17</inkml:trace>
  <inkml:trace contextRef="#ctx0" brushRef="#br1" timeOffset="163162.37">9666 13952 0,'0'18'62,"0"0"-46,0 35-16,0-1 15,0 19 1,0-53 0,0 17-16</inkml:trace>
  <inkml:trace contextRef="#ctx0" brushRef="#br1" timeOffset="163600.2">9878 13864 0,'0'0'0,"0"35"62,0 18-62,0-17 16,0 17-16,0-36 15,0 54 1,0-54 0,35-17-1,-17 0 1,17 0 15,-35-35-31,0-18 16,0 36-1,-18 17 17,-17 0-17,0 0 1,-1 0 15,36 35-15</inkml:trace>
  <inkml:trace contextRef="#ctx0" brushRef="#br1" timeOffset="166004.7">10548 6138 0,'35'0'47,"18"0"-32,-35-35 1,17 35 62</inkml:trace>
  <inkml:trace contextRef="#ctx0" brushRef="#br1" timeOffset="168179.45">15099 5944 0,'35'0'172,"0"-35"-156,-17 35 15,-18-35 0</inkml:trace>
  <inkml:trace contextRef="#ctx0" brushRef="#br1" timeOffset="172965.13">7056 15134 0,'0'0'0,"0"-17"156,17 17-140,18 0 15,-17 35-15,-18 0-16,0 89 31,-70-1 0,17-88 0,53-52 16,35 17 16,-17 0-63,17 0 15,0 17-15,53 36 16,-52-53-16,-1 35 16,-18-35-1</inkml:trace>
  <inkml:trace contextRef="#ctx0" brushRef="#br1" timeOffset="174169.7">9137 14922 0,'0'-17'46,"0"-1"-14,35 18-17,-35-35-15,53 35 16,-35 0 0,17 53-1,-35 17 1,0-17-1,-35-17 1,17-19 15,-17-17-31,35-35 47,0 0-31,17 35-1,19 0 1,-36 17 0,35-17-16,0 36 15,-17-36 1,-18 17 0,35-17-1</inkml:trace>
  <inkml:trace contextRef="#ctx0" brushRef="#br1" timeOffset="174499.12">9560 14817 0,'-17'0'32,"17"53"-17,-36-1 1,36-16-16,0 17 16,-35 88-1,35-106 1,0 0-1,0 1 1</inkml:trace>
  <inkml:trace contextRef="#ctx0" brushRef="#br1" timeOffset="174802.67">9772 14781 0,'0'0'0,"0"53"31,0-35-16,0 17-15,0 36 32,0-1-17,0-34 1,18-36 0</inkml:trace>
  <inkml:trace contextRef="#ctx0" brushRef="#br1" timeOffset="175177.04">10037 14728 0,'-18'18'31,"18"0"-15,0 35-16,0-18 16,0 0-1,0 0-15,18 1 16,34-36 0,-34 0-1,17 0 1,-35-36-1,0 1 1,0 18 0,-35 17 15,0 17-15,0 1 15</inkml:trace>
  <inkml:trace contextRef="#ctx0" brushRef="#br1" timeOffset="180818.02">11024 6227 0,'18'0'63,"17"0"-32,-35-36 0,53 1 0,-18 35 32</inkml:trace>
  <inkml:trace contextRef="#ctx0" brushRef="#br1" timeOffset="181845.79">12277 6050 0,'17'0'140,"19"0"-124,-36-35-16,35 35 31,-35-35-15,17 35 93</inkml:trace>
  <inkml:trace contextRef="#ctx0" brushRef="#br1" timeOffset="185482.2">7232 16192 0,'0'-35'93,"35"0"-61,18 35-17,0 0 1,-18 35-16,-35 0 15,36 54 1,-54 17 0,0-89-1,-17 36 1,0-53 0,35-35 15,0 0-16,0-1 1,17 36 0,54 18-1,0 17 1,-19-17 0,-34-18-1,17 0 48</inkml:trace>
  <inkml:trace contextRef="#ctx0" brushRef="#br1" timeOffset="186539.23">9331 15734 0,'0'-18'78,"53"18"-47,-18 0-15,-17 0 0,-18 36-1,0 16 1,-18 37-1,-35-72 1,18-17 0,35-35 46,18 35-46,35 0-1,-18 0 1,0 0 0,-35 18-1,18-18 1,17 0 0</inkml:trace>
  <inkml:trace contextRef="#ctx0" brushRef="#br1" timeOffset="186861.55">9684 15593 0,'0'-18'16,"0"71"15,0-18-15,0 18-1,-36 88 1,36-105-16,0 17 16,0-18-1,0 0 1,0-17 15</inkml:trace>
  <inkml:trace contextRef="#ctx0" brushRef="#br1" timeOffset="187190.06">9860 15593 0,'0'17'47,"0"1"-32,0 35-15,0 0 16,0-18-16,0 18 16,0-18-1,0 1 17,35-36-1</inkml:trace>
  <inkml:trace contextRef="#ctx0" brushRef="#br1" timeOffset="187555.21">10142 15505 0,'-17'0'16,"17"35"-1,0-18-15,0 36 16,0 36 0,0-36-16,17-18 15,89 0 1,-88-35 0,17 0 15,-35-18-16,0 1 1,0-18 0,-18 35 15,-52 0-15,35 17-1</inkml:trace>
  <inkml:trace contextRef="#ctx0" brushRef="#br1" timeOffset="204080.05">7073 16792 0,'0'-17'109,"35"-19"-78,18 36-15,0 0-16,53-53 15,-18 53-15,106-53 16,53 1 0,0-72 15,-229 124-15,17 0 155</inkml:trace>
  <inkml:trace contextRef="#ctx0" brushRef="#br1" timeOffset="204943.52">7532 17127 0,'0'-35'31,"-18"35"-15,18-35-1,0 70 110,0 18-125,0 0 16,35-18-16,-35 36 16,36-18-16,17 17 15,-53-35 1,35-35-1,-35-17 95,0-1-95</inkml:trace>
  <inkml:trace contextRef="#ctx0" brushRef="#br1" timeOffset="205378.58">8008 16916 0,'-18'0'16,"1"17"0,17 1-1,0 35-15,-36 0 16,36 17 0,0-34-16,0 34 15,0-35 1,106 1-1,-53-36 1,18-36 0,-71-16-1,0-1 1,0 35 0,-35 18-1,-18 0 1,35 0-1,-17 0 17,-1 71-1</inkml:trace>
  <inkml:trace contextRef="#ctx0" brushRef="#br1" timeOffset="-209579.05">24694 10742 0,'0'53'203,"0"-18"-203,0 18 16,0 18-16,0-36 15,0 0-15,0 18 16,18 0 0,-18-35 15</inkml:trace>
  <inkml:trace contextRef="#ctx0" brushRef="#br1" timeOffset="-208815.5">24959 10707 0,'-18'0'31,"18"35"16,0 0-47,18 18 15,-18 0-15,35 0 16,-35-18-16,18 1 16,-18-1 15,0 0-31,0-52 62,0-1-46,0-17 0,0 17-1,0-17 1,35-1 15,0 36-15,1 0-1,-1 18 1,-35 35 0,35-35-16,-35 17 31,0 0-16,-17-35 1,17 18 0,-36-18-1,19 0 1,17-35 15</inkml:trace>
  <inkml:trace contextRef="#ctx0" brushRef="#br1" timeOffset="-208615.69">25329 10883 0,'0'35'47,"36"-35"-47,-36 18 15,35-18 1,-35 35 0</inkml:trace>
  <inkml:trace contextRef="#ctx0" brushRef="#br1" timeOffset="-208416.4">25294 10672 0,'0'0'16,"-35"0"-16</inkml:trace>
  <inkml:trace contextRef="#ctx0" brushRef="#br1" timeOffset="-208160.79">25453 10601 0,'0'18'32,"0"17"-32,0-17 15,0 34-15,53 19 16,17 35 0,-70-53 15,0-18-16</inkml:trace>
  <inkml:trace contextRef="#ctx0" brushRef="#br1" timeOffset="-207914.84">25506 10830 0,'17'0'31,"19"-35"-15,-19 35-16,36 0 31,0-35-15,-35 35-1</inkml:trace>
  <inkml:trace contextRef="#ctx0" brushRef="#br1" timeOffset="-206698.46">26158 10830 0,'0'0'0,"36"0"62,-1 0-46,-17 0-16,17 0 16,53-17 15,-17-1 0,-71-17 16,0-1-16,-18 19-15,0 17 15,54 0 63,-1 53-78,18-53-16,0 35 15,-36-35-15,19 53 16,-1-35-1,-35 17 1,-18-35 0,1 35-1,-19-35 1,19 0 15</inkml:trace>
  <inkml:trace contextRef="#ctx0" brushRef="#br1" timeOffset="-205604.35">27217 10583 0,'0'0'0,"-18"0"46,18 53-46,-35-35 16,53 105 15,105-87 1,-70-36-17,-18-18-15,0-17 16,-35 17-1,0-35 1,0 0 0,-17 36-1,-36-19 1,0 36 15,18 0-15,-1 0-1,-16 0 1,16 0 15,36 18 1</inkml:trace>
  <inkml:trace contextRef="#ctx0" brushRef="#br1" timeOffset="-204599.03">27869 10442 0,'0'0'0,"0"18"78,-35 35-78,35 0 16,-70 105-1,34-52 1,36-53 0,-35-18 15</inkml:trace>
  <inkml:trace contextRef="#ctx0" brushRef="#br1" timeOffset="-204065.43">28152 10477 0,'0'18'109,"35"17"-109,-17 71 47,17 0 0,-18-106 31</inkml:trace>
  <inkml:trace contextRef="#ctx0" brushRef="#br1" timeOffset="-191078.05">29757 9842 0,'0'0'0,"-35"0"15,17 0 32,18 18-31,-35 0 0,35 17-16,-36 141 31,89-105 0,-35-71-15,35 0-1,17-18 1,-34-52 0,-1 35-1,-35-18 1,0 0-1,-35 88 17,35 0-17,0 1 1,0-1 0,35-35-1,0 0 1,-35-18-16,0 1 15,18-36 17,17 17-17,36 36 1,-18 0 0,-1 18-1,-16 35 1,-36-88 46,0-36-46,0 53 0,35-35-1,0 53 1,18 36-1,-17 17 1,-19-36 0,-17-70 62,0 18-78,53 17 15,-18 18 1,-17 0 0,17 53 15,-35-17-15,53-36-16</inkml:trace>
  <inkml:trace contextRef="#ctx0" brushRef="#br1" timeOffset="-190577.7">30656 9631 0,'0'17'31,"0"19"-31,0-1 16,0 0-16,0 18 16,36 18-1,-1-18 1,-35-71 46,0-17-62,0-1 16,0 19 0,35-18-1,0 35 1,18 0 0,-53 17-1,0 54 1,0-36-1,0-17 1,-35-18-16,0 35 16,17-35 15,18-18-15</inkml:trace>
  <inkml:trace contextRef="#ctx0" brushRef="#br1" timeOffset="-190443.16">30921 9807 0,'0'18'15,"0"-1"1,35 19 0,-17-36-1,-18 35-15</inkml:trace>
  <inkml:trace contextRef="#ctx0" brushRef="#br1" timeOffset="-190253.85">30921 9631 0,'0'0'0,"0"-35"15,0 52 32</inkml:trace>
  <inkml:trace contextRef="#ctx0" brushRef="#br1" timeOffset="-189242.77">30515 10566 0,'0'-18'16,"53"-35"-1,-18 53 1,-17-35-16,17 35 15,-17 0-15,17 17 16,1 54 0,-107 141 15,36-195 0,88-17 0,-18-17-15,0 17 0,18-36-1,-18 1-15</inkml:trace>
  <inkml:trace contextRef="#ctx0" brushRef="#br1" timeOffset="-188551.03">31062 9613 0,'18'0'47,"-18"53"-31,53-18-16,-18 18 15,-35-17-15,53 16 16,-53-34-16,35 17 16,-35 1-1,0-19 1</inkml:trace>
  <inkml:trace contextRef="#ctx0" brushRef="#br1" timeOffset="-188376.9">31097 9878 0,'0'0'0,"-35"0"16,35-18-1,106-52 1,-36 17 0,-17 0-1</inkml:trace>
  <inkml:trace contextRef="#ctx0" brushRef="#br1" timeOffset="-188009.47">31309 9543 0,'0'53'16,"0"-36"-1,0 36 1,35-18 0,-35-70 46,0-18-46,36 0-1,-1 0 1,-18 53 0,19 0-1,-36 36-15,17-1 16,19 0-1,-36 18 1,0-18 0,35 36-1</inkml:trace>
  <inkml:trace contextRef="#ctx0" brushRef="#br1" timeOffset="-181975.81">32385 10142 0,'0'18'203,"35"-18"-172,1 53-31,-1-53 0,-18 53 16,54 17-1,35 1 17,-106-36 14,0-52 17</inkml:trace>
  <inkml:trace contextRef="#ctx0" brushRef="#br1" timeOffset="-180982.47">32667 10142 0,'-35'0'172,"35"36"-156,-18 17 0,18-36-1,0 36 1,-123 141 15,105-123 0,18-89 219</inkml:trace>
  <inkml:trace contextRef="#ctx0" brushRef="#br1" timeOffset="-178523.91">24589 11800 0,'0'-17'94,"0"-1"-63,0-17 0,0 0-15,35 35-16,0 0 16,0 0-1,1 17 1,-36 71 0,0-17 15,0-36-16,-36 18 1,-34-18 0,35 1-1,35-72 17,0-16-17,0 34 1,17 18-1,1 0 1,35 0 0,0 18-1,-18 17 1,0-35 15,-35 35 16</inkml:trace>
  <inkml:trace contextRef="#ctx0" brushRef="#br1" timeOffset="-177830.75">24906 11659 0,'0'36'78,"0"-19"-78,0 18 15,0 1-15,18-19 16,-18 54 0,35-36-1,-35-88 95,0 36-95,0-19 1,35 36-16,-35-35 15,18 35-15,17 0 16,-17 0 0,17 35-1,-35 18 1,0-35 0,0 17-1,0 1 1,-35-19 15,0-17 0,17 0-15,-17 0 0</inkml:trace>
  <inkml:trace contextRef="#ctx0" brushRef="#br1" timeOffset="-177573.13">25312 11695 0,'0'52'47,"0"-16"-32,17-36-15,-17 35 16,0 0 0</inkml:trace>
  <inkml:trace contextRef="#ctx0" brushRef="#br1" timeOffset="-177334.5">25259 11589 0</inkml:trace>
  <inkml:trace contextRef="#ctx0" brushRef="#br1" timeOffset="-177013.34">25506 11536 0,'0'17'32,"0"19"-17,53 17-15,-53-18 16,17 0-16,-17 18 16,36 0 15,-36-18-16</inkml:trace>
  <inkml:trace contextRef="#ctx0" brushRef="#br1" timeOffset="-176772.79">25559 11677 0,'70'-35'0,"-34"35"16,-19 0-16,36-36 31</inkml:trace>
  <inkml:trace contextRef="#ctx0" brushRef="#br1" timeOffset="-175123.59">26388 11571 0,'17'0'94,"36"0"-79,-17 0-15,17 0 32,-1 0-32,-34 0 15,17 0 17,-35-35 108,0 0-93,-17 35-31,-1 0-1,18-18 1,-35 18 0,52 0 140,-17 35-141,36-35 1,-1 35 0,0-35-1,-35 18 79,0 17-78,0 1-1,-17-36-15,17 35 16,-18 0 0,-17-35-1,35 18 16</inkml:trace>
  <inkml:trace contextRef="#ctx0" brushRef="#br1" timeOffset="-172822.36">27358 11448 0,'0'17'219,"-35"36"-203,35-18-1,17 18 1,19-53-16,34 0 16,-52 0 15,17-17 0,-35-19-15,0 1-1,0-18 1,0 36 0,-18 17-1,18-36 1,-17 36-1,-19 0 1,1 0 0,35 18-1,-17-18 1,17 18 15</inkml:trace>
  <inkml:trace contextRef="#ctx0" brushRef="#br1" timeOffset="-172006.25">27728 11448 0,'-35'0'47,"35"35"-47,0-17 16,0 17-16,18 18 15,17-53 1,0 0-16,-17 0 16,52-18 15,-34-17 0,-36-36 0,-18 71-15,0 0 15,-17 0-15,18 0-1,-19 0 1,1 0 0</inkml:trace>
  <inkml:trace contextRef="#ctx0" brushRef="#br1" timeOffset="-171456.44">28152 11589 0,'-18'35'46,"18"18"-30,-71 35 15,71-53 1</inkml:trace>
  <inkml:trace contextRef="#ctx0" brushRef="#br1" timeOffset="-171055.41">28310 11430 0,'-35'53'15,"35"-35"1,0 34 0,18-52-16,-18 36 15,88-36 1,-70 0 0,-18-18-1,35-17 1,-35 17-1,0-17 1,-18 17 0,18-17-1,-17 35 17,-19 0-32,-17 0 15,36 35 1,17-17-16</inkml:trace>
  <inkml:trace contextRef="#ctx0" brushRef="#br1" timeOffset="-170771.35">28540 11395 0,'35'0'47,"-35"53"-31,0 0-1,18-53 1,-18 17-1,0 18 1,53-35 0</inkml:trace>
  <inkml:trace contextRef="#ctx0" brushRef="#br1" timeOffset="-170555.57">28875 11571 0,'0'18'31,"-18"-18"-31,18 35 0,-35 0 31,35 1-15</inkml:trace>
  <inkml:trace contextRef="#ctx0" brushRef="#br1" timeOffset="-170188.32">28963 11359 0,'18'0'46,"-18"36"-30,0-1-16,0 0 16,0-17-16,35 35 15,-35-18 1</inkml:trace>
  <inkml:trace contextRef="#ctx0" brushRef="#br1" timeOffset="-169894.32">29104 11465 0,'35'0'47,"-17"0"-32,17 0 1,-35-35 31,0 17-31,-17 18 15,-1 0-16,-17 0 1</inkml:trace>
  <inkml:trace contextRef="#ctx0" brushRef="#br1" timeOffset="-169655.66">29404 11536 0,'0'53'32,"0"-18"-32,0 0 15,0-17 1</inkml:trace>
  <inkml:trace contextRef="#ctx0" brushRef="#br1" timeOffset="-169265.49">29563 11307 0,'0'35'32,"17"0"-17,-17-17-15,0 17 16,36 0-16,-36-17 15,0 17 1</inkml:trace>
  <inkml:trace contextRef="#ctx0" brushRef="#br1" timeOffset="-168987.46">29774 11218 0,'0'36'15,"0"34"1,0-35-1,0 1 1,0-1 0,0 0-1</inkml:trace>
  <inkml:trace contextRef="#ctx0" brushRef="#br1" timeOffset="-164922.56">31186 11095 0,'0'35'140,"0"18"-124,0-35-16,0 17 16,17-17-16,-17 35 31,0-89 63,0 1-94,0 17 15,0-17-15,0 17 16,0-52 0,-17 17-1,17 18 1,-18 35-1,18 17 64,0 19-64,-35-36 1,35 17-16,0 36 15,-36-18 1,36-17 0,-17 17 15,-19-35-15,36 18-1,-17-18 48,52 0 62,-17 0-110,17 0-15,0 0 16,1 0 0,34 0-1,-35 0 1,-35-35 374,36 35-390</inkml:trace>
  <inkml:trace contextRef="#ctx0" brushRef="#br1" timeOffset="-154821.99">32438 10883 0,'0'35'437,"18"-35"-405,-18 18-32,52 17 15,-16 1 1,-19-1 0,19-35-1,-36 18-15,53-18 31,-53 35 1,35-35-17,-35 17 126,17-17-94</inkml:trace>
  <inkml:trace contextRef="#ctx0" brushRef="#br1" timeOffset="-153442.51">32702 10848 0,'-35'0'266,"35"18"-251,-17-18 1,17 35 0,-36-18-1,36 19 1,-35-1-16,35-17 16,-35-18-1,35 35 1,-18 0-1,18-17 1,-35 17 0,35 0 15,0-17-15,-35-18-1,17-18 251</inkml:trace>
  <inkml:trace contextRef="#ctx0" brushRef="#br1" timeOffset="-150239.28">24694 12594 0,'0'-17'125,"53"-19"-109,-17 36-1,-19 0 1,19 18 15,-36 17-15,0-17-1,35-18 95,-35 35-95,35-35-15,-35 18 16,35-18 0,-35 35-1,0 0 1,0-17 0,-17-18-1,-1 0 1,-17 0-1,17 0 1,18-35 31</inkml:trace>
  <inkml:trace contextRef="#ctx0" brushRef="#br1" timeOffset="-149666.34">25100 12471 0,'-18'0'31,"18"35"-31,0 0 15,18-17-15,-18 17 16,18 0 0,-18 1-1,35-36 1,-35-36 78,35 1-94,1 0 31,-1 35-15,0 0-1,-17 18 1,-18 34-1,0-34 1,0 17 0,0 1 15,-35-36-31,17 0 31,18-18 0</inkml:trace>
  <inkml:trace contextRef="#ctx0" brushRef="#br1" timeOffset="-149516.12">25400 12577 0,'0'52'46,"35"-16"-30,-35-19-16</inkml:trace>
  <inkml:trace contextRef="#ctx0" brushRef="#br1" timeOffset="-149300.62">25400 12488 0,'0'-17'15</inkml:trace>
  <inkml:trace contextRef="#ctx0" brushRef="#br1" timeOffset="-149066.54">25523 12418 0,'18'53'31,"-18"0"-15,35-18-16,-35 0 15,0 0-15,36-35 16,-36 36 0,0-1-1</inkml:trace>
  <inkml:trace contextRef="#ctx0" brushRef="#br1" timeOffset="-148882.29">25612 12577 0,'0'-18'31,"17"18"-16,19 0 1,-1 0-16,0-35 16,-17 35-16</inkml:trace>
  <inkml:trace contextRef="#ctx0" brushRef="#br1" timeOffset="-148212.5">26264 12418 0,'36'0'47,"-1"0"-31,18 0 0,-18 0-1,-35-36 1,18 36-1,-18-35 1,0 18 31,17 69 78,19 1-109,-1 0-1,-35-17 1,0-19 31,-35-17 0</inkml:trace>
  <inkml:trace contextRef="#ctx0" brushRef="#br1" timeOffset="-147042.59">26864 12365 0,'-18'0'62,"18"17"-46,0 19-16,0 17 15,71-53 17,-18-18 14,-53-70-14,-18 53-1,1 35-15,-19 0-1,19 17 1</inkml:trace>
  <inkml:trace contextRef="#ctx0" brushRef="#br1" timeOffset="-146649.43">27129 12365 0,'0'17'15,"0"19"1,0 17 0,17-18 15,36-35-16,-18 0 1,-35-18-16,18 18 16,-18-17-1,0-19 1,0 1 0,0 17 15,-35 18-16,0 0 1</inkml:trace>
  <inkml:trace contextRef="#ctx0" brushRef="#br1" timeOffset="-146248.65">27411 12347 0,'0'18'32,"0"35"-32,0-18 15,17-35 1,19 0-1,-1 0 1,0 0 0,1-35-1,-36-1 1,0 19 0,0-18-1,-18 35 1,0 0-1,-17 0 1,35 17 0</inkml:trace>
  <inkml:trace contextRef="#ctx0" brushRef="#br1" timeOffset="-145898.47">28081 12471 0,'18'0'31,"35"-18"-15</inkml:trace>
  <inkml:trace contextRef="#ctx0" brushRef="#br1" timeOffset="-145722.78">28346 12435 0,'35'0'31,"0"0"-15</inkml:trace>
  <inkml:trace contextRef="#ctx0" brushRef="#br1" timeOffset="-145549.09">28540 12400 0,'17'0'47</inkml:trace>
  <inkml:trace contextRef="#ctx0" brushRef="#br1" timeOffset="-144067.19">29104 12259 0,'0'-35'328,"0"52"32,0 19-329,0-1-16,18-35 1,-18 18 0,17-18-1,19 0 17,-1 0 14,-17 0-30,17 0 0,-17 0 15,-18-36 0,0 19 0,0-19-15,0 1 15,-36 35 16,36-18-47,-17 18 16,-19 0 15,1 0-15,17 0 31,-17 36-16</inkml:trace>
  <inkml:trace contextRef="#ctx0" brushRef="#br1" timeOffset="-143187.52">28998 12153 0,'0'35'47,"0"1"-32,18-1-15,17 36 31,-35-36-15,18-35 0,17 0 62</inkml:trace>
  <inkml:trace contextRef="#ctx0" brushRef="#br1" timeOffset="-142558.6">29263 12153 0,'0'-17'16,"0"34"31,0 18-32,0 1-15,0-19 0,0 19 16,0-1-1,0 0 1,0-52 78,0-19-79,0 1-15,0 17 16,-18-52 0,18 35-1,0-1-15,-35 36 32,35 36-1,0-1-16,0 0-15,0 18 16,18 0 0,-18-35 15</inkml:trace>
  <inkml:trace contextRef="#ctx0" brushRef="#br1" timeOffset="-142160.66">29475 12188 0,'0'36'62,"0"-1"-46,0 0-16,0-17 16,0 17-1,17-35-15,-17 18 16,0 17 46</inkml:trace>
  <inkml:trace contextRef="#ctx0" brushRef="#br1" timeOffset="-140579.02">31432 11994 0,'0'-35'78,"0"18"-62,-17 17-16,-18-36 31,-18 36 0,17 0 1,1 0-17,35 36 1,0-19-1,0 18 1,0 18 0,35-35-1,1 17 1,-19 1-16,19-1 16,-36-18-1,35-17 1,-35 36-16,-18-1 31,-17-35-15,17 0-1,-17 0 17,35-18-32,0 1 15,0-36 1,0 0-1,18 18 1,70-54 0,-71 89 15,19 0 0</inkml:trace>
  <inkml:trace contextRef="#ctx0" brushRef="#br1" timeOffset="-134269">32544 11924 0,'0'18'156,"0"34"-140,17-16-16,-17-1 16,36-35 15,-36 35-15,17-35 202,36-35-202,-18 0-16,18-18 16,0 0-16,18 0 15,88-35 1,-106 52-1,-53-16-15,52 52 16,-52 17 125</inkml:trace>
  <inkml:trace contextRef="#ctx0" brushRef="#br1" timeOffset="-129325.03">11606 12259 0,'-35'0'31,"35"35"-31,-35 18 16,35-35-1,0 17-15,53-17 31,17-18 16,-34-36-15,-36 1-17,0 18 1,0-19-1,-18 36-15,-17 0 16,-1 0 15,36 18-15,-35-18-16,35 18 16,18-18-1</inkml:trace>
  <inkml:trace contextRef="#ctx0" brushRef="#br1" timeOffset="-128944.18">11800 12277 0,'0'35'31,"18"-35"1,17 0-17,18 0 1,-35 0 15,-18-18-31,0 1 31,-53 17 16,35 0-31,-17 0 0</inkml:trace>
  <inkml:trace contextRef="#ctx0" brushRef="#br1" timeOffset="-128559.88">12100 12206 0,'-17'35'16,"17"1"-1,0-1 1,35-35 15,-17 0-15,34-18 0,-16 18-16,-36-35 15,0 17 1,0-17 15,-18 35-15,0 0-1,-17 0 1,0 0 0,17 35-1,18 18 1</inkml:trace>
  <inkml:trace contextRef="#ctx0" brushRef="#br1" timeOffset="-127644.38">12647 12100 0,'0'-17'31,"-35"70"1,35-1-32,-53 1 15,53-17 1,-35 122 15,35-87 0,17-71-31</inkml:trace>
  <inkml:trace contextRef="#ctx0" brushRef="#br1" timeOffset="-127247.65">12912 12224 0,'0'88'32,"0"-53"-32,17 0 15,1-35 1,17 0-1,-17 0 17,-18-17-32,0-18 31,0-1-15,0 19-1,-35 17 16,17 0-15,-17 0 0</inkml:trace>
  <inkml:trace contextRef="#ctx0" brushRef="#br1" timeOffset="-126887.5">13070 12259 0,'0'0'0,"0"18"16,0 17 0,18-35-16,17 0 15,1 0 1,-1 0-16,0 0 31,0-18 0,-35-35-15,-17 36 0,17-19-1,-35 36 1,-18 0-1,17 0 1</inkml:trace>
  <inkml:trace contextRef="#ctx0" brushRef="#br1" timeOffset="-126564.68">13388 12083 0,'0'35'32,"0"-17"-17,0 17-15,35 0 16,-17-17-1,-18 35 1,0-18 0</inkml:trace>
  <inkml:trace contextRef="#ctx0" brushRef="#br1" timeOffset="-121891.78">12629 12365 0,'0'0'0,"53"0"125,0 0-125,0 0 15,35 0-15,36 0 16,-1-35-16,1 35 15,52 0 1,-52-36 0,-89 36-1</inkml:trace>
  <inkml:trace contextRef="#ctx0" brushRef="#br1" timeOffset="-119291.8">11553 12859 0,'-17'53'31,"17"0"-31,0-1 15,0-16 1,53 52 15,0-106 1,-53 1-17,35-19 1,-35-17-1,-18 18 1,18-18 0,-35 18-1,17 35-15,-17 0 16,0 18 0,35 17 30</inkml:trace>
  <inkml:trace contextRef="#ctx0" brushRef="#br1" timeOffset="-118950.59">11765 12947 0,'0'0'0,"0"35"0,0 0 15,53-17 1,-35 17 0,35-35-1,-18 0 1,-17-17 0,-18-1-1,0-35 1,0 0-1,0 36 1,-36 17 15,-17 0-15,36 0-16</inkml:trace>
  <inkml:trace contextRef="#ctx0" brushRef="#br1" timeOffset="-118658.45">12136 12788 0,'0'35'31,"0"1"-15,0-19-16,0 19 16,0 34-1,35-35 1,-35-17 0</inkml:trace>
  <inkml:trace contextRef="#ctx0" brushRef="#br1" timeOffset="-116146.92">11606 13758 0,'0'-35'16,"18"35"31,17-35-16,-35 52 579,0 36 15,0-17-610,0 17 1,18-53-1,-18 35-15,35-35 16,0 0 0,1 0-1,34 0 1,-34-53 31,-36 0-16,-18 0-15,0 53-1,-17-35 17,0 35-17,35 17 16,0 1-15</inkml:trace>
  <inkml:trace contextRef="#ctx0" brushRef="#br1" timeOffset="-115803.28">12241 13547 0,'0'0'0,"0"17"62,0 19-62,0-19 16,0 18-16,0 18 16,18-53-1,-18 18 1</inkml:trace>
  <inkml:trace contextRef="#ctx0" brushRef="#br1" timeOffset="-113656.89">12594 13617 0,'-17'0'172,"-1"0"-125,-17 0-16,35 53-31,0-35 16,0 17 0,17-35-1,1 0 1,35 0 0,17-35 30,-70-1-30,0 1 0,0 18-1,-17 17 1,-19 0 0,19 0-1,-18 17 1,-1 1-1,36 17 1</inkml:trace>
  <inkml:trace contextRef="#ctx0" brushRef="#br1" timeOffset="-111039.3">11747 14570 0,'-17'0'16,"17"17"-1,0 36 1,0-17 0,17-36-1,19 35 1,-1-35 0,36-53 15,-71 35-16,0-17 1,0 0 0,-71-1-1,53 36 1,-35 0 0,36 0-1,17 36 1,0-1-1</inkml:trace>
  <inkml:trace contextRef="#ctx0" brushRef="#br1" timeOffset="-110709.06">12083 14429 0,'0'53'47,"0"-18"-47,0 0 15,17 18 1,-17-18 0,0 1-1</inkml:trace>
  <inkml:trace contextRef="#ctx0" brushRef="#br1" timeOffset="-110468.58">12259 14446 0,'0'18'31,"0"17"-31,0 18 15,0-35 1,0 17 0,35-35-1,-35 18 1,0 17 0</inkml:trace>
  <inkml:trace contextRef="#ctx0" brushRef="#br1" timeOffset="-108638.55">12012 15222 0,'0'18'516,"0"53"172,0-19-673,18 1-15,-18-17 16,0-1-16,0-17 15,35 17-15,-35 0 16,35-35 125</inkml:trace>
  <inkml:trace contextRef="#ctx0" brushRef="#br1" timeOffset="-108271.85">12312 15328 0,'0'71'31,"0"-36"-31,0 0 31,35-35-31,0 0 31,-35-17-31,0-1 32,0-35-17,-17 53 1,-18-35-16,17 35 31,-17 0-15,17 0-1,18 17 1</inkml:trace>
  <inkml:trace contextRef="#ctx0" brushRef="#br1" timeOffset="-107921.61">12577 15328 0,'0'0'0,"0"35"15,0 18 1,17-53 0,36 0-1,0 0 1,0-53-1,-53 18 1,0 18 0,0-19-1,-18 36 1,1 0-16,-36 0 16,17 0-1,19 18 1,17 0-1</inkml:trace>
  <inkml:trace contextRef="#ctx0" brushRef="#br1" timeOffset="-80148.09">14640 11518 0,'-35'0'0,"35"53"156,0 0-140,0-18-16,18 89 15,-18-71 1,0-18-16,35 0 0,-35 1 16</inkml:trace>
  <inkml:trace contextRef="#ctx0" brushRef="#br1" timeOffset="-79563.88">14623 11659 0,'0'0'16,"0"-35"-16,17 35 78,-17-18-78,53 18 15,-35 0-15,17 0 16,0 0 0,-35 53-1,0-17 1,0 16-16,0-16 16,-35-36 15,53 0 16,17-18-32,18 18 1,0 0 0,-18 35-1,-35 1 1,0 17-1,0-18 1,-18-17 0,-34 17-1,16-35 1,19 0 0,17-35 15</inkml:trace>
  <inkml:trace contextRef="#ctx0" brushRef="#br1" timeOffset="-79014.61">15222 11571 0,'0'18'31,"0"-1"-15,0 124 0,18-105-1,-18 17 1,0-89 46,0-17-46,-18-52 0,18 69-1,0 1 1,0 17-1,53 18 17,-17 36-17,34 17 1,-52-18-16,52 0 16,-52 0-1,17 1 1,-35-1-1</inkml:trace>
  <inkml:trace contextRef="#ctx0" brushRef="#br1" timeOffset="-78846.92">15346 11800 0,'17'0'47,"36"-35"-32,71 35 1,-54-53-16</inkml:trace>
  <inkml:trace contextRef="#ctx0" brushRef="#br1" timeOffset="-78413.88">15963 11553 0,'0'-17'15,"-17"17"79,-1 0-63,18 17-31,-35 19 0,35-1 16,0 18 0,0-18-16,0 0 15,53 1 32,-1-36-31,19-18-1,-36 18 1</inkml:trace>
  <inkml:trace contextRef="#ctx0" brushRef="#br1" timeOffset="-78017.7">16387 11465 0,'0'0'0,"0"36"63,35-1-47,-35-18-16,35 19 15,-17-1 1,-18 0-1,35-35-15</inkml:trace>
  <inkml:trace contextRef="#ctx0" brushRef="#br1" timeOffset="-77481.01">16457 11465 0,'0'0'0,"0"-35"15,0 17 1,35 18 15,18 0-15,-35 36-1,-18-1-15,0-17 16,0 34 0,0-16 15,53-36 16,-53-18-32,53 18 1,-36 0 0,36 35-1,-53 18 1,0-17 0,-35-19-1,0-17 1,-18 35-1,18-35 1</inkml:trace>
  <inkml:trace contextRef="#ctx0" brushRef="#br1" timeOffset="-76952.69">17039 11395 0,'53'35'78,"-53"-17"-78,0 17 0,18-35 16,17 141 15</inkml:trace>
  <inkml:trace contextRef="#ctx0" brushRef="#br1" timeOffset="-76630.92">17110 11430 0,'0'0'0,"0"-18"31,17 18-15,54 0-1,-1 18 1,-34 53 0,-1-19-1,-35 1 17,0-35-17,-35 17 1,-1-35-1,-16 36 1,16-36 0,1 0-16</inkml:trace>
  <inkml:trace contextRef="#ctx0" brushRef="#br1" timeOffset="-74263.83">14852 12594 0,'0'0'0,"0"71"93,0-18-93,0-36 16,0 19-16,0-19 16,18-17-16,17 35 31,18-35 0,-18-52 0,0-54 1,-52 106-32,-36-71 31,0 71-15,0 0-1,35 0 1,-17 35-1,35 1 1</inkml:trace>
  <inkml:trace contextRef="#ctx0" brushRef="#br1" timeOffset="-73895.88">15028 12594 0,'18'53'31,"-18"-18"-31,35-35 16,18 36 0,-18-36-1,1 0 1,-36-18-1,17 0 1,-17-17 0,0-18-1,0 36 17,-35 17-17,-18 0 1,18 0-16,0 0 15,35 35 1</inkml:trace>
  <inkml:trace contextRef="#ctx0" brushRef="#br1" timeOffset="-73450.31">15363 12471 0,'0'35'63,"0"0"-63,0 1 15,53 16-15,-53 1 16,36-17-16,-19-19 16,-17 36-1,36-18 1,-54-35 125,18-17-126</inkml:trace>
  <inkml:trace contextRef="#ctx0" brushRef="#br1" timeOffset="-69077.7">12136 9543 0,'35'0'47,"35"0"-32,-52 0 1,17 0-16,1 0 16,175-18 15,89-17 0,-159-1-15,0 1-1,-35 35 1,-53-35-16,35 35 16,18-35-1,-18 35 1,18-18-1,0 18 1,-53-35-16,35 35 16,36-36 15,-36 36-15,0-35-1,-35 35 1,-18-35-1,18 35 1,-18 0 0,1 0-1,-1 0 1,-17 0 15,17 0 94</inkml:trace>
  <inkml:trace contextRef="#ctx0" brushRef="#br1" timeOffset="-66343.97">15946 12541 0,'0'0'0,"0"36"32,0 16 108,-36-34-140,36 17 16,0 18-16,0 0 16,18-18-1,52-35 1,-17 0-1,-17-17 1,-36-18 0,0 17-1,0-35 1,0 0 0,-18 18-1,-17 35 1,-18 0-1,35 0 1,-17 0-16,35 17 31,18-17-15</inkml:trace>
  <inkml:trace contextRef="#ctx0" brushRef="#br1" timeOffset="-65977.63">16175 12594 0,'0'53'32,"17"0"-17,36-35 1,-17-18-16,-1 0 15,0 0 1,18 0 0,-35-36-1,-18 19 1,0-36 0,-18 0-1,-17 53 1,-18-18-1,0 18 1,35 0 15,18 36-15</inkml:trace>
  <inkml:trace contextRef="#ctx0" brushRef="#br1" timeOffset="-65610.36">16545 12488 0,'0'0'0,"0"36"16,0-1 0,53 18-1,-18-53 1,1 0-16,-1 0 15,0 0 17,1-18-17,-36-17 1,0-18 0,0 18-1,-18 35 1,0 0-1,-35 0 1,0 0 0,36 17-1</inkml:trace>
  <inkml:trace contextRef="#ctx0" brushRef="#br1" timeOffset="-63727.36">17145 12330 0,'18'0'187,"17"0"235,-35 17 328,0 18-734,35 1-16,-35-19 16,18 36-1,105-53 16,-35-17 1,-88-54-1,0 36-31,-52-36 31,16 71-15,1 0-1,-18 0 1,18 0 15,35 36-15,17-36-16</inkml:trace>
  <inkml:trace contextRef="#ctx0" brushRef="#br1" timeOffset="-63460.64">17604 12118 0,'0'35'47,"0"18"-47,0 0 16,35-18-16,0 71 15,-35-53 17,18-18-17,17-35 17</inkml:trace>
  <inkml:trace contextRef="#ctx0" brushRef="#br1" timeOffset="-63109.48">17868 12259 0,'-17'35'16,"17"-17"-16,0 35 16,35-18-1,0-35 1,18 0 15,0 0-15,-35-18-1,-18-17 1,0 0 0,0-18-1,0 18 1,-53 35-1,-18 0 1,18 17 0,53 19-1</inkml:trace>
  <inkml:trace contextRef="#ctx0" brushRef="#br1" timeOffset="-61309.84">18768 11959 0,'-18'0'844,"18"18"-828,-18 17-16,18 0 15,-35 18-15,35 0 16,18 53-1,17-106 1,0 0 0,18 0-1,0-18 17,-53-70-17,0 35 1,0 18-1,-17 0 1,-19 35 0,1 0-1,-18 0-15,53 17 47,35-17-31,-17 0-16</inkml:trace>
  <inkml:trace contextRef="#ctx0" brushRef="#br1" timeOffset="-60992.4">18944 12047 0,'0'0'0,"0"53"16,0 0-1,124-18 1,-36-35-1,-53 0 1,0-35 0,-35 0-1,0-18 1,-17 35 0,-19-70-1,-34 88 1,17 0 15,18 18-15,35 17-1</inkml:trace>
  <inkml:trace contextRef="#ctx0" brushRef="#br1" timeOffset="-60685.39">19403 11906 0,'0'36'46,"17"16"-46,-17-16 16,36 70 0,-1-89-1,0 36 1,-35-18 0</inkml:trace>
  <inkml:trace contextRef="#ctx0" brushRef="#br1" timeOffset="-59304.76">19844 11906 0,'17'0'94,"-17"53"703,0-18-781,0 18-16,0-17 15,0 17-15,0-1 16,89-16 31,34-54-16,-123-70 0,0 0-15,-18 35-16,18 18 15,-35 35 1,17 0 0,-52 0-1,-1 17 1,71 18 15,18-35-15,0 0-1</inkml:trace>
  <inkml:trace contextRef="#ctx0" brushRef="#br1" timeOffset="-59005.7">20126 11924 0,'0'35'63,"0"-17"-63,35 17 16,-35 36-1,0-36-15,36 18 16,-36-36 15,35-17-15</inkml:trace>
  <inkml:trace contextRef="#ctx0" brushRef="#br1" timeOffset="-58771.72">20408 11889 0,'0'35'31,"0"0"-15,0-17-16,0 35 0,0 0 15,0-18 1,0 0 15,0 0-15</inkml:trace>
  <inkml:trace contextRef="#ctx0" brushRef="#br1" timeOffset="-50460.9">18168 11642 0,'0'0'0,"18"0"94,-1 0-94,19 0 15</inkml:trace>
  <inkml:trace contextRef="#ctx0" brushRef="#br1" timeOffset="-50294.92">18697 11465 0,'71'-35'46</inkml:trace>
  <inkml:trace contextRef="#ctx0" brushRef="#br1" timeOffset="-50153.69">19103 11342 0,'35'0'16</inkml:trace>
  <inkml:trace contextRef="#ctx0" brushRef="#br1" timeOffset="-50009.78">19438 11307 0,'18'0'32,"17"0"-17</inkml:trace>
  <inkml:trace contextRef="#ctx0" brushRef="#br1" timeOffset="-49282.43">21061 12065 0,'0'-18'16,"53"18"46,-18-35-46,0 35-16</inkml:trace>
  <inkml:trace contextRef="#ctx0" brushRef="#br1" timeOffset="-49123.54">21431 11924 0,'36'0'47,"-19"0"-47,18 0 15</inkml:trace>
  <inkml:trace contextRef="#ctx0" brushRef="#br1" timeOffset="-48854.58">21996 11853 0,'17'0'47,"1"0"-47,17-17 0,1 17 32</inkml:trace>
  <inkml:trace contextRef="#ctx0" brushRef="#br1" timeOffset="-48772.98">22102 11836 0,'0'-18'16,"17"18"0</inkml:trace>
  <inkml:trace contextRef="#ctx0" brushRef="#br1" timeOffset="-46838.83">20391 11183 0,'0'35'344,"35"36"-329,0-1-15,-35-17 0,35 0 16,-35-17-16,18-1 31,-18 0 0,0-70 1,0-89-1,-35 36-15,35 35-16,0 36 15,-36-36-15,36 17 16,0 1-1,0 0-15,53 35 16,0 0 0,0 53-1,-53 17 1,0-34 15,18-36 32,52 0-48,-34 0 1,-19 0-16,19 35 16,-19 0-1,-34 0 1,-19 1-1,1-36-15,-18 35 16,35-35 0,-17 0-1,0 0 17</inkml:trace>
  <inkml:trace contextRef="#ctx0" brushRef="#br1" timeOffset="-45669.12">22789 11712 0,'-35'0'31,"0"53"32,35-18-48,0 1-15,0 17 16,18-18 0,34-35-1,1 0 17,-35 0-17,17-18 1,-35 1-1,0-89 1,-17 70 0,-19 1-1,19 35 1,-71 0 0,52 18-1,36-1 16,18-17-31</inkml:trace>
  <inkml:trace contextRef="#ctx0" brushRef="#br1" timeOffset="-45238.29">23001 11712 0,'0'0'0,"-35"18"15,35-1-15,0 19 16,0 52-1,17-88 1,36 35 0,-17-35-1,-1-17 17,0-36-17,-35 0 1,-17 0-1,-19 35 1,19 18 0,-19 0-16</inkml:trace>
  <inkml:trace contextRef="#ctx0" brushRef="#br1" timeOffset="-44963.41">23283 11642 0,'0'17'32,"0"19"-17,18 34-15,-18 1 16,35-18-1,-35 0 1,0-1 0</inkml:trace>
  <inkml:trace contextRef="#ctx0" brushRef="#br1" timeOffset="-32600.49">14764 13705 0,'0'18'157,"17"-18"-157,19 0 15,105 0 1,-71 0-16,19 0 16,-37 0-1,-52-35 32,0-1-31,0 19-1,0 52 95,53 0-95,-53 1-15,71-1 16,-36-35-16,-35 53 16,53-53-16,-53 18 15,0 17 1,-18-35-1,-17 0 17,18 0-17,-19 0 1,54-35 0</inkml:trace>
  <inkml:trace contextRef="#ctx0" brushRef="#br1" timeOffset="-15314.57">15998 13635 0,'18'-35'125,"17"35"-110,-17-18-15,17 18 16,53 0 15,-88 70-15,-17 19 0,-18-54-1,-1-35 1,72 0 31,16 0-32,-16 0 1,-36 35 0,53-17-1,-53 52 1,0-52-1,-18-18 1,-35 35 0,18-35-16,17 0 15,-17 0 1,53-53 15,-1 53-15</inkml:trace>
  <inkml:trace contextRef="#ctx0" brushRef="#br1" timeOffset="-14747.25">16528 13547 0,'0'0'0,"0"17"47,0 19-47,0-1 16,17 71 0,19-53-1,-36-18 1,0-70 46,0-36-46,0 36 0,0-1-1,35 1 1,0 35-1,0 0 1,1 18 0,-36 35-1,0 17 1,-18-34 0,0-19-1,-17-17 1,0 0-1,52 0 17,19-70-17</inkml:trace>
  <inkml:trace contextRef="#ctx0" brushRef="#br1" timeOffset="-14581.49">16880 13617 0,'0'35'16,"0"1"0,0 17-1,36-18 1,-36 0 0</inkml:trace>
  <inkml:trace contextRef="#ctx0" brushRef="#br1" timeOffset="-14419.47">16845 13547 0,'0'0'15</inkml:trace>
  <inkml:trace contextRef="#ctx0" brushRef="#br1" timeOffset="-14181.25">17022 13458 0,'0'53'31,"0"0"-15,0-17-16,88 105 15,-88-106 17,35-35-17,-35 35 1</inkml:trace>
  <inkml:trace contextRef="#ctx0" brushRef="#br1" timeOffset="-14014.15">17057 13670 0,'0'0'0,"17"0"31,1-35-31,17 35 15,18 0 1</inkml:trace>
  <inkml:trace contextRef="#ctx0" brushRef="#br1" timeOffset="-3508.17">17586 13547 0,'0'-18'0,"-35"18"15,52 0 32,19 18-31,-1 17-16,35 35 16,1 1 15,-71-36-16,0-17 17</inkml:trace>
  <inkml:trace contextRef="#ctx0" brushRef="#br1" timeOffset="-3267.86">17727 13494 0,'0'0'0,"-18"35"31,18 18-15,-35 53 0,0 53-1,0-142 1,35 18 15</inkml:trace>
  <inkml:trace contextRef="#ctx0" brushRef="#br1" timeOffset="-2367.48">18080 13458 0,'0'36'187,"0"-1"-187,0 18 16,0-18-16,0 0 16,0 1-1,0-19-15,35 19 16,0-36 93,-35-36-109,18 36 16</inkml:trace>
  <inkml:trace contextRef="#ctx0" brushRef="#br1" timeOffset="-1961.37">18344 13423 0,'-17'35'62,"17"18"-62,0-17 16,0 34-1,0-52 1,70 17 0,-17-35-1,-17-18 1,-1 1 0,-35-18-1,0 17 1,-35 18-1,-18 0 17,17 0-17,1 0 1</inkml:trace>
  <inkml:trace contextRef="#ctx0" brushRef="#br1" timeOffset="-874.91">18768 13423 0,'0'0'0,"0"71"47,0-18-31,17-18-16,-17 0 15,36 0 1,-36 1 0,0-72 46,0 1-46,0 18-16,-18-36 15,18-18-15,0 18 32,0 0-17,0 71 17,0 35-17,53 0 1,-18 0-1,1-53 1,-36-36 47,17 1-48,-17 17-15,35-52 16,-35 123 31,36-18-32,-1 18 1,18 0 0,-35-53-1,17 0 1,-18 0-1,-17-53 1,36-18 0,-36 19-1,0 34 1,-36 18 0,1 53-1,35-18 1,18 0-1,35 1 17,-18-36-32,18 35 15,-18-35 1,-35 18 0,0 17-1,-17 18 1,-36-53-1,35 17 1</inkml:trace>
  <inkml:trace contextRef="#ctx0" brushRef="#br1" timeOffset="-327.29">19703 13458 0,'0'0'0,"-71"0"32,18 18-17,53 35 1,0-35 0,18-18-1,-1 0 1,19 0-1,-36-36 1,35 19 0,-17 52 46,-18 18-46,0-18-16,35 18 15,-35 0-15,0 35 32,0-35-17,0-18 1,-53-35 0,0 0-1,0 0 1,18-35-1,0-53 1,35 35 0,17 35-1,36-35 1,-18 18 0,18 0-1</inkml:trace>
  <inkml:trace contextRef="#ctx0" brushRef="#br1" timeOffset="840.32">20020 13212 0,'0'-18'31,"-18"18"-31,18 53 32,0-18-32,0 18 15,18 88 1,0-88 0,35 0-1,0-53 1,0 0-1,-18-18 17,-35-17-17,0-36 1,0 54 0,0-36-16,-18 53 31,-35 70-16,53-17 1,0 0 0,36-53-1,34 0 1,-35 0 0,1-17-1,17 17-15,-36 0 16,-17 17 31,0 19-32,0-1 1,0-53 46,0-17-62,35 0 16,1-36 0,-36 36-1,17 35 1,-17 35 15,36 0-31,-1-17 16,0-18 15,0 0-15,18 0-1,-53-35 1,0-1 0,-35 36-1,17 0 1,36 0 31,17 0-32,-35 36 1,53-1-16,-17 53 16,-19 0-1,-17-17 1,0-18-1,-17-35 17,-19-18-17,1 0 1,17 0 0,18-36-1,0-17 1,18-53-1,-18 54-15</inkml:trace>
  <inkml:trace contextRef="#ctx0" brushRef="#br1" timeOffset="1373.01">20937 13070 0,'0'36'31,"0"-1"-31,0 0 16,0 36 0,36 88-1,-1-54 1,0-69 0,-52-36 15,-1-18-16,18-53 1,0 19 0,0-19-1,18 53 1,52 54 0,-35 17-1,-35-18 1,0-18-1,18-17 17,17 0-17,18-35 1,-35 35 0,17 18 15,-35-1-16,18 19 1,17-36 0,-35 35-1</inkml:trace>
  <inkml:trace contextRef="#ctx0" brushRef="#br1" timeOffset="1591.99">21625 13388 0,'18'0'47,"0"0"-47,17 0 15,-18 0-15,19 0 16</inkml:trace>
  <inkml:trace contextRef="#ctx0" brushRef="#br1" timeOffset="1756.59">21643 13511 0,'35'0'31,"36"0"-15,-54 0 0,36 0-1</inkml:trace>
  <inkml:trace contextRef="#ctx0" brushRef="#br1" timeOffset="5290.6">21325 10513 0,'53'0'125,"18"0"-125,88-18 15,17 18 1,18-35 0,53 35-1,-53-35 1,18 35 15,-36-36-15,18 36-1,-106 0-15,106-53 16,-17 53 0,17-35-1,-18 35 1,53-35-1,-140 35 1,34-35 0,1 35-1,-1-36 1,18 36 0,-70-35-1,-54 35 16,19 0-15,17-35 0,-18 35-1,0 0 1,18 0 0,0-18-1,-35 18 1,34 0-1,19 0 1,-36 0 0,18 0-1,-17-35 17,-19 35-17,18 0 1,-52 0 828,-18 0-829</inkml:trace>
  <inkml:trace contextRef="#ctx0" brushRef="#br1" timeOffset="19247.76">22260 13141 0,'0'18'94,"0"17"-79,0-17-15,0 52 16,106-52 15,-71-18-15,18 0 15,-17 0-15,-36-36-16,0-16 15,0-1 1,0 0 0,0 35-1,0 53 48,0 1-63,0 17 15,35-1-15,-35-16 16,0 17-16,17 0 16,19-18-1,-36-53 95,0 1-95</inkml:trace>
  <inkml:trace contextRef="#ctx0" brushRef="#br1" timeOffset="19811.58">22913 13194 0,'0'0'0,"0"-35"15,0 17 16,-35 18 1,-18 0-17,35 0 1,18 35 0,0-17-1,0 17 1,53 0-1,-18 1 1,1-19 0,-1 19-1,-35-19 17,-18-17-17,1 0 1,-19 0-1,1-53 1,35 0 0,18-17-1,17 35 1,0 35 0,-17-18-1,17 18 1</inkml:trace>
  <inkml:trace contextRef="#ctx0" brushRef="#br1" timeOffset="20913.55">23372 13000 0,'0'17'47,"0"19"-31,0 17-16,35-18 16,0 106 15,-35-159 63,0-17-79,0 0 1,35 35-16,-35-18 15,18 18 1,17-35 0,1 35-1,-1 35 1,-35 1-16,0 16 16,0-16-1,-18-36 1,18 17-1,-35-17 1,17 0 15,18-53 1,18 1-17</inkml:trace>
  <inkml:trace contextRef="#ctx0" brushRef="#br1" timeOffset="21063.19">23671 13194 0,'0'0'16,"0"35"15,0-17-15,36-18-16,-36 35 15</inkml:trace>
  <inkml:trace contextRef="#ctx0" brushRef="#br1" timeOffset="21264.58">23742 13053 0,'0'0'0,"0"-36"32,35 36-1</inkml:trace>
  <inkml:trace contextRef="#ctx0" brushRef="#br1" timeOffset="21431.53">23848 12982 0,'0'0'16,"0"53"0,35 18 15,0-1-15,1-17-1,-36-18 1,0-17-16</inkml:trace>
  <inkml:trace contextRef="#ctx0" brushRef="#br1" timeOffset="21797.33">23971 13194 0,'0'0'0,"0"-53"15,18 18 1,17 35-16,0-18 15,-17 18 1,-18 53 47,0-35-48,35-18-15,-35 35 16,53-35-1,-35 35 1,-18-17 0,-35-18 15,35 35-15,-36-35-1</inkml:trace>
  <inkml:trace contextRef="#ctx0" brushRef="#br1" timeOffset="22720.15">24553 13070 0,'0'89'16,"0"-54"-1,0 0-15,0 0 16,36-35 0,-36-52 46,0 16-46,0 1-1,35 0 1,-17 35 0,17 35-1,-35-17 1,0 35-1,0-18 1,35-35 0,-35-35 62,0-18-63,0 35 1,18 18 0,17 0-1,0 0 1,-35 35 0,18-35-1,35 36 1,-18-36-1,-17 0 1,-18-18 0,0 0-16,0-35 15,0 18 1,0 70 31,0 18-32,88-35 1,-53 17 0,-17 0 15,-18-17-15,-35-18-1</inkml:trace>
  <inkml:trace contextRef="#ctx0" brushRef="#br1" timeOffset="23229.25">25541 13141 0,'0'0'0,"-53"0"15,0 18 1,53-1 0,53-17 31,-35 0-32,35-17 1,-18 17-1,-35-18 1,35 36 15,-35 17-31,0 0 16,36 36 0,-36-1-1,0 18 1,0-52-1,-18-36-15,-35 0 16,18 0 0,-1 0 15,36-18-15,0-70-1,53 35 1,-35 0-1,35 53 1</inkml:trace>
  <inkml:trace contextRef="#ctx0" brushRef="#br1" timeOffset="24534.62">22437 13829 0,'17'0'109,"36"0"-93,-18-35-1,1 35 1,140-36 0,18 1-1,-17 0 1,70 35-1,-36-53 1,-105 53-16,70-35 16,18-1-1,-52 1 1,-1 0 0,53 35-1,-53-36 1,18 36-1,-36-35 1,0 0 0,-105 35-1,17 0 1,18-35 0,-17 35-1,-1 0 1,18 0-1,-18 0 1,0 0 15,36 0-15,52 0 0,-105 0-1,17 0 1,-52-36 187,-36 36-187</inkml:trace>
  <inkml:trace contextRef="#ctx0" brushRef="#br1" timeOffset="26684.53">25735 9613 0,'0'18'188,"18"35"-173,17 0 1,-35-18-1,35-35-15,-35 18 16,18-18 93,-18-18-93,35-17-16,-35-1 16,53 1-16,18-53 15,-18 0 1,0 52 0,-53 1-1,35 35-15,-35 18 125,0-1-125</inkml:trace>
  <inkml:trace contextRef="#ctx0" brushRef="#br1" timeOffset="27740.6">26035 13194 0,'0'-35'16,"0"70"62,0-17-78,0 17 0,0 0 15,0-17 17,35-18-1,18-18-15,18-35-16,-18 18 15,35 0 1,0-18-1,-53 17 1,-17 36 15</inkml:trace>
  <inkml:trace contextRef="#ctx0" brushRef="#br1" timeOffset="60723.58">14975 14446 0,'0'0'0,"0"-17"15</inkml:trace>
  <inkml:trace contextRef="#ctx0" brushRef="#br1" timeOffset="79011.37">15240 14676 0,'0'0'0,"0"-18"47,-35 18-16,17 0 0,-70 53 1,35 17-17,35-17 1,18 0-16,0 0 31,18-35-15,53 17-1,-19-35 1,-34 0 0,35 0-16,0-88 15,0 17 1</inkml:trace>
  <inkml:trace contextRef="#ctx0" brushRef="#br1" timeOffset="79993.89">15381 14605 0,'-18'0'16,"36"35"0,-18-70-1,-18 88-15,18 35 16,0 36 15,18-54-15,17-35-1,-35-52 48,0-54-47,0 54-16,0-19 15,18 1-15,-18 0 16,35 35-1,1 0 1,-1 35 0,0 36-1,0-36 1,1-35 15,17 0-15,35 0-1,-35 0 1,-53-88 0,0 70-1,0-35-15,-36 53 32,-16 88-17,16-35 1,36 0-1,36-53 17,-1 0-17,-35-35-15,35 0 16,-35-18 15,0 88-15,0-17-1,35 34 1,18-52 0,18 0-1,-54 0 1,19-17 0,-36-18-1,-18-18 1,18 17-1,0 19 1,35-36 0,-17 53-16,17 0 15,1 53 17,-36 0-17,35 0 1,0-18-1,36 0 1,-36-35 0</inkml:trace>
  <inkml:trace contextRef="#ctx0" brushRef="#br1" timeOffset="80282.85">16492 14728 0,'0'0'15,"-53"0"-15,18 18 16,0 17-16,0 36 16,35-53-1,17-18 1,36 0 15,0-18-15,-18-53-1,1 107 32,-36-19-31,70-17 0,-52 0-16</inkml:trace>
  <inkml:trace contextRef="#ctx0" brushRef="#br1" timeOffset="80727.7">16810 14693 0,'0'0'0,"-18"0"15,1 0 1,17 18 15,0 35-15,0-36-1,35-17 1,-18 0-16,54 0 16,-53-53-1,35 18 1,-53-53 0,-18-18-1,-17 0 1,17 71-1,18 53 17,0-1-32,0 89 15,18-18 17,17-17-17,-17-1 1,17-52-1</inkml:trace>
  <inkml:trace contextRef="#ctx0" brushRef="#br1" timeOffset="81278.2">16916 14640 0,'0'0'0,"53"0"63,-36 0-63,19 0 15,34 0 1,-17-35 15,-18 35-31,18-53 16,-53 35-1,0-34 1,-53 52 15,0 88-15,53-53 0,36 0-1,17-35 1,-18 36-16,0-36 15,0 52 1,-35-34 15,0-53 32,0 17-63,0-17 15,0-18 1,36 18 0,-19 35-1,19-36 1,16 36-16</inkml:trace>
  <inkml:trace contextRef="#ctx0" brushRef="#br1" timeOffset="81645.48">17674 14570 0,'0'0'15,"0"-36"1,-35 36 31,35 18-32,0 17 1,0-17 0,18 17-1,17-17 1,0-18-16,-35 35 16,-35 0 30,0-35-30,-18 0 0,17 0-16,19 0 15</inkml:trace>
  <inkml:trace contextRef="#ctx0" brushRef="#br1" timeOffset="85346.14">18150 14340 0,'0'-35'16,"0"53"46,-35 52-46,35 36-16,-53 0 15,53-18-15,-53 0 16,18 18 0,35-71-1,-18-17 1,36-18 46,0 0-46,17-53-16</inkml:trace>
  <inkml:trace contextRef="#ctx0" brushRef="#br1" timeOffset="85712.57">18433 14552 0,'-36'0'16,"1"0"-16,0 18 16,35 35-1,-35 0 1,52-36 0,54 18-1,-1 1 1,-34-1-1,-36 0 17,-36-35-17,36 18-15,-35-18 16,0 0 0,-1 0 15,72-53-16,17 18-15</inkml:trace>
  <inkml:trace contextRef="#ctx0" brushRef="#br1" timeOffset="86129.18">18644 14640 0,'-17'53'0,"34"-123"0,-34 158 15,34-159-15,-17 142 16,71-71-1,-54 0 1,36 0 0,-53-35-1,0 17 17,0 53 14,36 18-30,-36-35-16,0 17 16,0 18-1,0 0 1,-36-36 0,1-17-1,-18 0 1,0 0-1,53-35 1,36-35 0,16 17-1</inkml:trace>
  <inkml:trace contextRef="#ctx0" brushRef="#br1" timeOffset="86645.69">18997 14623 0,'0'35'0,"0"-106"16,0 195 0,0-212-16,0 193 0,-18-105 93,18-35-93,0 18 16,18 17 0,0 0-16,17 0 15,18 0 1,-35 17 0,17 18-1,-35-52 48,0-18-48,53-18 1,-18 53 0,-35-36-16,35 36 15,1 0 1,-36 36-1,35-36-15,-35 53 16,0-36 0,35-17 15</inkml:trace>
  <inkml:trace contextRef="#ctx0" brushRef="#br1" timeOffset="87070.26">19473 14482 0,'0'0'0,"0"-18"16,-17 18-1,17 35 1,17 36 0,-17-36-1,18 18 1,-18-35-16,0-54 78,0-17-62,18 53-1,52-53 1,-17 53-1,-18 0 1,-35 36 0,0 17-1,-53-18 1,36-35 0,52 0 15,0-18-16</inkml:trace>
  <inkml:trace contextRef="#ctx0" brushRef="#br1" timeOffset="87313.96">19808 14570 0,'-17'53'16,"34"-124"-16,-17 89 0,-17 70 15,52-88 1,18 0-1,-18 0 1,1 0 0,-36-35-1,-36-1 1,1 19 0,-18-19-1,53 1 1</inkml:trace>
  <inkml:trace contextRef="#ctx0" brushRef="#br1" timeOffset="87546.45">20073 14323 0,'0'35'31,"0"18"-31,0-18 15,0 18-15,0 0 16,35 0 0,-35 0-1,0-35 1,18-18 0</inkml:trace>
  <inkml:trace contextRef="#ctx0" brushRef="#br1" timeOffset="87878.89">20197 14552 0,'0'-35'16,"0"17"-1,-18 18 1,18 53 15,0 0-31,35-53 16,18 35-1,-35 1 1,-18-19 0,0 18 15,-53-35-31,18 0 15,17 0 1,18-35 0</inkml:trace>
  <inkml:trace contextRef="#ctx0" brushRef="#br1" timeOffset="88129.34">20655 14570 0,'71'-18'16,"-36"18"-1,0-35-15,-17 35 16,35 0-1,-53-35 32</inkml:trace>
  <inkml:trace contextRef="#ctx0" brushRef="#br1" timeOffset="88398.69">20884 14411 0,'0'-35'16,"36"52"0,-1 36-1,-35-35-15,35 17 16,-35 0-1,0 1 1,0-1 15,-35-35-15,0 0 0</inkml:trace>
  <inkml:trace contextRef="#ctx0" brushRef="#br1" timeOffset="88895.69">21396 14305 0,'0'35'16,"0"18"-1,0 0-15,0 18 16,0-36 15,0 0-31,0-70 63,0 17-63,0-34 15,0-72 1,18 36 0,-1 53-1,-17 17 1,53 36 0,0 52-1,-18 36 1,-35-18-1,36-53 1,-36 1 15,17-1-15</inkml:trace>
  <inkml:trace contextRef="#ctx0" brushRef="#br1" timeOffset="89064.25">21467 14570 0,'0'0'16,"52"-36"15,-16 36-15,17 0-1,-18-35 1</inkml:trace>
  <inkml:trace contextRef="#ctx0" brushRef="#br1" timeOffset="89613.43">21996 14252 0,'0'71'62,"0"-18"-62,0 0 16,17 88 15,-17-106 0</inkml:trace>
  <inkml:trace contextRef="#ctx0" brushRef="#br1" timeOffset="89930.53">21978 14464 0,'0'-53'15,"0"35"1,0 89-16,53-142 15,-35 71-15,17 0 16,-17 0 0,17 36-1,0 34 1,0-52 0,1-18-1,17 0 1,-18 0-16,-35-35 15,0-18 1,0 17 15,-35 1-15,-1 35 0,19 0-1,17 18 1</inkml:trace>
  <inkml:trace contextRef="#ctx0" brushRef="#br1" timeOffset="90480.24">22542 14235 0,'0'-18'15,"-52"18"32,16 0-47,-17 35 16,53 0-1,0 1-15,0-1 16,36 0 0,17-35-1,-18 0 1,-35 36 31,-18-36-32,18 35 1,0 0 0,0 0-1,18-35-15,17 18 16,0-18-1,54 0 1</inkml:trace>
  <inkml:trace contextRef="#ctx0" brushRef="#br1" timeOffset="91697.46">23301 14340 0,'18'0'47,"35"0"-47,141 0 31,-142 0-16,-16 0 1,-36-17 31,0-19-16,0 19-15,0-18-1,-18 35-15,18-36 16,-18 36 0,18 36 15,36 16-15,-1-52-1,0 53-15,18-17 16,0-1-1,-53 0 17,-18 1-17,-34-1 1,16-35 0,1 17-1</inkml:trace>
  <inkml:trace contextRef="#ctx0" brushRef="#br1" timeOffset="93385.08">24447 14199 0,'36'0'78,"-36"-35"734,0 17-796,0-17 0,0-18-1,0 18 1,-18 35-16,18-35 15,-18 35-15,-17 0 16,-88 35 15,87 35 1,36-34-32,0-19 31,71 19-16,-18-1 1,35 35 15,-53-52-15,-35 17 0,0 1-1,-35-36 1,0 17-1,17-17 1,18-35 0,0-18-1,0 0 1,18 0 0,35 36-1,-18 17 79</inkml:trace>
  <inkml:trace contextRef="#ctx0" brushRef="#br1" timeOffset="94314.71">24747 14041 0,'0'0'0,"0"52"31,18 19-15,-18-18-16,0-18 16,35 0-16,-35 18 15,0-70 79,36-36-78,-1 18-1,0 35 1,0-36 0,18 36-16,-17 0 15,-36 18 1,0 17-1,-18 0 1,-35 1 0,35-36-1,-17 0 1,53-18 15,-1 18-15</inkml:trace>
  <inkml:trace contextRef="#ctx0" brushRef="#br1" timeOffset="94464.49">25118 14164 0,'0'18'16,"0"-36"0,0 71-16,0-18 15,0 0 1,0 1 15</inkml:trace>
  <inkml:trace contextRef="#ctx0" brushRef="#br1" timeOffset="94648.2">25100 14041 0,'0'0'16,"-35"0"0,52 0 15,1-18-31,17 18 0</inkml:trace>
  <inkml:trace contextRef="#ctx0" brushRef="#br1" timeOffset="94848.26">25224 13988 0,'0'0'0,"17"53"31,-17-1-15,53 1-16,-18 36 15,-35-37 1,0-16 15</inkml:trace>
  <inkml:trace contextRef="#ctx0" brushRef="#br1" timeOffset="95221.61">25294 14199 0,'0'0'0,"0"-35"15,18 17 17,17 18-32,18 0 15,-35-35 1,-18 53 15,0 17-15,0 18-1,35 0 17,18 0-17,-53-36 1,-18-17 31,-17 0-32</inkml:trace>
  <inkml:trace contextRef="#ctx0" brushRef="#br1" timeOffset="95498.22">25894 13952 0,'0'0'0,"0"-35"16,-18 35-1,-17 0 1,-18 35 0,53 71-1,0 18 1,18-71-1,35-1 1,0-52 0,-36 0-1</inkml:trace>
  <inkml:trace contextRef="#ctx0" brushRef="#br1" timeOffset="95949.66">26123 14093 0,'-35'53'31,"35"-17"-15,0-19 0,0 19-16,0-1 15,0-70 63,0-1-78,0 19 16,0-19-16,0-52 16,18 53-1,-1 0 1,18 35 15,18 70-15,-53-52-1,53 70 1,-53-35 0,0-18-1,0-17 16</inkml:trace>
  <inkml:trace contextRef="#ctx0" brushRef="#br1" timeOffset="96498.38">26141 14235 0,'0'0'16,"-35"0"-16,52-36 46,1 36-30,17-35 0,0 35-1,-17-35 1,17 17 0,1 18-1,-19-35 1,-17 17 15,-35 18 47,35 35-62,18 18-1,17-53-15,-18 18 16,19-18 0,-1 35-1,0 1 1,-35-19 0,-35-17 15,-18 0-16,18 0 1,0 0 0</inkml:trace>
  <inkml:trace contextRef="#ctx0" brushRef="#br1" timeOffset="96781.81">26599 14076 0,'0'-35'32,"-17"35"-32,-18 0 31,35 35-31,0-18 15,0 54 1,0-36 0,52 1-1,-16-1 1,17-35 0</inkml:trace>
  <inkml:trace contextRef="#ctx0" brushRef="#br1" timeOffset="97031.93">26793 14023 0,'0'35'47,"0"0"-32,0-17-15,0 17 16,0 18 0,0-17-1,18-36 17,-18 17-32</inkml:trace>
  <inkml:trace contextRef="#ctx0" brushRef="#br1" timeOffset="97315.97">26952 14005 0,'0'36'63,"0"-1"-63,0 18 15,0-18 1,0 0 0,0 1-1,35-36 1</inkml:trace>
  <inkml:trace contextRef="#ctx0" brushRef="#br1" timeOffset="97849.4">27199 13899 0,'0'0'0,"35"0"31,36 71-16,0 158 32,-71-211-47,-36 52 32,-52-52-1,53-18-16</inkml:trace>
  <inkml:trace contextRef="#ctx0" brushRef="#br1" timeOffset="98248.6">27622 13917 0,'0'0'0,"36"35"78,-1 1-78,-17-1 16,35 18-1,-18-36 1,0-17-16,-35 36 15,18-36 1</inkml:trace>
  <inkml:trace contextRef="#ctx0" brushRef="#br1" timeOffset="98548.7">27852 13899 0,'-35'0'16,"-1"36"0,36-1-16,-35-17 15,17 70 1,-17-53-1,0 18 1,35-35 0,-18-18-1,18 35 1</inkml:trace>
  <inkml:trace contextRef="#ctx0" brushRef="#br1" timeOffset="102571.62">28257 13794 0,'0'0'0,"-35"-36"15,0 36 1,35 36 15,0-1-15,35 0-1,18-35 1,-18 18-16,-17-18 16,53 35-1,-54 18 16,-34 18 1,-72-54-1,72-17-15,-19 0-16,19 0 31</inkml:trace>
  <inkml:trace contextRef="#ctx0" brushRef="#br1" timeOffset="102864.49">28310 13794 0,'0'-36'31,"36"36"-31,-19-35 16,19 35-16,17 0 16,-18 0 15</inkml:trace>
  <inkml:trace contextRef="#ctx0" brushRef="#br1" timeOffset="103284.48">28910 13811 0,'18'0'31,"35"0"-15,-18 0-1,18-17 17</inkml:trace>
  <inkml:trace contextRef="#ctx0" brushRef="#br1" timeOffset="103482.33">28963 13952 0,'0'0'0,"35"0"31,1 0-15,-1 0-1,18 0 1,0-35-16</inkml:trace>
  <inkml:trace contextRef="#ctx0" brushRef="#br1" timeOffset="106473.1">29422 13776 0,'0'18'47,"0"-1"-47,0 36 15,53-53 17,35-17-1,-53-36 0,-35 17-31,0 1 16,0 70 62,0 18-63,0-17-15,0 16 16,35 1 0,-35-35-16,0 17 15,36 18 1,-36-35 0,17-18 46,-17-18-62</inkml:trace>
  <inkml:trace contextRef="#ctx0" brushRef="#br1" timeOffset="106851.9">29880 13758 0,'0'0'0,"-35"53"16,35 0 0,18-18-1,35-35 1,-1 0 0,-16-17-1,-1-18 1,0-1-1,-35-17 1,0 0 0,-17 36-1,-19 17 1,1 0 0,-71 17 15,106 1-31,-17-18 15,-19 53 1</inkml:trace>
  <inkml:trace contextRef="#ctx0" brushRef="#br1" timeOffset="108701.95">30551 13476 0,'0'35'78,"0"1"-62,0 17-1,17 141 17,-17-141-1,0-71 31,0 0-46,53-35 0,0 53-1,-53-35 1,18 35-16,17 0 16,0 18 15,-35 35-16,0-36 1,-35 19 0,-18-36-1,35 35 1,-17-35 0,35-18 15,0-17-16,35 35-15</inkml:trace>
  <inkml:trace contextRef="#ctx0" brushRef="#br1" timeOffset="108858.04">30815 13705 0,'0'36'31,"0"-19"-16,0 19 1</inkml:trace>
  <inkml:trace contextRef="#ctx0" brushRef="#br1" timeOffset="109051.71">30850 13511 0,'-17'-17'16</inkml:trace>
  <inkml:trace contextRef="#ctx0" brushRef="#br1" timeOffset="109268.01">30956 13423 0,'0'53'32,"0"0"-32,0-18 15,36 71 1,-36 0-1,0-71 1,0 1 15</inkml:trace>
  <inkml:trace contextRef="#ctx0" brushRef="#br1" timeOffset="109659.79">30974 13705 0,'0'0'16,"0"-17"15,53 17-15,-18 0-16,18-36 15,-18 36 1,-52 0 31,17 36-32,0-19 1,0 19 0,35-36-1,-35 53 1,18-36-1,-18 19 1,-18-19 0,0-17-1,-17 0 1</inkml:trace>
  <inkml:trace contextRef="#ctx0" brushRef="#br1" timeOffset="115418.86">24324 14852 0,'0'0'0,"-35"0"16,-1 0-1,1 0 1,35 53 0,0 0-1,35-53-15,71 123 47,-70-70-16,-54-53 1,-35 0-17,18 0 1,-1 0 0</inkml:trace>
  <inkml:trace contextRef="#ctx0" brushRef="#br1" timeOffset="115569.81">24324 14940 0,'0'0'0,"18"0"16,17-35-16,0 35 16,-17 0-1,88-18 1,-71 18-16</inkml:trace>
  <inkml:trace contextRef="#ctx0" brushRef="#br1" timeOffset="116041.5">24694 14887 0,'0'53'31,"0"0"-15,0-18-16,0 18 16,0-17-16,0-19 15,0 18 17,0-52 14,0-1-14,36-35-32,17 18 15,0 35 1,-36 0 0,-17 18-1,0-1 1,0 19-1,0-19 17,-53-17-32,36 0 15</inkml:trace>
  <inkml:trace contextRef="#ctx0" brushRef="#br1" timeOffset="116203.15">24977 15011 0,'-53'35'0,"106"-70"0,-53 70 16,0 18 0,0-35-1,0 17 16</inkml:trace>
  <inkml:trace contextRef="#ctx0" brushRef="#br1" timeOffset="116381.11">25012 14887 0,'0'-35'16,"18"35"15,-1 0-15</inkml:trace>
  <inkml:trace contextRef="#ctx0" brushRef="#br1" timeOffset="116586.77">25153 14852 0,'0'18'15,"0"17"-15,0 0 16,35 53 0,-35-70-1,0 35 1</inkml:trace>
  <inkml:trace contextRef="#ctx0" brushRef="#br1" timeOffset="116988.16">25206 15028 0,'0'0'15,"0"-35"16,53 17 1,0 18-17,-36 0 63,-17 53-62,53-53-16,-53 18 16,36 17-1,-36 1 1,-18-36 15,18 17-31,-18-17 16,-17 0 15</inkml:trace>
  <inkml:trace contextRef="#ctx0" brushRef="#br1" timeOffset="118884.52">24747 15152 0,'-17'0'16,"52"0"62,18 0-63,53-18-15,-18 18 16,177-35 15,-195 0 0,-88 35 16</inkml:trace>
  <inkml:trace contextRef="#ctx0" brushRef="#br1" timeOffset="119203.76">24853 15222 0,'0'0'0,"18"0"63,35-17-48,0 17-15,0-36 16,-1 36-16,1-35 16,36 35-1,-54-35 1,-17 35 0</inkml:trace>
  <inkml:trace contextRef="#ctx0" brushRef="#br1" timeOffset="119522.47">24836 15064 0,'17'0'47,"36"0"-47,18-36 15,-1 36-15,-35 0 16,54-17-1,-54 17 1,-35-36 31,35 36-31</inkml:trace>
  <inkml:trace contextRef="#ctx0" brushRef="#br1" timeOffset="120055.78">24888 14640 0,'0'0'0,"0"-17"16,-17 17-16,-1 0 31,-17 0-15,35 17-16,-35 54 15,35-1 1,0-34 15,53-36-15,17 0 0,-17 0-1,-18-18-15</inkml:trace>
  <inkml:trace contextRef="#ctx0" brushRef="#br1" timeOffset="120487.99">25082 14570 0,'0'17'31,"0"1"-31,0 17 16,18 71-1,-18-71 1,18-35 15,35-53 47,-53 18-78,53 35 0,-53-17 16,17 17 0,19 0-1,-36 35 1,35 18 0,-35-36-1,17 19 1,19-36 15,-19 0-31,19 0 16</inkml:trace>
  <inkml:trace contextRef="#ctx0" brushRef="#br1" timeOffset="121104.56">25912 14852 0,'0'0'0,"0"18"78,35 17-78,0 18 16,36 0 0,-18-18-1,-1 18 16</inkml:trace>
  <inkml:trace contextRef="#ctx0" brushRef="#br1" timeOffset="121337.66">26158 14870 0,'-52'0'32,"-1"35"-32,53 18 15,-18 35 1,-17-17 0,-1-36-1,36-18 1</inkml:trace>
  <inkml:trace contextRef="#ctx0" brushRef="#br1" timeOffset="122905.7">26106 15011 0,'-18'0'15,"18"-18"17,0 0-1,0 54 63,-53-36-79,0 0 1,53-18-1,0 0 17,53 18-17,0 0 1,-35 0 0,-18 36-1,0-19 1,-36-17 31,1-17-32,35-1 1,18 18 0,35-35-1,-18 35 1,0 17-1,-35 19 1,0 17 0,-18-53-1,1 35 1,-54-35 0</inkml:trace>
  <inkml:trace contextRef="#ctx0" brushRef="#br1" timeOffset="123787.99">23760 15046 0,'17'0'31,"1"0"-15,35 0-16,106 88 31,-107-53 16</inkml:trace>
  <inkml:trace contextRef="#ctx0" brushRef="#br1" timeOffset="123940.87">23971 15011 0,'-35'53'15,"0"0"1,35-18-16,-36 53 16,19-70-1,17 35 1</inkml:trace>
  <inkml:trace contextRef="#ctx0" brushRef="#br1" timeOffset="124973.5">22013 15293 0,'0'0'0,"0"-35"16,18-1-1,0 36 1,17-35-16,53 0 31,-53 70-15,-35 0-16,0 18 31,-17 0-15,-1-53-1,71 0 32,-18 0-31,18 0-1,-53 18-15,0 35 16,0-18 0,-17-35-1,-1 18 1,-17-18 0,17 0-1,-17 0 1,35-18-1,0-17 1</inkml:trace>
  <inkml:trace contextRef="#ctx0" brushRef="#br1" timeOffset="125454.75">22401 15117 0,'36'35'31,"-36"0"-31,0-17 16,17 17-16,-17 18 15,0-35 1,0-54 78,0 1-79,36 35 1,-1 0 0,0 0-1,0 0 1,-35 35-1,0 1 1,0-19 0,-17-17-1,-19 35 1,-16-35 0,16 18-1,54-71 16</inkml:trace>
  <inkml:trace contextRef="#ctx0" brushRef="#br1" timeOffset="125606.11">22648 15205 0,'0'0'15,"0"17"1,36 1-1,-1 53 1</inkml:trace>
  <inkml:trace contextRef="#ctx0" brushRef="#br1" timeOffset="125792.42">22754 15081 0,'0'0'0,"35"0"47</inkml:trace>
  <inkml:trace contextRef="#ctx0" brushRef="#br1" timeOffset="125973.47">22860 15046 0,'0'0'16,"0"53"0,0-18-16,53 36 15,0-18 1,0 17-1,-36-70 1</inkml:trace>
  <inkml:trace contextRef="#ctx0" brushRef="#br1" timeOffset="126141.03">22983 15222 0,'0'0'0,"0"-35"15,36 0 17,-19 35-32,54-35 15,-36 35 1</inkml:trace>
  <inkml:trace contextRef="#ctx0" brushRef="#br1" timeOffset="126356.19">23160 15099 0,'-18'18'31,"36"-36"-15,-36 71-16,53 0 15,-17-53-15,35 53 16,35-18 0,-70-17-1,-18 17 1,-71-35-1,18 35 1,18-35 0</inkml:trace>
  <inkml:trace contextRef="#ctx0" brushRef="#br1" timeOffset="127990.92">20020 15275 0,'-53'0'15,"36"0"-15,17 53 16,17 212 15,177-159 0,36-124 16</inkml:trace>
  <inkml:trace contextRef="#ctx0" brushRef="#br1" timeOffset="128622.88">20567 15328 0,'0'0'0,"0"35"47,0 18-47,0-17 16,18 17 0,17-18-1,-18-35 32,-17-35-31,0-18-1,0 35-15,-17-53 16,-1 19 0,18 16-1,18 36 1,35 0-1,17 36 17,-34 16-17,-19 1 1,-17-35 0,-17 35-1,-36-18 1,0 0-1,53-17 1,-18-18 0</inkml:trace>
  <inkml:trace contextRef="#ctx0" brushRef="#br1" timeOffset="128907.79">21114 15311 0,'0'0'16,"-36"-18"-1,19 36 1,17 34-1,-35 1 1,35-17 0,88-1-1,-35-35 1,0 0 0</inkml:trace>
  <inkml:trace contextRef="#ctx0" brushRef="#br1" timeOffset="129191.34">21290 15240 0,'53'0'16,"-18"18"-16,1 17 15,-1 18 1,0 0 0,-35-18-16,0 18 15,-17-18 1,-36 18 0,-36 0-1</inkml:trace>
  <inkml:trace contextRef="#ctx0" brushRef="#br1" timeOffset="130424.24">26741 14887 0,'17'0'31,"18"0"-15,1 0-16,87-17 31,-70 17 0</inkml:trace>
  <inkml:trace contextRef="#ctx0" brushRef="#br1" timeOffset="130592.13">26776 15117 0,'0'0'16,"53"0"-1,-18-18 1,-17 18-16,17 0 15,18 0 1,-53-35-16</inkml:trace>
  <inkml:trace contextRef="#ctx0" brushRef="#br1" timeOffset="133377.87">27464 14781 0,'0'36'93,"0"-19"-77,0 36-16,0 0 16,0 18-1,17-54 1,-17 19 0,36-36 77,-36-36-93</inkml:trace>
  <inkml:trace contextRef="#ctx0" brushRef="#br1" timeOffset="133675.31">27711 14834 0,'-36'0'32,"72"0"-32,-89 0 15,53 36 1,17 16 0,54-34-1,0 17 1,-36 1-1,-35-19 1,-18-17 0,-35 36-1,36-36 1,-19 0 0,19-18-1</inkml:trace>
  <inkml:trace contextRef="#ctx0" brushRef="#br1" timeOffset="133825.71">27711 14870 0,'0'-18'16,"0"36"-16,35-71 16,0 53-1,18 0 1,0 0-1</inkml:trace>
  <inkml:trace contextRef="#ctx0" brushRef="#br1" timeOffset="134350.13">28116 14728 0,'0'53'47,"0"18"-32,0-36 1,36 18-1,-36-35 1,0-54 62,35-16-62,0 34-1,-17 18 1,17 0 0,-35 53 15,0-36-15,-18-17-1,-17 36 1,18-36-1</inkml:trace>
  <inkml:trace contextRef="#ctx0" brushRef="#br1" timeOffset="134523.57">28363 14870 0,'0'0'16,"0"52"0,0 1-1,0-35 1,36-18 0</inkml:trace>
  <inkml:trace contextRef="#ctx0" brushRef="#br1" timeOffset="134739.23">28469 14711 0,'0'0'0</inkml:trace>
  <inkml:trace contextRef="#ctx0" brushRef="#br1" timeOffset="134974.57">28575 14623 0,'0'70'47,"35"-17"-31,-35-18-16,0 18 15,0-17-15,36 16 31,-36 1-15</inkml:trace>
  <inkml:trace contextRef="#ctx0" brushRef="#br1" timeOffset="135425.18">28628 14817 0,'0'0'0,"35"0"47,-17 0-31,17 0-16,18-36 15,18 19 16,-54 17-15,-17-36 0,0 54 15,0 17-15,0 18-1,88 0 1,-88-18-1,18 1 1,-18-1 0,-53-35-1,0 0 1,36 0 0</inkml:trace>
  <inkml:trace contextRef="#ctx0" brushRef="#br1" timeOffset="135617.91">29069 14905 0,'0'-18'31</inkml:trace>
  <inkml:trace contextRef="#ctx0" brushRef="#br1" timeOffset="136908.72">27570 15469 0,'-71'0'15,"106"0"63,1 0-78,69-17 16,742-124 31,17 35-16,-670 70-15,-70 36-1,-36-17 1,-53 17-16,-17 0 16,35 0-1,-88 0 79,-1 0-78</inkml:trace>
  <inkml:trace contextRef="#ctx0" brushRef="#br1" timeOffset="138092.56">25329 15910 0,'0'18'31,"0"88"-16,124 0 17,-36-106-1,-88-53 0,0 17 0,35-17-15,-35 71 15,0 35-31,0-35 16,0 87 0,0-87-1,0 35 1,36-53 15,-19 0-31</inkml:trace>
  <inkml:trace contextRef="#ctx0" brushRef="#br1" timeOffset="138376.22">25770 16069 0,'0'18'31,"0"-36"-31,0 36 15,0 35 1,36-18 0,52-35-1,-70-18 1,-18 1 0,0-36-1,-18 0 1,-70 17-1,35 36 1,17 0 0,36 18-1</inkml:trace>
  <inkml:trace contextRef="#ctx0" brushRef="#br1" timeOffset="138576.78">26053 16016 0,'35'0'16,"0"0"-16,18 0 16,-18 0-16,36 0 15,-36 0 1,0-18-1</inkml:trace>
  <inkml:trace contextRef="#ctx0" brushRef="#br1" timeOffset="138810.17">26141 15840 0,'0'35'31,"0"0"-31,17 18 16,-17 0-1,36-35-15,-36 52 16,35-34 0,-17-1 15</inkml:trace>
  <inkml:trace contextRef="#ctx0" brushRef="#br1" timeOffset="139060.75">26564 15910 0,'0'0'16,"0"18"15,0 35-15,0 0-1,0 17 1,0-52 0,18-18-1</inkml:trace>
  <inkml:trace contextRef="#ctx0" brushRef="#br1" timeOffset="139359.77">26811 15857 0,'0'18'47,"0"17"-47,0-17 16,71 17-1,-18 18 1,-18 0 0,-35-35-1,-18-18 1,1 0-1,-54 0 1</inkml:trace>
  <inkml:trace contextRef="#ctx0" brushRef="#br1" timeOffset="139509.87">26899 15857 0,'0'-35'0,"18"35"16,35-18 0,0 18-1,-18 0-15,0-35 0</inkml:trace>
  <inkml:trace contextRef="#ctx0" brushRef="#br1" timeOffset="139726.34">27376 15910 0,'35'0'16,"0"0"-1,-17 0-15</inkml:trace>
  <inkml:trace contextRef="#ctx0" brushRef="#br1" timeOffset="139875.94">27411 15998 0,'0'0'16,"53"0"15,-36 0-31,19 0 16</inkml:trace>
  <inkml:trace contextRef="#ctx0" brushRef="#br1" timeOffset="140227.74">27887 15787 0,'-18'0'16,"-17"17"0,35 36-1,35 0 1,18 0-1,-17 0 1,-19-53-16,-17 18 16,0 17 15,-17-35-15,-89 0 15,71 0-16,-1-18 1,36-17-16</inkml:trace>
  <inkml:trace contextRef="#ctx0" brushRef="#br1" timeOffset="140743.79">27834 15875 0,'0'-35'0,"0"70"16,18-70-16,17 35 15,71-36 1,-36 36 0,-34-35-1,-1 35 1,-35-17 15,0 69 110,0 1-126,18-53 1,-18 36 0,53-1-16,-53 0 0,52 0 15,-16 18 17,-36-35-17,-18-18 1,0 0-1,-17 0 1,-18 0 0,18-18-16</inkml:trace>
  <inkml:trace contextRef="#ctx0" brushRef="#br1" timeOffset="140877.51">28187 15857 0,'-35'36'15,"70"-89"-15,-35 70 0,106-34 16,-18-19 0,0 36-1</inkml:trace>
  <inkml:trace contextRef="#ctx0" brushRef="#br1" timeOffset="141377.49">28646 15716 0,'0'36'31,"-36"-1"-31,36 0 16,0 71-1,0-88-15,0 17 16,0 0 0,0-70 62,36 35-63,-36-35-15,52 35 16,-52-36 0,36 36-16,-1 0 15,0 18 17,-35 35-17,-17-18 1,-19-35-1,19 0 1,-19 0 0</inkml:trace>
  <inkml:trace contextRef="#ctx0" brushRef="#br1" timeOffset="141594.29">28945 15875 0,'-35'35'16,"35"1"0,0-19-16,0 18 15,0 1 1,0-1-1,18-35-15</inkml:trace>
  <inkml:trace contextRef="#ctx0" brushRef="#br1" timeOffset="141766.31">28928 15787 0,'0'0'0,"0"-35"15</inkml:trace>
  <inkml:trace contextRef="#ctx0" brushRef="#br1" timeOffset="142011.23">29139 15699 0,'0'-36'0,"0"54"31,36 35-31,-36 0 16,0-18-1,0 71 1,0-71-16,0 0 16,0 1-1</inkml:trace>
  <inkml:trace contextRef="#ctx0" brushRef="#br1" timeOffset="142441.56">29175 15893 0,'0'-18'47,"35"18"-32,-17 0-15,17 0 16,0-35-16,-17 35 15,17 0 1,-35 35 47,0-17-63,35 17 15,-35 0-15,53 0 16,-53-17-1,0 53 1,-35-71 0,0 35-1,17-35 1,-17 0 15</inkml:trace>
  <inkml:trace contextRef="#ctx0" brushRef="#br1" timeOffset="149480.37">29898 15981 0,'0'0'0,"35"0"47,0 0-32,1 0-15,34 0 16,-17-18-16,0 18 16,53 0-16,-53 0 47,-53-35-16,-18 17-16,1 18 1,17-35 0,-36 35-1,-17-35 1,89 35 31,17 0-32,-18 17-15,18 36 16,0-17 0,-53-19 15,0 18-15,-36 1-1,1-36 1,-18 17-1,36-17 1,34 0-16</inkml:trace>
  <inkml:trace contextRef="#ctx0" brushRef="#br1" timeOffset="149742.61">30762 15505 0,'0'52'47,"18"-16"-47,-18-19 16,35 89-1,-17-53 1,-18-18-1,35-17 1,0-18 15</inkml:trace>
  <inkml:trace contextRef="#ctx0" brushRef="#br1" timeOffset="151629.81">30780 15734 0,'-35'0'15,"70"0"-15,-70-18 32,70-17-17,0 35-15,71-35 32,0-1-17,-18 1 1,-106 53 31,-17 17-47,35 0 15,-35 54 1,70-89 0,18 0-1,-35 0 1,-18-71-1,0 36 1,0 52 31,35-17-31,18 53-1,0-17 1,0-36-1,-36-18 1,-17-35 0,0 18-1,-17-36 1,-19-17 0,36 17-1,0 36 1,0 88 15,0-35-15,0 17-16,18 53 31,17-70-15,-35 17-1,0-53 48,36-17-48,-1 0 1,35 35 0,-34 0-16,-1 0 15,-17 0-15,52 17 16,-70 19-1,0 17 1,-88-18 0,53-35 15,17 0-15,18-18 15,71-35-16,-18-17 1,-1 17 0,-52 0-1,0-35 1,0 35 0,0 18-1,0 52 16,0 71-15,36 1 0,17-1 15,0-35-15,17-18-1,-17-35 1,-18-18-1,-35-17 1,18-53 0,-18 53-1,0-1 1,-53 54 15,53 0-31,-35 52 16,35-17-1,17-18 1,54-35 0,-36 0-1,18 0 1,0 0 0,-18 0-1,-35-35 1,18 35-1,-18-18 1,0-17 78,0 0-63,0 17-15,35 18-16,-35-53 15,0 36 1,-17 17 15,17 53 16,0-36-31,35-17-16,0 36 15,0-1 1,1 0 0,-1-17-1,-53-18 1,1 0-1,-36 35 1,0-35 15,18 0-31</inkml:trace>
  <inkml:trace contextRef="#ctx0" brushRef="#br1" timeOffset="154010.29">31221 16122 0,'0'0'0,"-18"0"15,18 35 1,53-70 78,18 35-79,17-71-15,229-17 32,213-35-1,-442 70-31,35 18 15,-88 35 1,-35-36 47,18 36 390,17 0-422,1-35-15,-19 35-1,-17-18-15,36 18 16,-36-35-1,17 0 1,18-1 0,1-69 15,-36-1 0,0 88-15,-18-17-1,0 0 1,-17 17 0,18-17-1,-36-1 1,-53 19 0,53 17-1,0-35 1,18 35-16,-36 0 15,18-36 1,0 36 15,-53 0-15,36 0 0,52 0-16,-52 0 15,17 0 1,0 0-1,-35 0 1,35 18 0,-18 17-1,18-35 1,0 18 0,-17 35-1,-18-18 1,52 0-1,1-35 1,0 18 15,17 17-15,-35 18 0,0 0-1,0-18 1,1 18-1,-1 0 1,53-18 0,-36-17-1,1 17 1,17 1 0,18-19-1,-35 19 1,35-1-1,0-18 1,0 72 15,0-72-15,0 19 0,0-19-1,0 18 1,0 1-1,18-19 1,-18 19 0,17-1-1,54-17 1,-53 17 0,17-35-1,35 35 1,-17-35-1,36 0 17,-37 0-17,-16-18 1,-1 18-16,-35-35 31,0 18 47</inkml:trace>
  <inkml:trace contextRef="#ctx0" brushRef="#br1" timeOffset="157387.49">22737 13741 0,'-71'0'31,"53"0"-31,-35 0 15,0 0 1,18 0 0,-18 0-1,36 0 1,-54-18 0,53 18-1,-34-35 1,16 17-1,1-17 1,0 0 0,35 17-1,-53-35 1,18 0-16,-1 0 16,36 18-1,-17 0 1,-19-36-1,36 36 17,0-36-17,0 36 1,0 0 0,18 17-1,70-53 1,-35 36-1,18 0 1,-18 0 0,52 17-1,-34-17 1,-18-1 0,0 1-1,53 0 1,-53 17-1,35 18 1,18-35 0,-18 0-1,0 35 1,35-36 0,-17 36-1,-18 0 1,18-35-1,-35 35 1,17 0 0,-35 0-1,0 0 1,0 0 0,35 0-1,-35 18 1,-18-18-1,18 17 17,-18-17-17,71 36 1,-18-1 0,1-35-1,16 35 1,1 1-1,-88-36 1,17 0 0,36 17-1,-1 18 1,36-35 0,-53 36-1,-18-36 1,18 35 31,18 0-32,-18-35 1,0 18 0,-36-18-1,19 35 1,-1-35-1,-18 35 1,19-35 0,17 36-1,-36-19 1,19-17 15,-36 36-15,35-36-1,-35 35 32,17-35-31,19 0 78</inkml:trace>
  <inkml:trace contextRef="#ctx0" brushRef="#br1" timeOffset="160148.2">14393 16598 0,'0'0'0,"-17"0"15,-19 0 1,36 18-1,0-1 1,53 19 0,106-1-1,-53 53 17,-106-35-1,-88-18 16,0-52-16,52-54-31</inkml:trace>
  <inkml:trace contextRef="#ctx0" brushRef="#br1" timeOffset="160298.66">14393 16616 0,'0'0'16,"36"-35"-16,52-1 15,18 36 1,-53-35-16,-1 35 16,19-18-1</inkml:trace>
  <inkml:trace contextRef="#ctx0" brushRef="#br1" timeOffset="160548.87">14852 16492 0,'-35'0'47,"-1"0"-16,36 53-31,71-106 16,-142 142-16,177-54 15,-18 18 1,-52-53-16,17 35 15,-53-17 1,0 17 0,-36-35-1,-17 0 1,36 0 0,-19-35-1</inkml:trace>
  <inkml:trace contextRef="#ctx0" brushRef="#br1" timeOffset="160699.29">14922 16528 0,'0'0'16,"36"-36"0,105 1-1,-71 0 1,-34 35-16</inkml:trace>
  <inkml:trace contextRef="#ctx0" brushRef="#br1" timeOffset="160931.81">15505 16545 0,'17'0'31,"1"0"-31,17-17 16,18 17-16,-18-18 16,18 18-1,-53-35 1</inkml:trace>
  <inkml:trace contextRef="#ctx0" brushRef="#br1" timeOffset="161165.81">15575 16387 0,'0'17'46,"0"1"-46,18 17 16,-18 0 0,88 54-1,-70-37 1,-18-34 0,35-18-1</inkml:trace>
  <inkml:trace contextRef="#ctx0" brushRef="#br1" timeOffset="161599.73">15893 16404 0,'-36'35'16,"54"18"-1,35-17 1,-35-36 0,34 0-1,19 0 1,-53-18 0,-18-17-1,0-1 1,0-16-1,0 16 1,0 89 31,0-18-47,35 18 16,18 18-1,-18-18 1,-17-53-1,-18 17 1</inkml:trace>
  <inkml:trace contextRef="#ctx0" brushRef="#br1" timeOffset="162115.75">16598 16422 0,'-35'-71'15,"0"54"1,17 17 0,-35 0-1,35 0 1,-17 17-1,35 36 1,0 0 0,18-53-1,52 53 1,-34-18 0,17 18-1,-36-18 1,-17 1-1,-35-36 1,17 0 0,-17 0 15,35-36-31,0-16 16,18-1-1,17 0 1,-17 17-1,34 19 17,1 17-17</inkml:trace>
  <inkml:trace contextRef="#ctx0" brushRef="#br1" timeOffset="162399.1">17039 16422 0,'71'-18'47,"-36"18"-47,0 0 15</inkml:trace>
  <inkml:trace contextRef="#ctx0" brushRef="#br1" timeOffset="162566.22">17074 16545 0,'0'0'15,"36"0"1,-1 0 0,-17-17 15</inkml:trace>
  <inkml:trace contextRef="#ctx0" brushRef="#br1" timeOffset="164986.6">17515 16281 0,'0'35'110,"0"18"-95,36-18-15,-36 71 32,35-18-1,0-70 0,-17-53 32,17-1-63</inkml:trace>
  <inkml:trace contextRef="#ctx0" brushRef="#br1" timeOffset="165300.2">17798 16439 0,'-36'0'16,"72"0"-1,-72 18-15,36 53 16,0-54 0,53-17-1,53 0 1,-53 0 0,-18 0-1,-35-53 1,0 18-1,-17 17 1,-19 18-16,1-35 16,-35 35-1,52 0 1,18 18 15</inkml:trace>
  <inkml:trace contextRef="#ctx0" brushRef="#br1" timeOffset="165883.87">18080 16369 0,'0'-18'32,"35"-17"-32,18 35 31,-35 0-31,35 0 16,-18 53-1,-35 0 16,-18-18-15,1-17 0,-19 17-1,54-53 32,35 18-31,-35-35-16,52 35 15,-35 0 1,1 18 0,-36 35-1,0 0 1,0-36 0,-18-17-1,0 35 16,-17-35-31,0 0 16,17 0 15,18-17-31</inkml:trace>
  <inkml:trace contextRef="#ctx0" brushRef="#br1" timeOffset="168337.72">18979 16245 0,'0'0'0,"0"53"78,0-17-78,0 17 16,0 35-1,18 18 17,-18-159 61,53-18-77,0 36 0,-18 35-1,0 0 1,-35 35-1,0-17 1,0 17 0,-17 0-1,-18-35 1,-1 0 0,36 18-1,0-36 16,18-35-15</inkml:trace>
  <inkml:trace contextRef="#ctx0" brushRef="#br1" timeOffset="168483.74">19279 16422 0,'0'17'31,"0"-52"-31,36 159 15,-72-230-15</inkml:trace>
  <inkml:trace contextRef="#ctx0" brushRef="#br1" timeOffset="168653.98">19262 16263 0,'0'-18'16,"17"18"0</inkml:trace>
  <inkml:trace contextRef="#ctx0" brushRef="#br1" timeOffset="168867.15">19420 16175 0,'0'35'16,"18"0"-1,-18 18 1,106 53-1,-106-71 1,35 1 0</inkml:trace>
  <inkml:trace contextRef="#ctx0" brushRef="#br1" timeOffset="169267.87">19491 16387 0,'0'0'0,"18"-36"47,17 36-31,0 0-16,36-35 16,-18 35 15,-71 18-16,18 17 1,0 18 0,35 0-1,-17-53 1,17 35 0,0 0-1,-35-17 16,-17-18-31,-1 0 16,-17 0 0,0 0-1</inkml:trace>
  <inkml:trace contextRef="#ctx0" brushRef="#br1" timeOffset="169846.36">18785 16898 0,'0'0'0,"89"-18"31,-1 18-15,35-35-16,18 35 15,18-53-15,0 53 16,17-35-16,124-18 16,18 18 15,-283 35 16,-53 0-16</inkml:trace>
  <inkml:trace contextRef="#ctx0" brushRef="#br1" timeOffset="170274.1">19121 16880 0,'0'0'0,"35"0"63,53 0-48,0 0-15,18-17 16,176-36 0,106 18-1,-282-1 1,-71 36-1,-52 0 48,-1 0-47</inkml:trace>
  <inkml:trace contextRef="#ctx0" brushRef="#br1" timeOffset="180624.28">21608 16969 0,'0'17'16,"17"19"-16,-17-1 16,0 0-16,36 18 15,16 18 1,19 17 15,-71-106 47</inkml:trace>
  <inkml:trace contextRef="#ctx0" brushRef="#br1" timeOffset="181571.29">21890 17022 0,'17'0'46,"19"-36"-46,-1 36 16,-17 0 0,35 0-1,-18 53-15,-35 35 16,-18 18 0,-17-88-1,0 17 1,-1-35-1,36-18 1,0-17 15,18 0-15,53 0 0,-36 35-1,0 35 1,0 0-1,18 0 1,-17 1 0,-19-36 15,19 0-15,16-18-1,-16-17-15,-1 0 16,-35-1-1,35-17 1,-35 0 15,-17-17-15,-36 70 0,0 0-1,0 18 1,53 17-1,0-18 1,35 19 0,36-1-1,-54 18 1,36 17 0,-88-70 30,17 0-30,18-35 0,0-18 15,0 36-15,0-36-16,36 53 15,-19-36 1,19 36-16</inkml:trace>
  <inkml:trace contextRef="#ctx0" brushRef="#br1" timeOffset="182118.7">22825 17022 0,'0'35'31,"70"18"-15,-34-53-16,16 35 16,1-35-16,18 0 15,-36 0 1,0 0 0,-35-18 15,-17 18 16,-36 18-32,0 35-15,0 17 32,35-52-17,18 35 1,-35-53-1</inkml:trace>
  <inkml:trace contextRef="#ctx0" brushRef="#br1" timeOffset="182588.06">23283 17022 0,'0'35'47,"36"18"-32,-36-18-15,35 18 16,-35-18-16,35 18 16,-17-18 31,17-35-16,18-35-16</inkml:trace>
  <inkml:trace contextRef="#ctx0" brushRef="#br1" timeOffset="182904.74">23654 17127 0,'-36'0'31,"72"0"-31,-72 89 15,107-72 1,-18-17 0,0 0 15,-53-53-15,35 18-1,-35 0 1,-18-1-1,-52 36 1,35 0 0,-18 0-1,35 0 1,18 18 0</inkml:trace>
  <inkml:trace contextRef="#ctx0" brushRef="#br1" timeOffset="183473.77">23954 17022 0,'0'-36'15,"17"36"17,-17-17-17,18 17-15,17 0 16,0 17 0,-35 36-1,0 0 1,0-35-1,-17-18 1,52 0 47,36 0-48,-54 0 1,19 0-16,-1 35 15,-18 0 1,-17 1 0,-17-19-1,-18-17 1,-1 0 0,1 0-1,0 0 1,-1 0-1</inkml:trace>
  <inkml:trace contextRef="#ctx0" brushRef="#br1" timeOffset="185022.67">25135 16739 0,'18'0'0,"-18"36"47,0 16-47,35 19 15,1 141 17,-1-177-17,-35 0 1,0-52 15,0-19-15,-18 1-1,18 0 1,0-53 0,18 70-1,0 18 1,17 0-1,18 88 1,17-35 15,1-18-15,-54 1 0,19-36-1,-1-18 1,-35 0-1,18-35 1,-18 18 0,-71 35 15,71 35-31,-53-35 16,53 53-1,18-17 1,105-36-1,-70 0 1,0 0 15,-18 0-15,-35 17 0,0 19-1,36 16 1,-36-69 46,35-18-46,-35 17-16,53-17 16,-18-1-16,18 1 15,-18 35 1,-17 0-1,-18 35 1,0 18 15,0-35-31,35 17 32</inkml:trace>
  <inkml:trace contextRef="#ctx0" brushRef="#br1" timeOffset="185422.37">26229 17092 0,'-35'18'16,"-1"52"0,36-17-1,0-18 1,18-35-16,17 0 15,54 0 1,-54 0 15,0-52-15,0-1 0,-35 17-1,0 19 1,-35 17-1,0 53 1,35 0 0,0-1-1,53-52 1,17 36 0,-34-36-16</inkml:trace>
  <inkml:trace contextRef="#ctx0" brushRef="#br1" timeOffset="186143.84">27093 16969 0,'-35'0'46,"35"-36"17,18 72 187,-18 17-234,35-1-16,-35-16 15,0-1-15,0-17 16,0 35-1,0-89 48</inkml:trace>
  <inkml:trace contextRef="#ctx0" brushRef="#br1" timeOffset="186490.51">27058 16916 0,'35'0'47,"1"0"-31,34 0-1,-17 17 1,-53 54-16,53-1 16,-53-52-1,0 17 1,0-17 0,-53-18-1,18 0 1,0 0-1,-1 0 1</inkml:trace>
  <inkml:trace contextRef="#ctx0" brushRef="#br1" timeOffset="186905.73">27622 16933 0,'-52'0'47,"16"53"-31,1 0-16,35-35 15,-35 17 1,35 18 0,17 0-1,54-53-15,-18 35 16,0-35-1,0 0 1,-53-17 15,0-19-15,17 36 0</inkml:trace>
  <inkml:trace contextRef="#ctx0" brushRef="#br1" timeOffset="187374.91">28240 16916 0,'0'17'63,"0"124"-32,0-52 0,17-89 0</inkml:trace>
  <inkml:trace contextRef="#ctx0" brushRef="#br1" timeOffset="187556.74">28275 16933 0,'0'-35'16,"35"35"-1,-17 0 1,17 0 0,1 0-1,-1 0 1</inkml:trace>
  <inkml:trace contextRef="#ctx0" brushRef="#br1" timeOffset="187740.64">28275 17092 0,'0'0'0,"35"0"47,1 0-47,-1 0 15,-17-18-15,52 18 16,-52-35 0</inkml:trace>
  <inkml:trace contextRef="#ctx0" brushRef="#br1" timeOffset="189031.96">28663 16951 0,'0'-18'47,"0"89"375,0-18-406,0-18-16,0 0 15,0 1-15,0-19 16,18-17 109,17-17-125,0 17 15,89 0 1,-1 0 15</inkml:trace>
  <inkml:trace contextRef="#ctx0" brushRef="#br1" timeOffset="191350.04">29263 16880 0,'0'0'0,"0"53"78,0-35-78,0 17 16,35 18-1,-35 18 16</inkml:trace>
  <inkml:trace contextRef="#ctx0" brushRef="#br1" timeOffset="191718.09">29281 17004 0,'17'53'0,"-34"-106"0,17 35 0,70-17 15,-17 35 17,-18-35-17,-17 35 1,-18 35 46,0-17-46,0 17 0,0 0-16,0-17 0,0 35 15,0-36 1</inkml:trace>
  <inkml:trace contextRef="#ctx0" brushRef="#br1" timeOffset="192273.71">29774 16951 0,'-17'0'63,"-36"35"-48,-18 89 17,71-54 15,141-70 15,-52-53-31,-72 53-31,-17-17 16</inkml:trace>
  <inkml:trace contextRef="#ctx0" brushRef="#br1" timeOffset="194500.65">30233 16933 0,'-18'0'469,"-17"0"609,0 36-1062,17-19-16,-17 19 15,0-1-15,-18 18 16,17-36 15,54-17 32,35 0-48</inkml:trace>
  <inkml:trace contextRef="#ctx0" brushRef="#br1" timeOffset="194975.25">30409 16880 0,'-35'0'32,"18"36"-17,-19-36-15,-17 53 16,53-18 15,0 0-31,18 0 31,35-35-15,-35 0 0,17 0-1,-70 0 16,35 18-15,-18 17 0,18 1-1,53-36 32,-18 0-31,-17 0-1,17 0 1,-35-18-16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2T06:09:43.01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3422 2893 0,'0'-36'47,"0"107"47,0 0-79,0-18-15,0-18 16,0 53 0,35-70-1,-35-36 63,0-35-78,0 0 16,-17 36-16,17-19 0,0-17 16,-18 18-1,18 17 1,0-17 0,35 70 15,-17 1-16,52 17 1,-34-18 0,-1-35-1,0 0 1,-35-35 15,36 17-15,-36-53-1,17 36 1,-17 70 31,35 54-31,-35-72-1,53-17-15,0 36 16,-17-1-1,34-53 17,-70-35-17,35 0 1,-35 18 0,0 0-1,-17 35 1,-19 35 15,36-17-15,18-18-16,141 70 31,-53-70-15,-89 36-1,-34-19 1,-1-17-1,-35 0 1,18 35 0,0-35-1,-1 0 1,72-17 0,34 17-1</inkml:trace>
  <inkml:trace contextRef="#ctx0" brushRef="#br0" timeOffset="533.5">4639 2893 0,'0'0'0,"-18"0"31,-70 0-15,35 53 0,53-18-1,0-17 1,53-18-1,0 0 1,-18 0 0,-35-18-1,18-35 1,-18 71 46,53 17-62,-18 36 0,36 87 16,-36 19 15,-35-107-15,0-52 0,-18 35-16,-35-53 15,-17 0 1,17 0-1,18-53 1,-18-53 0,53 18-1,17 53 1,19-18 0,-19 17-1,89 36 1,-53 0-1</inkml:trace>
  <inkml:trace contextRef="#ctx0" brushRef="#br0" timeOffset="907.11">5239 2946 0,'35'0'47,"0"0"-32,-17 0-15,17 0 0,0-18 32,-17 18 14</inkml:trace>
  <inkml:trace contextRef="#ctx0" brushRef="#br0" timeOffset="3712.46">5292 2699 0,'0'0'0,"0"-36"16,0 19 47,0 34-17,0 19-46,0 17 16,0-18-16,0 141 31,0-140-15,0-1 0,0 0 15,35-35 0,35-17-15,-17 17-1,18 0 1,-71-36 0,18 36-1,35 0 63,-18-53-62</inkml:trace>
  <inkml:trace contextRef="#ctx0" brushRef="#br0" timeOffset="4017.18">6050 2857 0,'0'0'0,"18"0"62,-1 0-62,19 0 16,-19 0-16,19 0 16,-1 0-1</inkml:trace>
  <inkml:trace contextRef="#ctx0" brushRef="#br0" timeOffset="4166.87">6121 3016 0,'0'0'0,"35"0"47,0 0-47,18 0 15,18-17 1</inkml:trace>
  <inkml:trace contextRef="#ctx0" brushRef="#br0" timeOffset="4881.51">6685 2787 0,'0'0'0,"0"-35"47,0-1-15,18 36-17,35-35 1,35 35-1,-18 106 32,-105 17-15,0-105-17,-36 35 1,36-18-1,35-52 17,0-19-17,18 1 1,17 35 0,18 0-1,-18 18 1,0-18-16,18 17 15,-17 19 17,-1-36-17</inkml:trace>
  <inkml:trace contextRef="#ctx0" brushRef="#br0" timeOffset="6934.16">7214 2752 0,'0'-18'31,"-17"53"1235,17-17-1251,0 17-15,0-17 16,0 17 0,141-35-1,-106 0 1,18 0 0,-35-53 15,-18-53 16,-53 89-16,-18 17 0,53 0-15,18 17-1,0 19 1</inkml:trace>
  <inkml:trace contextRef="#ctx0" brushRef="#br0" timeOffset="12353">5362 3828 0,'-35'53'94,"35"-18"-94,-35 18 16,35 0-16,141 35 31,-35-88-15,-71 0-1,18-18-15,-53 1 31,0-36-15,-53 0 0,-18-18-1,-17 36 1,70 17 0,-17 18-1,70 0 16,36 0-15,0 0 0,17 36-1,-18 34 1,-70-52-16,36 35 16,-1 0-1,-35-71 63,0-17-62,0-1-16,0-17 16,123-52-1,-17 69 1,-88 36-16,35 0 15,-53 106 1,0-35 0,0-36-1,53-53 17,0-35-17,-53 1 1,0 16 15,0 54 0,0 52-15,0-17 0,53 18-1,-18-1 1,0 19-1,0-72 1,-35 72 0,-35-72-1,-18-17 1,0 0 0,-35 0-1,53 0 1,35-70 15,0 17-15,35 0-1,36 17-15,-18-16 16,-18 52-16</inkml:trace>
  <inkml:trace contextRef="#ctx0" brushRef="#br0" timeOffset="13310.97">6685 3792 0,'0'71'47,"35"-1"-47,-35 1 16,0-36-16,0 1 15,36-36-15,-36 17 16,-18-34 31,-17-54-32,35-17 1,0-18 0,0 71-1,17 88 32,-17 0-31,36 17-1,-1-35 1,0 1 0,-17-36-1,17-18 1,-35-17-1,35-124 1,1 106-16,-36 35 16,0 71 15,35 36-15,53 16-1,-70-105 16,-18 18-15,35-18 0,-17 0-1,-18-106 1,0 36 0,0 105 46,35-35-62,0 70 16,1-52-16,-19 35 15,18-18 1,-35-17 15,-17-18-15,-1 0-1</inkml:trace>
  <inkml:trace contextRef="#ctx0" brushRef="#br0" timeOffset="13787.14">7602 3916 0,'0'-18'15,"0"36"-15,-35-36 16,-53 53-1,53-17 1,35 17 0,53 1-1,-1-36 1,-16-18 0,-36-17-1,35 70 32,-35 0-31,35 53-1,1 36 1,-36 35 0,-36-106-1,-52-18 1,70-35-1,-52 0 1,35 0-16,-1-35 16,1-36-1,35-17 1,18 17 0,70 1 15,-35 17-16,0 35-15</inkml:trace>
  <inkml:trace contextRef="#ctx0" brushRef="#br0" timeOffset="13987.01">8149 3898 0,'35'0'47,"1"0"-47,-1-35 16,0 35-16</inkml:trace>
  <inkml:trace contextRef="#ctx0" brushRef="#br0" timeOffset="14136.4">8202 4092 0,'0'-17'47,"53"17"-32,-18 0-15,-17 0 16</inkml:trace>
  <inkml:trace contextRef="#ctx0" brushRef="#br0" timeOffset="15104">9102 3669 0,'-18'0'15,"18"-18"48,35 18-48,18-17 1,53 122 15,-106 72-15,0-142-1,-53-17 1,0-18 0,-35 0-1,88-53 17,18-18-17,52 71 1,-35 0-1,36 36 1,-18-1 0,0 0-1,-18 0 1,0-35-16,18 0 16</inkml:trace>
  <inkml:trace contextRef="#ctx0" brushRef="#br0" timeOffset="15436.94">9666 3775 0,'-35'-36'31,"35"89"-31,0-17 16,0-19-16,17 36 31,36-18-16,0-35 1,0-17 0,-18-18-1,-35-54 1,0 36 0,-35 18-1,-35 35 1,-19 0-1,54 18 1</inkml:trace>
  <inkml:trace contextRef="#ctx0" brushRef="#br0" timeOffset="15720.22">10125 3687 0,'0'35'15,"53"0"1,0 0-16,-18-17 15,18 53 1,-18-36 0,0-35-1</inkml:trace>
  <inkml:trace contextRef="#ctx0" brushRef="#br0" timeOffset="15921.49">10372 3598 0,'-71'18'31,"71"17"-31,-53 18 16,18 35-1,0 18 1,35-53-1,0-18 1</inkml:trace>
  <inkml:trace contextRef="#ctx0" brushRef="#br0" timeOffset="16454.3">10760 3739 0,'0'0'0,"0"-35"16,0-18 0,0 36-1,0-36 1,-71 53-1,54 0 1,-36 0 0,35 53-1,71 52 1,0-52 0,17 18-1,-52-36 16,-18 18-15,0-18 0,-35-35-1,-1 0 1,36-17 0,-17-54-1,34 1 1,1 34-1,17-17 1,18 18 0,-17 35-1</inkml:trace>
  <inkml:trace contextRef="#ctx0" brushRef="#br0" timeOffset="16752.34">11289 3651 0,'18'0'31,"34"0"-15,-34 0 0,35 0-1</inkml:trace>
  <inkml:trace contextRef="#ctx0" brushRef="#br0" timeOffset="16920.9">11307 3828 0,'35'0'31,"-18"0"-31,19 0 15,17 0 1</inkml:trace>
  <inkml:trace contextRef="#ctx0" brushRef="#br0" timeOffset="18667.53">11959 3563 0,'0'-18'828,"0"1"-812,-35-19 15,35 54 32,0 17-48,0 36 1,18 176 15,-18-194-31,0 0 16,0-36-1,52-52 63,-16 0-62</inkml:trace>
  <inkml:trace contextRef="#ctx0" brushRef="#br0" timeOffset="19005.23">12312 3581 0,'-35'70'15,"35"-17"1,-36-35-16,36 35 16,18 17-1,88 1 1,-53-71 0,-36 0-1,19-18 1,-36-35-1,-53 0 1,-18 53 0,1 0-1,34 0 1,72 0 15,34 0-31</inkml:trace>
  <inkml:trace contextRef="#ctx0" brushRef="#br0" timeOffset="19354.8">12841 3651 0,'0'0'0,"-35"0"16,35 18-1,0 35 1,0-18-16,17 0 15,36 1 1,0-36 0,-17 0-1,-1 0 1,-35-89 15,0 37-15,-18 34-1,-88-17 1,53-1 0,18 36-1,53 0 1</inkml:trace>
  <inkml:trace contextRef="#ctx0" brushRef="#br0" timeOffset="19821.84">13282 3528 0,'0'17'47,"0"36"-47,0-35 16,18 88-1,-18-89 1,0 36 0,0-88 46,0 17-62,35-17 16,-35 0-16,88 17 15,-35 18 1,-35 0 0,-18 18-1,0 52 1,0-52 0,-53 35-1,35-53 1,-35 35-1,0-35 1,71-35 15</inkml:trace>
  <inkml:trace contextRef="#ctx0" brushRef="#br0" timeOffset="19971.32">13547 3669 0,'0'18'31,"0"-1"-31,0 18 16,35 54-1,-35-54 1</inkml:trace>
  <inkml:trace contextRef="#ctx0" brushRef="#br0" timeOffset="20159.64">13529 3440 0,'0'-18'0,"0"-17"46,18 35-46</inkml:trace>
  <inkml:trace contextRef="#ctx0" brushRef="#br0" timeOffset="20388.7">13988 3387 0,'0'53'31,"0"-1"-15,0 19-16,0 17 15,17 0 1,-17-70 0,0 17-1,36-35-15</inkml:trace>
  <inkml:trace contextRef="#ctx0" brushRef="#br0" timeOffset="21022.74">13899 3669 0,'0'0'0,"-52"0"16,52-18 31,17 18-32,1 0 1,88-35 0,-36 35-1,1-35 1,-36-1 0,-53 36 171,18 18-171,-35 17-1,35-17 1,35 35 0,36 0-1,-18 0 1,-18 0-1,-35-36 1,-18 19 0,-17-19-1,-53-17 1,70 0 15,-17 0-15,0 0-1</inkml:trace>
  <inkml:trace contextRef="#ctx0" brushRef="#br0" timeOffset="29807.55">3528 4974 0,'17'0'0,"-17"18"203,-35-18-203,35 35 16,-35-35-1,35 53-15,0-35 16,0 35 0,35-18-1,0-35-15,177 35 31,-177 18 1,-105 0 15,-36-53-16,71-18-16,35-17 1,0 0-16</inkml:trace>
  <inkml:trace contextRef="#ctx0" brushRef="#br0" timeOffset="30023.87">3510 5098 0,'0'-18'47,"53"18"-47,0-35 16,-18 35-16,36-36 31,-36 36-15,0 0-1,36 0 1,-36 0-16</inkml:trace>
  <inkml:trace contextRef="#ctx0" brushRef="#br0" timeOffset="30323.92">4339 5151 0,'-53'0'15,"0"-36"-15,18 36 32,17 0-32,18 36 15,0 16 1,0 19-1,89-71 1,34 0 0,-70 0-16</inkml:trace>
  <inkml:trace contextRef="#ctx0" brushRef="#br0" timeOffset="30814.49">4604 4904 0,'0'0'0,"-18"-53"32,18 106-17,0-18 1,18 35 0,-18 36-1,17-53 1,19 0-1,-36-71 48,0-34-47,0 34-16,35-17 15,0 35 16,-35 35-15,18 0-16,-18-17 16,106 35 15,-53-53-15,0 0-1,-36 0 1,-17-18-1,0 0 1,0-17 0</inkml:trace>
  <inkml:trace contextRef="#ctx0" brushRef="#br0" timeOffset="32641.92">4798 5062 0,'0'0'0,"0"-35"15,17 35 16,54 0-15,-18 53 0,35 106 31,-88-177-1,-18-17-30,18 0 0,0-1-16,36 1 15,-1 0-15,0 17 16,36-17 0,-54 35-1,19 0 1</inkml:trace>
  <inkml:trace contextRef="#ctx0" brushRef="#br0" timeOffset="40743.01">4339 6244 0,'-17'0'0,"-19"0"16,36-17 77,18 17-93,0 0 16,105 17 15,-88 124 0,-70-123-31,-18 17 16,0 0 0,0-35-1,53-35 17,0-18-17,18 53 1,0 0-1,70 18 17,-53 17-17,0 0-15,1-35 16,16 0 0</inkml:trace>
  <inkml:trace contextRef="#ctx0" brushRef="#br0" timeOffset="41052.47">4710 6315 0,'-18'0'15,"18"53"1,35-18 0,18-35-16,53 0 15,0 0 1,-89 0-16,-17-18 31,0-35 0,-35-17-15,-35 35 0,17 35-1,0 0 1,53 17 15</inkml:trace>
  <inkml:trace contextRef="#ctx0" brushRef="#br0" timeOffset="41243.61">5221 6191 0,'53'53'32,"-53"-18"-17,71 1-15,-36-1 16,18-17 0,-18-18-1</inkml:trace>
  <inkml:trace contextRef="#ctx0" brushRef="#br0" timeOffset="41449.49">5433 6156 0,'-88'53'31,"52"0"-31,36-18 15,-17 0 1,17 36 0</inkml:trace>
  <inkml:trace contextRef="#ctx0" brushRef="#br0" timeOffset="41978.02">5715 6174 0,'35'0'31,"1"-36"-31,-1 36 31,0 0-15,-35 71-1,0-18 1,-70-18 0,105-35 46,-18 0-46,36 0-1,-17 0 1,-36 35-16,0 1 16,-18-36-1,-35 17 16,18-17-15,-18 36 0,18-36-1,17 0 1,18-18 0</inkml:trace>
  <inkml:trace contextRef="#ctx0" brushRef="#br0" timeOffset="42627.88">6262 6068 0,'0'17'47,"0"54"-47,35 0 15,-35-1-15,35 36 16,-35-71 0,0-17-1,0-36 48,36-35-48,-1 53 1,18-53 0,-18 53-1,-17 0 1,-18 18-1,0 17 1,-36 1 0,1-1-1,0-35 1,0 0 0,52 0-1</inkml:trace>
  <inkml:trace contextRef="#ctx0" brushRef="#br0" timeOffset="42768.84">6632 6332 0,'0'36'16,"0"-1"-1,0-17 1</inkml:trace>
  <inkml:trace contextRef="#ctx0" brushRef="#br0" timeOffset="42961.63">6597 6138 0,'0'0'0,"0"-35"15,-35 35 1,35-18 0,35-17-1,18 35-15</inkml:trace>
  <inkml:trace contextRef="#ctx0" brushRef="#br0" timeOffset="43127.75">6791 6032 0,'0'0'0,"0"36"16,0 70 0,88 70-1,-70-123 1,-18-18 0,0-17-1</inkml:trace>
  <inkml:trace contextRef="#ctx0" brushRef="#br0" timeOffset="43446.16">6897 6403 0,'0'-71'16,"53"18"0,35 18-1,-88 70 16,0 1-15,35 17 0,18-18-1,0 0 1,-18 0 0,-52-35-1,-36 0 1,0 0 15,35 0-15,18-35-1</inkml:trace>
  <inkml:trace contextRef="#ctx0" brushRef="#br0" timeOffset="43644.2">7638 6174 0,'17'0'16,"19"0"0,-19 0-16,54 0 15</inkml:trace>
  <inkml:trace contextRef="#ctx0" brushRef="#br0" timeOffset="43774.86">7620 6297 0,'35'0'31,"-17"0"-31,35 0 16,-18 0-1</inkml:trace>
  <inkml:trace contextRef="#ctx0" brushRef="#br0" timeOffset="45412.25">1587 6385 0,'0'0'16,"0"71"31,18-1-47,-18 1 15,0-18 1,0-18-16,0 18 31,0-71 16,-18-52-31,18-1-1,-35-17 1,35 70 0,35 71 30,1 0-30,17 0 0,0-18-1,-36-35 1,19 0 15,-36-52-31,0-1 16,52 17-16,-52-17 15,18 53 1,17 89 15,-35-72-31,36 19 16,17-1 0,-1-35-1,-16 0 16,-19 0-15,-17-106 0,0 53-1,-17 18 17,17 70-17,17 0 1,72 36-1,-19-36 1,-70 0 0,0 1-1,-53-36 17,18 0-17,53-18 16,34-35-31</inkml:trace>
  <inkml:trace contextRef="#ctx0" brushRef="#br0" timeOffset="45829.51">2381 6526 0,'0'0'0,"-35"36"16,-36 17-1,71-18 1,89-53 15,-54-35-15,-35 36-1,35 52 32,-35 0-31,35 0-16,18 71 31,-17 18-15,-36-71-1,-36-18 1,1-35 0,-35 35-1,34-70 1,-17-18-1,53-17 1,0-36 0,71 17-1,-53 37-15</inkml:trace>
  <inkml:trace contextRef="#ctx0" brushRef="#br0" timeOffset="46661.99">2752 6174 0,'0'53'15,"0"17"1,0 54 0,17-1-1,1-70 1,35-18-1,0-35 1,0-17 0,-53-19-1,0-17 1,0 0 0,-18 53 15,-17 18-16,-1 53 1,36-36 0,36-35-1,34 0 1,-34 0 0,17-35-1,-18 52 1,-35 1-1,17-18 32,-17-18-31,36 18 0,-19 0-1,19 0 16,-1 0-15,-17-35 0,17 0-1,-35-1 1,0 54 31,35 35-32,0 0 1,-35 0 0,0 17-1,-35-34 1,-18-1 0,36-35 15,17-53-16,0-35 1</inkml:trace>
  <inkml:trace contextRef="#ctx0" brushRef="#br0" timeOffset="47096.46">3298 6174 0,'0'0'16,"36"53"15,-1-1-16,0 37 1,-35-54-16,0 18 16,0-18-1,0-70 32,0-18-47,0-18 31,36 71-15,-1 0 0,-18 36-1,19-1 1,-19-35 0,36-18-1,-17 18 1,-19 0-1,19 18 17,-36 0-17</inkml:trace>
  <inkml:trace contextRef="#ctx0" brushRef="#br0" timeOffset="47892.55">3492 5592 0,'0'0'0,"-17"17"16,70-17 15,106 0 0,352-17 1,53 17-1,-158-36 0,-282 36-15,-1-35-1,-70 35-15,-35 0 16</inkml:trace>
  <inkml:trace contextRef="#ctx0" brushRef="#br0" timeOffset="50929.47">8290 6015 0,'18'0'313,"-18"35"796,-35 18-1109,-1 53 16,36-53-16,-35 0 16,35 0-1,159-18 16,-89-35 1,-70-35-1,-17 35 0,-36 0-15,0 0-1,71 0 17</inkml:trace>
  <inkml:trace contextRef="#ctx0" brushRef="#br0" timeOffset="51229.75">8572 6174 0,'0'0'0,"0"53"0,-17-18 15,17-18 1,17 36 0,89-53-1,-53 0 1,-53-17 15,0-1-15,0-35-1,-53 0 1,-17 18 0,17 35-1,35 0 1,18 18 0</inkml:trace>
  <inkml:trace contextRef="#ctx0" brushRef="#br0" timeOffset="51680.34">8996 6015 0,'0'17'16,"0"54"-1,0 0-15,0-18 16,35 52-1,-17-87 1,-18 17 0,0-52 31,0-19-32,0 1-15,88 0 16,-53 17-1,0 18 1,-35 35 0,0 18-1,-52 0 1,-1-17 0,17-36 15,19 0-16,17-36 1,35-17 0</inkml:trace>
  <inkml:trace contextRef="#ctx0" brushRef="#br0" timeOffset="51815.03">9296 6209 0,'0'53'31,"0"0"-31,0-18 16,35-35 0</inkml:trace>
  <inkml:trace contextRef="#ctx0" brushRef="#br0" timeOffset="51996.85">9313 6068 0,'0'0'0,"-35"0"0,35-18 15,0-17 17,35 35-32,-17 0 15</inkml:trace>
  <inkml:trace contextRef="#ctx0" brushRef="#br0" timeOffset="52163.36">9454 5962 0,'0'18'31,"0"34"-31,0 1 16,36 36-1,-1 16 1,-17-52-1,-18-17-15</inkml:trace>
  <inkml:trace contextRef="#ctx0" brushRef="#br0" timeOffset="52663.74">9525 6227 0,'0'0'0,"-53"0"15,35 0 32,18-18-47,18 18 16,70-35-1,-17-1 1,-54 36 15,36 0-15,-70 0 62,17 18-62,0 0-16,0 35 15,70-18 1,1 0-1,-18-35 1,-53 18 0,0 17-1,-53-35 1,0 0 15,0 35-15,18-35-1,35-17 1</inkml:trace>
  <inkml:trace contextRef="#ctx0" brushRef="#br0" timeOffset="52841.18">10037 6279 0</inkml:trace>
  <inkml:trace contextRef="#ctx0" brushRef="#br0" timeOffset="56131.09">3087 7532 0,'0'0'0,"0"-53"16,-35 53-16,35-18 31,0 36 0,17 335 1,18-248 15</inkml:trace>
  <inkml:trace contextRef="#ctx0" brushRef="#br0" timeOffset="56564.96">2928 7779 0,'0'0'0,"-18"0"16,18-36 0,53 1-1,88 0 1,-35 35-1,0-35 1,-53 17 0,-106 71 15,18 0-15,0 0-1,17 17 1,18-34-1,88-36 1,-17-18 0,-36-35-1,-35 18 1,0 70 31,0 0-32,18-35-15,34 0 16,-16 0 0</inkml:trace>
  <inkml:trace contextRef="#ctx0" brushRef="#br0" timeOffset="57697.49">3598 7532 0,'0'0'0,"0"-18"16,0 71 15,0 18-31,0 34 16,0-16 0,0-54-1,0-106 48,53 36-48,-17 0-15,16 17 32,37 18-17,-89 53 1,-18 35-1,-53-17 1,54-71 0,17 17-16,17-17 31,54-17-15,-18-36-1,70-88 1,-87 53-1,-36-18 1,0 53 0,-18 53 15,0 0-15,18 53-1,0 35 1,0-17-1,53-1 1,0-17 0,18-53-1,-18 0 1,-36-71 0,19 19-1,-36-1 1,-36 53 15,1 35-15,35 18-1,18-18 17,-1 0-17,36-35 1,0 0-1,18 0 1,-18-17 0,-36-36-1,-17-71 1,0 89 0,0 53 30,0 17-46,18 0 16,35 18 0,-18 0-1,0 0 17,-35-18-17,-53-35 1,53 18-1,-52-18 1,34 0-16,18-35 16</inkml:trace>
  <inkml:trace contextRef="#ctx0" brushRef="#br0" timeOffset="58181.75">5397 7567 0,'71'0'31,"-36"0"-31,18 0 16,0 0-16,-18 0 15,54-18 1,-36 18 0,-36-17-1,-17-18 1,0 17 0,0-17-1,-35 35 1,53 0 15,-18 35-15,52-17-16,-34 17 15,17 18 17,-35-36-17,-35 19 1,-18-36-1,18 0 1,0 0-16</inkml:trace>
  <inkml:trace contextRef="#ctx0" brushRef="#br0" timeOffset="58781.95">6773 7302 0,'-88'0'31,"88"18"-31,-35 35 15,35 0-15,0 18 16,0-19 0,106 1 15,17-53 0,-88-17 0</inkml:trace>
  <inkml:trace contextRef="#ctx0" brushRef="#br0" timeOffset="59231.06">6967 7197 0,'-17'0'16,"17"17"-16,0 1 15,0 123 1,0-35 0,0-88-1,17 17 1,-17-53 31,36-17-32,-36 0 1,35-1 0,18 1-1,-18 35 1,-35 53-1,35-18 1,-35 1 0,0-1-16,18-35 15</inkml:trace>
  <inkml:trace contextRef="#ctx0" brushRef="#br0" timeOffset="59531.34">7267 7497 0,'35'70'31,"-35"-35"-31,36-35 16,-36-17 46,0-1-46,0-35-1,35 53-15,-35-35 16,18 35-16,17 0 31,-17-18-15</inkml:trace>
  <inkml:trace contextRef="#ctx0" brushRef="#br0" timeOffset="60582.08">7885 7320 0,'0'0'0,"-36"0"16,1 0 0,0 0-16,17 35 15,18 18 1,-35 18 15,88-106 0,17-18 1,54 17-1,-124 89 0,0 0-15,0-17-1,0-54 32,53-35-15,-18 53-32,53-35 15,-70-1 1,17 36-16,-53 18 31,-34 0-15,52 17-1,17-35 1,1 0 0,35 0-1,-18 0 1,-35 71 15,0-54-31,0 36 16,0 35-1,0-35-15,-18 0 16,-17 0 0,17-53-1,18 35 1,-35-35-1,18-17 1,-19-36 0,36 35-1</inkml:trace>
  <inkml:trace contextRef="#ctx0" brushRef="#br0" timeOffset="60916.74">8378 7161 0,'0'36'16,"-17"-1"0,17-17-1,17-18 48,36-36-48,-35 36-15,17-35 32,-35 53-17,36-18 1,-36 17-1,17 19 1</inkml:trace>
  <inkml:trace contextRef="#ctx0" brushRef="#br0" timeOffset="61154.7">8925 7338 0,'36'0'47,"-1"0"-32,0 0 1,0 0-1</inkml:trace>
  <inkml:trace contextRef="#ctx0" brushRef="#br0" timeOffset="61327.6">8925 7461 0,'18'0'31,"17"0"-15,0 0 0,1 0-1</inkml:trace>
  <inkml:trace contextRef="#ctx0" brushRef="#br0" timeOffset="63433.74">10001 7161 0,'0'0'16,"-35"-35"-1,0 35-15,-54 53 32,89 35-1,283 36 0,-248-89 16,-35 0-31,-88-35-1,35 0 1,0 0-1,18-17 1,35-36 0</inkml:trace>
  <inkml:trace contextRef="#ctx0" brushRef="#br0" timeOffset="63583.75">9931 7197 0,'53'-18'31,"-18"18"-31,71-35 16,-18 35 0,-18 0-1</inkml:trace>
  <inkml:trace contextRef="#ctx0" brushRef="#br0" timeOffset="63817.28">10566 7144 0,'17'0'32,"19"17"-32,17 36 15,52-17 1,-52 16-1,-17-52 1</inkml:trace>
  <inkml:trace contextRef="#ctx0" brushRef="#br0" timeOffset="64049.49">10795 7073 0,'-53'0'31,"53"53"-31,-35 35 16,0 36 0,35-71-1,0 0 1</inkml:trace>
  <inkml:trace contextRef="#ctx0" brushRef="#br0" timeOffset="66884.2">11518 7108 0,'35'0'15,"1"0"1,-36-17 62,-18-1-62,-17 18-1,35-35-15,-71 35 47,18 0-47,36 70 32,17-34-17,17-1 1,72 0-1,34 106 1,-88-105 0,-35-1-1,-17 0 1,-36-35 0,17 0-1,1 0 1,0-17-1,35-54 1,70-17 15,-17 53-15,0 35 0,-17 0-1</inkml:trace>
  <inkml:trace contextRef="#ctx0" brushRef="#br0" timeOffset="67245.39">12083 7267 0,'0'0'0,"17"0"31,1 0-15,17-17-16,0 17 15,1 0-15,17 0 16</inkml:trace>
  <inkml:trace contextRef="#ctx0" brushRef="#br0" timeOffset="67417.03">12171 7373 0,'0'0'15,"35"0"32,0 0-31,1 0-1,-36-18-15</inkml:trace>
  <inkml:trace contextRef="#ctx0" brushRef="#br0" timeOffset="67943.5">11501 7232 0,'17'0'78</inkml:trace>
  <inkml:trace contextRef="#ctx0" brushRef="#br0" timeOffset="68498.13">10442 7426 0,'-35'0'16,"53"0"62</inkml:trace>
  <inkml:trace contextRef="#ctx0" brushRef="#br0" timeOffset="69569.35">12735 6985 0,'0'18'62,"0"17"-46,0 0-16,18 18 31,70-18 1,-35-35-17,-35-17 1,-18-19-16,0 19 15,0-36 17,35 0-17,-35 106 48,0-18-48,0 0-15,0 36 16,0-18-16,0 0 16,35-18-1,-35-17 1,35-54 78</inkml:trace>
  <inkml:trace contextRef="#ctx0" brushRef="#br0" timeOffset="70101.83">13317 7020 0,'0'-17'16,"0"70"156,0-36-157,0 36-15,0-35 16,0 17-16,18 18 15,0-53 1,35 0 0,-1 0-1,-52-18 1,18 1 0,-18-54-1,0 18 1,-18 0-1,-52 18 17,17 35-17,0 18 1</inkml:trace>
  <inkml:trace contextRef="#ctx0" brushRef="#br0" timeOffset="70635.88">13723 6967 0,'0'53'47,"0"-17"-47,0 16 15,0 1-15,0-35 16,0 17 0,0 18-1,0-88 48,18-18-48,-18 35-15,35-17 16,18 0 0,0 35-1,-18 0 1,-35 35-1,0 0 1,0 1 0,-18-1-1,-17-35 1,18 0 0,-19 0-1</inkml:trace>
  <inkml:trace contextRef="#ctx0" brushRef="#br0" timeOffset="70807.16">14076 7144 0,'-18'35'16,"18"-17"-16,0 17 31</inkml:trace>
  <inkml:trace contextRef="#ctx0" brushRef="#br0" timeOffset="71002.11">14111 6932 0,'0'0'0,"0"-35"16,-35-18-1,35 18 1,17-1 0,72 36-1</inkml:trace>
  <inkml:trace contextRef="#ctx0" brushRef="#br0" timeOffset="71467.92">14287 6897 0,'0'0'0,"-17"70"15,17 36 1,0-35 0,17-18-1,-17-18 1,0-53 46,0-17-46,0 0-16,71-36 16,-18 54-1,-18-19 1,-35 54 31,0 17-32,36 18 1,-19 0 0,36-18-1,-53 1 1,-18-36-1,1 0 1,-18 0 0,-1 0-1</inkml:trace>
  <inkml:trace contextRef="#ctx0" brushRef="#br0" timeOffset="74578.75">6826 8132 0,'-35'0'266,"0"35"-266,17 0 16,-17 0-1,35 18-15,-36 0 0,36 0 32,18 0-1,70-53 0,18 0 0,-35-18 1,-71 1-1</inkml:trace>
  <inkml:trace contextRef="#ctx0" brushRef="#br0" timeOffset="76420.14">7073 8255 0,'-35'0'15,"0"35"1,35 1 0,-36 52 15,54-88 0,0 0-15,17-36-1,0 1 1,18 0 0,-18 35-1,-35 53 16,0-36 1,36-34 30,-19-36-46,36 0-1,-18 53 17,1 35-17,-36-17 1,17-18-16,-17 35 16,36-35-1,-1 0 1,-17 0 15,-18-17-15,35-1-1,-35-35 1,0 35 0,0 36 15,0 35-16,53 0 1,-18 0 0,0-53-1,1 0 48,-36-18-63,0-17 15,35-18 1,-35 71 31,18-18-47,17 17 16,0-17-1,0 0 1,-35-35 31,0 17-32,0 54 48,0-19-48,36-17 1,-36 53 0,0 0-1,0-35 1,17-18 46,-17-36-62,53 1 16,0 0-16,35-18 16,-70 18-1,-18 17 1,0 71 46,18-53-46,17 53 0,18 0-1,-53-36 1,-18 19 15,18-54 0</inkml:trace>
  <inkml:trace contextRef="#ctx0" brushRef="#br0" timeOffset="76553.59">8343 8290 0,'0'36'31,"0"-19"-16,0 71 1</inkml:trace>
  <inkml:trace contextRef="#ctx0" brushRef="#br0" timeOffset="76719.45">8308 8237 0,'0'0'0,"0"-35"32,18 35-17</inkml:trace>
  <inkml:trace contextRef="#ctx0" brushRef="#br0" timeOffset="77203.98">8502 8273 0,'0'0'16,"0"53"-16,-18-53 15,18 17-15,0 18 32,36-52 14,-1-18-30,18-1 0,-18 36-16,0 0 15,-35 18 17,36 17-17,-36-52 48,35-19-48,0 1 1,18 0 0,-18 35-1,-17 0 1,17 0-1,-35 35 1,71 0 0,-18-35-16</inkml:trace>
  <inkml:trace contextRef="#ctx0" brushRef="#br0" timeOffset="77387.88">9384 8255 0,'18'0'31,"-1"0"-15,18 0-16,1 0 15</inkml:trace>
  <inkml:trace contextRef="#ctx0" brushRef="#br0" timeOffset="77519.48">9419 8326 0,'35'0'32,"-17"0"-32,17 0 15,1 0 1,-19 0-16</inkml:trace>
  <inkml:trace contextRef="#ctx0" brushRef="#br0" timeOffset="78186.98">10583 7955 0,'0'-18'16,"-17"-17"46,-1 53 157,18-1-203,0 19-16,0-1 15,0-17 1,124 35-1,-107-18 1,18-17 0,-35 17-1,-35-35 1,0 0 0,0 0-1,-1 0 1,1 0-1,0-18 1,35-35 0</inkml:trace>
  <inkml:trace contextRef="#ctx0" brushRef="#br0" timeOffset="78338.35">10601 7885 0,'0'0'0,"123"-36"31,-87 36-15,87 0-1,-105 0 1</inkml:trace>
  <inkml:trace contextRef="#ctx0" brushRef="#br0" timeOffset="78586.38">11112 7902 0,'36'35'47,"-1"1"-47,-17-19 15,70 54 1,-53-36 0,18 1-1</inkml:trace>
  <inkml:trace contextRef="#ctx0" brushRef="#br0" timeOffset="78787.42">11377 7902 0,'0'0'16,"-18"0"-1,-17 35-15,-18 18 16,18 36 0,0-36-1,35-1 16</inkml:trace>
  <inkml:trace contextRef="#ctx0" brushRef="#br0" timeOffset="79306.5">11818 7955 0,'0'-18'32,"18"18"-32,17-35 15,18 35 1,-18 0-1,-35 35 1,0 18 0,-70 18-1,87-71 32,19 0-31,-19 0-16,18 0 15,-17 53 1,-18-18 0,0 0-1,0 1 1,-35-36 0,17 0-1,-17 0 16,35-18 1</inkml:trace>
  <inkml:trace contextRef="#ctx0" brushRef="#br0" timeOffset="79520.02">12577 8026 0,'-36'0'31,"54"0"-15,17 0-16,18 0 31,-35 0-31</inkml:trace>
  <inkml:trace contextRef="#ctx0" brushRef="#br0" timeOffset="79670.98">12541 8114 0,'18'0'15,"52"0"1,-52 0-16,17 0 15,1 0-15</inkml:trace>
  <inkml:trace contextRef="#ctx0" brushRef="#br0" timeOffset="80805.7">13106 7779 0,'0'35'109,"0"0"-109,0 18 16,0-18-16,0 18 15,0 18 32,17-71 0,19 0-31</inkml:trace>
  <inkml:trace contextRef="#ctx0" brushRef="#br0" timeOffset="81304.83">13406 7796 0,'-18'0'47,"-17"0"-32,35 53 1,17-53-1,19 53-15,34-18 16,18 18 0,-88-35-1,0 17 1,-35-35 0,0 36-1,17-36 1,-35 0-1,18 0 1,35-36-16</inkml:trace>
  <inkml:trace contextRef="#ctx0" brushRef="#br0" timeOffset="81471.2">13406 7779 0,'35'-18'15,"-18"18"1,19 0-16,52-35 16,18 35-1,-89 0 1</inkml:trace>
  <inkml:trace contextRef="#ctx0" brushRef="#br0" timeOffset="81980.42">14093 7691 0,'-17'0'31,"17"52"-31,0 1 16,0-17-16,0 52 15,0-35 1,0-71 78,35 18-94,-35-53 15,71 53-15,-18-17 16,-18 17 0,-35 35 15,0 0-16,-18-35-15,-35 0 16,18 0 0,0 0-1</inkml:trace>
  <inkml:trace contextRef="#ctx0" brushRef="#br0" timeOffset="82120.8">14323 7867 0,'0'18'31,"0"17"-15,17-35-16,-17 53 16,36-53-1</inkml:trace>
  <inkml:trace contextRef="#ctx0" brushRef="#br0" timeOffset="82297.06">14340 7691 0,'0'0'0</inkml:trace>
  <inkml:trace contextRef="#ctx0" brushRef="#br0" timeOffset="82471.13">14570 7655 0,'0'18'0,"0"35"0,0 0 16,17 0-16,-17-18 16,0 0-16,18 18 15</inkml:trace>
  <inkml:trace contextRef="#ctx0" brushRef="#br0" timeOffset="82739.86">14605 7920 0,'159'-106'16,"-124"106"-1,-17 0 1,-18 18 15,0-1-15,0 19-16,35-1 15,35 53 1,-70-35 0,-35-53-1,-18 18 1,0-18 0</inkml:trace>
  <inkml:trace contextRef="#ctx0" brushRef="#br0" timeOffset="83237.87">12982 8290 0,'0'0'0,"71"0"47,17 0-31,53 0-16,53-35 15,35 35-15,1 0 16,369-88 0,-316 88-16,193-53 15,-141 53 1,-211 0-1,-89 0 1,-35 18 47</inkml:trace>
  <inkml:trace contextRef="#ctx0" brushRef="#br0" timeOffset="83904.31">13476 8661 0,'0'0'0,"-35"0"0,-36 17 47,89 89-16,176 35 1,-194-105-1,-106-36 0,71-18-15,-18-35-16</inkml:trace>
  <inkml:trace contextRef="#ctx0" brushRef="#br0" timeOffset="84288.37">13441 8696 0,'53'0'31,"-18"0"-31,88-35 15,-34 35 1,-19 0 0,-70-36-1,-17 36 17,-19 0-17,36 36 1,0 34-1,18-17 1,35 18 0,0-36-1,-53-17 1,0 17 15,-35-35-15,-36 0-1,53-18-15</inkml:trace>
  <inkml:trace contextRef="#ctx0" brushRef="#br0" timeOffset="84422.15">13705 8696 0,'106'-35'16,"-35"35"-16,35 0 15,35 0 1</inkml:trace>
  <inkml:trace contextRef="#ctx0" brushRef="#br0" timeOffset="84899.87">14376 8537 0,'0'0'0,"0"35"32,0 1-17,0 17-15,0 0 16,0 17 0,0-35-1,0-70 48,35-18-48,0 53 1,-17-35-16,17 35 16,0 0-1,1 0 1,-1 71-1,-35-36 1,0 0 0,-53-35-1,-35 0 1,53 0 0,35-18 15,0 1-16</inkml:trace>
  <inkml:trace contextRef="#ctx0" brushRef="#br0" timeOffset="85055.34">14587 8714 0,'0'0'0,"36"35"31,-36 0-15,35-17-1,0 35 1</inkml:trace>
  <inkml:trace contextRef="#ctx0" brushRef="#br0" timeOffset="85244.7">14676 8555 0,'0'0'0,"0"-18"0</inkml:trace>
  <inkml:trace contextRef="#ctx0" brushRef="#br0" timeOffset="85471.03">14728 8502 0,'0'70'31,"0"-17"-15,0-17-1,36 17-15,-36 17 16,35-17 0,-35-18-1</inkml:trace>
  <inkml:trace contextRef="#ctx0" brushRef="#br0" timeOffset="85837.95">14764 8731 0,'35'-35'31,"0"0"-31,-17 35 16,35 0 0,-18-18-1,0 18 1,-52 0 15,-1 0-15,18 18-1,0 17-15,53 18 16,0 17 15,-53-34-15,-53-36 15,18 0-15,-1 0-1</inkml:trace>
  <inkml:trace contextRef="#ctx0" brushRef="#br0" timeOffset="86030.51">15187 8784 0</inkml:trace>
  <inkml:trace contextRef="#ctx0" brushRef="#br0" timeOffset="88198.42">2575 5397 0,'53'0'47,"18"-17"-31,17 17-1,0 0 16,-106 0 48,-52 0-64,52 0 1,-17 0-16,17 0 0,-17 0 15,-18 0 1,88 0 15,18 0-15,36 0 0,-19 0-1,1 0 1,-71-35-1,35 35 17</inkml:trace>
  <inkml:trace contextRef="#ctx0" brushRef="#br0" timeOffset="88507.48">2946 5256 0,'0'0'0,"-18"0"15,18 36 48,35-19-47,18-17-1,-53 53-15,36-53 0,-1 35 16,-35-17-1,0 17 1,0 18 0,0-35-1,0 17 17,-35-35-17,-36 53 1</inkml:trace>
  <inkml:trace contextRef="#ctx0" brushRef="#br0" timeOffset="93606.65">5909 10142 0,'0'-17'47,"-18"17"15,18 70-46,0 1-1,18 17 1,-18-17 0,35-36-1,-17-35 17</inkml:trace>
  <inkml:trace contextRef="#ctx0" brushRef="#br0" timeOffset="94224.76">5662 10248 0,'-18'0'15,"71"0"63,18 0-62,17 0-16,0-35 16,36 35-16,-1-35 15,71-1 1,-211 36 62,-19 0-62,-17 0-1,18 53 1,35 0-1,0 35 1,35-88 0,18 0-1,-17 0 1,17-17 0,-53-19-16,0 19 15,-18-36 1,-53 18-1,36 35 1,0 0 15,35-36-15</inkml:trace>
  <inkml:trace contextRef="#ctx0" brushRef="#br0" timeOffset="94408.3">6544 9966 0,'0'0'0,"0"18"31,0 35-31,35 52 16,18-34 0,0-1-1,-18 1 1,1-53-1</inkml:trace>
  <inkml:trace contextRef="#ctx0" brushRef="#br0" timeOffset="95025.68">6650 10266 0,'0'0'0,"-35"0"15,35-35 1,52-1-1,19 36 1,70-35 0,-106 35-16,1-35 15,-54 70 17,-17 0-17,17 18 1,18 0-1,53-53 1,-35-18 0,17 1 15,-35-18-15,0 70 15,53 0-16,0-35 1,17 0 0,1-18-1,-71-17 1,18 0 0,-18 0-16,0-36 15,-36 18 1,1 18-1,35 123 17,35 0-1,36 18-15,-18-53-1,0 0 1,35-53-1</inkml:trace>
  <inkml:trace contextRef="#ctx0" brushRef="#br0" timeOffset="95208.26">7779 10160 0,'0'0'0,"53"0"47,-18 0-47,18 0 15</inkml:trace>
  <inkml:trace contextRef="#ctx0" brushRef="#br0" timeOffset="95374.7">7814 10319 0,'0'0'0,"0"35"16,35-35-1,71-18 1,-18-35 0,-35 53-16</inkml:trace>
  <inkml:trace contextRef="#ctx0" brushRef="#br0" timeOffset="95674.58">8520 9895 0,'-18'0'16,"-17"71"0,35 17-1,0 18 1,53-88-1,70 35 1,-105-53 0,17-18-1,-35 0 1,0-52 0,-53 70-1,18 0 1,-1 0-1</inkml:trace>
  <inkml:trace contextRef="#ctx0" brushRef="#br0" timeOffset="95974.98">9031 10001 0,'0'0'0,"-18"0"16,18 36-1,0 16 1,18-16 0,53 17-1,17-53 1,-35-18 0,-18-17-1,-35-18 1,-35 0-1,-18 18 1,0 35 0,0 0 15</inkml:trace>
  <inkml:trace contextRef="#ctx0" brushRef="#br0" timeOffset="96209.29">9860 10001 0,'53'0'31,"0"0"-16,-18 0-15,18 0 16,0-17-16,0 17 31,-35 0-31</inkml:trace>
  <inkml:trace contextRef="#ctx0" brushRef="#br0" timeOffset="96425.37">10001 9807 0,'0'0'16,"0"18"-1,0 35 1,0 0-16,18 53 16,17-36-1,0-35 1,-35 1-1,18-1 1</inkml:trace>
  <inkml:trace contextRef="#ctx0" brushRef="#br0" timeOffset="96758.32">10513 9807 0,'0'0'0,"-36"0"16,36 71 0,18-36-1,17 0-15,36 18 16,17 35-1,-53-52 1,-105-1 31,35-35-31,-71-18-1</inkml:trace>
  <inkml:trace contextRef="#ctx0" brushRef="#br0" timeOffset="97109.4">10495 9878 0,'0'0'0,"71"-18"32,-18 18-32,35-35 15,35 35 1,-70-35-1,-88 70 48,35 0-47,0-17-16,35 17 15,36 53 1,-36-52-16,0-1 15,-17 18 1,-53-53 15,17 0-15,-17 0 0</inkml:trace>
  <inkml:trace contextRef="#ctx0" brushRef="#br0" timeOffset="97259.61">10883 9860 0,'0'-35'15,"88"0"1,1-1 0,16 36-1,-87 0-15</inkml:trace>
  <inkml:trace contextRef="#ctx0" brushRef="#br0" timeOffset="97425.3">11518 9966 0,'35'0'16,"1"0"-1,17 0-15,0 0 16</inkml:trace>
  <inkml:trace contextRef="#ctx0" brushRef="#br0" timeOffset="97581.36">11518 10125 0,'53'0'31,"-18"0"-15,-17 0-1,53 0-15</inkml:trace>
  <inkml:trace contextRef="#ctx0" brushRef="#br0" timeOffset="98841.81">12347 9737 0,'0'-18'390,"0"89"-311,0 140-64,35-158 1,-35 18-1,36-18 1,-19-53 31,19 0-47</inkml:trace>
  <inkml:trace contextRef="#ctx0" brushRef="#br0" timeOffset="99059.36">12577 9878 0,'0'0'16,"0"53"15,0 0-15,0 52-1,0-34 1,0-18-1,17-35 1,1-18 0</inkml:trace>
  <inkml:trace contextRef="#ctx0" brushRef="#br0" timeOffset="99391.93">12965 9895 0,'0'0'0,"-36"0"32,36 36-1,0-1-31,0 18 15,71 0-15,17 17 16,-17-34 0,-71-1-1,-106 0 17,53-52-17</inkml:trace>
  <inkml:trace contextRef="#ctx0" brushRef="#br0" timeOffset="99526.14">12965 9913 0,'0'0'0,"0"-18"16,17-17 0,54 35-1,70 0 1,-53 0-1</inkml:trace>
  <inkml:trace contextRef="#ctx0" brushRef="#br0" timeOffset="99959.9">13723 9754 0,'0'18'31,"0"0"-31,0 34 0,0 19 16,0 0 0,0 34-1,0-52 1,0-88 46,18 0-46,17-18 0,0 53-16,1-35 0,-1 35 15,0 0 1,-35 35 0,0 0-1,0 0 1,-70-35-1,52 36 17,-17-36-17,35-18 1</inkml:trace>
  <inkml:trace contextRef="#ctx0" brushRef="#br0" timeOffset="100125.01">14023 9895 0,'0'0'16,"0"18"0,0 35-1,0-18 1,35 71 0</inkml:trace>
  <inkml:trace contextRef="#ctx0" brushRef="#br0" timeOffset="100312.17">14058 9719 0,'0'0'0,"0"-53"31,35 53 1</inkml:trace>
  <inkml:trace contextRef="#ctx0" brushRef="#br0" timeOffset="100492.24">14217 9666 0,'0'53'16,"0"0"0,18 35-1,17 0 1,-35-52-16,35 17 16</inkml:trace>
  <inkml:trace contextRef="#ctx0" brushRef="#br0" timeOffset="100825.88">14270 9948 0,'0'0'0,"0"-53"0,0 0 15,88 18 1,0-18 0,-70 53-1,-18 18 1,-18 17 15,18 36-15,71-18-1,70 70 1,-106-88 0,-35-17-1,-17-18 1,-19 0-1,1 0 1,17 0 0,-17 0-1</inkml:trace>
  <inkml:trace contextRef="#ctx0" brushRef="#br0" timeOffset="101993.93">9260 11377 0,'0'0'0,"0"-18"32,0-17-32,0 88 62,18 18-62,-18-1 16,0-17-16,0 0 0,0 0 15,0-35-15,35 17 32,-17-35 15,-18-35-32</inkml:trace>
  <inkml:trace contextRef="#ctx0" brushRef="#br0" timeOffset="102282.58">9737 11307 0,'-89'88'32,"89"-53"-32,0 18 0,0 0 15,36 0 1,17-53 15,0 0-15,-18 0-1,-70-36 17,-18 36-17,-18 0 1</inkml:trace>
  <inkml:trace contextRef="#ctx0" brushRef="#br0" timeOffset="102561.3">10072 11412 0,'0'36'15,"-18"-1"1,18 0-16,35-17 15,1 17 1,52-35 0,-35 0-1,-18-18 1,-35 1 0,-53-107-1,0 89 1,0 35-1,0 0 1</inkml:trace>
  <inkml:trace contextRef="#ctx0" brushRef="#br0" timeOffset="102960.19">10760 11307 0,'70'17'32,"-17"18"-17,-18 1-15,1-36 16,17 53-16,0-53 15,-1 0 1,-52-18 31,-35 18-16,0 0-31,-36 53 16,36 0 15,-18 17-15,53-34-1,0-1-15</inkml:trace>
  <inkml:trace contextRef="#ctx0" brushRef="#br0" timeOffset="103226.14">11412 11377 0,'0'35'31,"0"-17"-31,0 17 15,0 18 1,18-18 0,-18 1-1,18-36 1</inkml:trace>
  <inkml:trace contextRef="#ctx0" brushRef="#br0" timeOffset="103460.97">11642 11307 0,'0'35'31,"0"18"-31,0-18 0,0 18 16,17 0-16,-17 0 15,0-18 17,36-35-17</inkml:trace>
  <inkml:trace contextRef="#ctx0" brushRef="#br0" timeOffset="103727.19">11924 11307 0,'0'0'0,"0"17"32,0 18-17,0-17-15,35 53 16,18-18 15,-18-18-15,-35 0-1,-17-35 1,-36 0 0</inkml:trace>
  <inkml:trace contextRef="#ctx0" brushRef="#br0" timeOffset="103877.09">11924 11377 0,'0'0'16,"0"-35"-16,0 0 16,53-1-1,70 1 1,-52 35 0,-36 0-1</inkml:trace>
  <inkml:trace contextRef="#ctx0" brushRef="#br0" timeOffset="104293.9">12453 11201 0,'0'0'0,"0"53"16,0 0-1,0 70 1,18-17-1,-18-89 1,35 19 0,-35-54 31,0-17-32,18 35-15,52-53 31,-17 18-15,-35 35 0,-18 17-1,0 19 1,0-19 0,-36 18-1,1-35 1,0 0-1,35-17 1</inkml:trace>
  <inkml:trace contextRef="#ctx0" brushRef="#br0" timeOffset="104443.75">12771 11395 0,'0'0'15,"0"35"16,0 0-31,0 1 32,0-1-32</inkml:trace>
  <inkml:trace contextRef="#ctx0" brushRef="#br0" timeOffset="104617.85">12753 11165 0,'0'0'15,"0"-35"-15,35 35 47</inkml:trace>
  <inkml:trace contextRef="#ctx0" brushRef="#br0" timeOffset="104793.46">12929 11165 0,'0'142'32,"18"-107"-32,17 18 15,-35-18 1,18 0-1</inkml:trace>
  <inkml:trace contextRef="#ctx0" brushRef="#br0" timeOffset="105094.65">12965 11412 0,'0'0'0,"52"-35"16,19-18-1,0 53 16,-71 53 1,0-18-32,35 36 31,35-36-15,-34 0-1,-36-17 1,-18-18-1,-35 0 1,18 0 0,0 35-1</inkml:trace>
  <inkml:trace contextRef="#ctx0" brushRef="#br0" timeOffset="105222.3">13264 11606 0</inkml:trace>
  <inkml:trace contextRef="#ctx0" brushRef="#br1" timeOffset="151512.43">18697 5080 0,'-17'0'31,"17"18"-15,0 17 0,0 18-16,0 0 15,0-18-15,0 18 16,17 53 0,177-18 15,-123-123 0,-1-124 0,-70-35 16,-17 176-47,17-17 16,-88 0-1,35 35 1,17 70 0,-17-17-1,53-18 1,0 36-16,89-53 16,-1 17-1,-18 0 1,-52 0-1,17-17 1,-35 17 0,0-17 31,-17-18-32</inkml:trace>
  <inkml:trace contextRef="#ctx0" brushRef="#br1" timeOffset="151700.22">19297 5309 0,'0'0'0</inkml:trace>
  <inkml:trace contextRef="#ctx0" brushRef="#br1" timeOffset="154673.47">20002 5045 0,'-17'0'16,"17"17"46,0 36-62,0 0 16,17-18-16,-17 1 15,18-1 1,-18 0 15,0-52 16,0-54-31,-18 1-1,18-1 1,-17 0 0,34 107 46,-17-1-62,53 0 16,-17 1-1,-1-36-15,18 35 16,0-35 0,-18 0 31,-35-35-32,0-1-15,0-17 16,0 36-1,18-19 1,-18 72 15,0-19-15,35 54 0,18-53-1,0 34 1,0-16-16,-36-36 15,19 0 1,-19 0 0,19 0-1,-1-71 1,-35 18 0,0 0-1,0 18 1,-18 0-1,-17 35 1,0 53 0,-1-18 15,54 18-15,17-18-1,18-35 1,18 35-1,-54-35 1,19 18 0,-54 17-1,-17-17 1,-1 17 0,1 1-1,18-36 1</inkml:trace>
  <inkml:trace contextRef="#ctx0" brushRef="#br1" timeOffset="155273.87">21008 5009 0,'0'0'0,"-53"0"15,18 36-15,17 17 16,-17 0 0,35-18-1,0-18 1,70-17 0,-34 0-1,-1-35 1,-35-18-1,0 0 1,35 71 47,-35 35-48,53 53 1,0-18-16,-18 71 15,-35-36 1,0-35 0,-70 1-1,-1-54 1,54-35 0,-54-18-1,18-35 1,0-53-1,53-52 1,0 140 0,18-17 15,17-1-15,-17 36-1,17 0 1,53 0-1</inkml:trace>
  <inkml:trace contextRef="#ctx0" brushRef="#br1" timeOffset="156240.73">21643 5151 0,'53'-18'62,"0"18"-62,105-35 31,-34-1 1,-124 19-17,0-19 17,-35 1-1,-1 35-16,36 18 32,18-18-47,-18 35 16,35 18 0,54 35-1,-89-70 1,0 17 15,-36-35-15,1 35-16,0-35 31,-1 0-15,36-17-16</inkml:trace>
  <inkml:trace contextRef="#ctx0" brushRef="#br1" timeOffset="157274.51">22895 4921 0,'-35'0'62,"0"0"-46,-1 53-1,36 88 1,0-70 0,71-54 15,17-17-15,18 0-1,-71 0-15,36 0 16,-71-52-16</inkml:trace>
  <inkml:trace contextRef="#ctx0" brushRef="#br1" timeOffset="158503.23">23142 4886 0,'0'0'0,"0"-35"16,-17 35 0,17 35 46,0-17-46,0 17 15</inkml:trace>
  <inkml:trace contextRef="#ctx0" brushRef="#br1" timeOffset="159447.9">22878 4957 0,'0'35'63,"17"0"-63,19 106 16,-1 71 15,-35-177-31,0 0 31,-18-105 47,18 17-62,0 0-16,-35 18 15,35-53 1,-18 70-16,18-53 16,-35 54-1,53 17 48,-1 35-48,19 0-15,52 36 16,0-54 0,-53 36-1,0-53 1,1 36 0,-1-36-1,0-53 16,-35 0-15,0-53 0,-17 35-1,-1 19 1,18 16 0,-35 1-1,35 70 48</inkml:trace>
  <inkml:trace contextRef="#ctx0" brushRef="#br1" timeOffset="159757.54">23442 5062 0,'0'106'16,"0"-88"0,35 17-1,1-35 1,34 0 0,-17 0-16,-53-18 15,35 1 1,-35-71-1,-17 52 1,-19 36 15,-16 0-15,16 0 0,1 0-1</inkml:trace>
  <inkml:trace contextRef="#ctx0" brushRef="#br1" timeOffset="159943.51">23883 5080 0,'0'-18'78</inkml:trace>
  <inkml:trace contextRef="#ctx0" brushRef="#br1" timeOffset="160275.57">24236 4939 0,'0'0'0,"-53"0"16,-18 53-1,36 0 1,70 0 0,18-53-1,0 0 1,-18-36-1,-35-34 1,-17 70 15,-18 0-15,-1 0 0,89 0-1,-35 0 1,52 0-1</inkml:trace>
  <inkml:trace contextRef="#ctx0" brushRef="#br1" timeOffset="160641.46">24342 4904 0,'0'0'0,"-18"-53"15,18 35 1,0 53 31,0 18-32,0-17-15,0 105 16,0-18 15,0-17-15,0-71-16,0 36 16,0-36-1,-71 0 1,1-35-1,17-35 1,53-18 0,0-35-1,0 35 1,0 0 0,71 0-1,-19 18 1</inkml:trace>
  <inkml:trace contextRef="#ctx0" brushRef="#br1" timeOffset="162170.03">25012 4886 0,'0'0'0,"-35"0"0,17 0 16,-17 71-1,88 34 17,211-105 15,-228-194-16,-54 36 0,0 158 16,18 105-31,0 1-1,18-18 1,0-17-1,17-36 1,-35-52 31,0-19-31,0 19-16,0-54 15,0 54 1,35 17-1,0 35 17,18 18-17,-17 0 1,34-53 0,-17 35-1,0-35 1,-18-71-1,-35 54 1,0-36 0,-17 53-1,-107 35 1,89-17 0,52 35-1,36-53 1,-35 0-1,70-18 1,-70 18 15,-18 18-15,35-18 0,0 53-1,-35-71 48,0-35-48,18 35-15,53-17 16,17-18 0,18 18-1,-89 35-15,-17-35 16,-35 35 31,-18 35-32,18 18 1,35 0 0,17-53-1,19 0 1,-1-18-1,0 18 1,-17 0 15,-18 18-15,88-18 0,-53 0-1,-35-18 16</inkml:trace>
  <inkml:trace contextRef="#ctx0" brushRef="#br1" timeOffset="162462.57">26282 4868 0,'0'18'15,"0"17"1,0 1 0,0 16-1,0 1 1,18-53 62,17 0-47</inkml:trace>
  <inkml:trace contextRef="#ctx0" brushRef="#br1" timeOffset="162943.15">26317 4833 0,'0'0'0,"-17"0"0,17 18 15,-36 17-15,36 53 16,0 0 15,36-35-15,-1-53-16,18 0 16,0 0-1,-18-17 1,18-36-1,-35-53 1,-18 18 0,0 35-1,0 88 32,0 0-31,0 1-16,0 17 15,17-1 17,-17-16-32</inkml:trace>
  <inkml:trace contextRef="#ctx0" brushRef="#br1" timeOffset="163358.79">26547 5027 0,'0'-35'16,"35"17"-1,-18 18 1,19-35 0,17 0-1,-53 17 17,-18 18-17,18 35 16,18 1-15,17-19 0,-35 36-1,0-18 1,0-52 46,35-36-46,-35 35 0,35-17-16,36 0 15,0-18 1,-71 17 0</inkml:trace>
  <inkml:trace contextRef="#ctx0" brushRef="#br1" timeOffset="164090.66">27728 4780 0,'0'0'0,"-53"0"16,53-35-1,-53 35-15,18 0 16,-88 106 15,123 0 0,123-106 16,-105 0-31,-18-36 0,0-17-16,0 18 15,35 35 1,0 18 15,-35 35-15,18 35-1</inkml:trace>
  <inkml:trace contextRef="#ctx0" brushRef="#br1" timeOffset="164493.46">27852 4939 0,'0'0'0,"0"18"15,-18-18 48,18-18-48,0 0 1,53 18-16,0-35 16,35 0-1,-17-1 1,-36 36 0,-70-17-1,-18 17 1,35 17-1,-35 54 17,53-36-17,36 1 1,52-36 0,0 0-16</inkml:trace>
  <inkml:trace contextRef="#ctx0" brushRef="#br1" timeOffset="165492.37">28787 4516 0,'0'0'0,"0"-18"16,-18 18 172,-17 0-173,52 0 79,19 0-94,17 0 16,-1 0-1,1-35 16,-53 105 63,0 1-94,36 17 16,-36 53-16,0-70 31,0-36-15,0-17-1</inkml:trace>
  <inkml:trace contextRef="#ctx0" brushRef="#br1" timeOffset="165677.14">28822 4833 0,'0'0'0,"35"-35"32,0 35-32,-17 0 15,70-36 1,-17 36-1,-36 0 1</inkml:trace>
  <inkml:trace contextRef="#ctx0" brushRef="#br1" timeOffset="165976.59">29563 4480 0,'0'0'0,"0"-35"16,-36 35-1,-16 53 1,52 0-16,-36 106 31,36-1-15,18-52-1,70-71 1,-35-35-16</inkml:trace>
  <inkml:trace contextRef="#ctx0" brushRef="#br1" timeOffset="166526.16">29968 4604 0,'-17'0'31,"17"35"-31,0 18 16,0 53-1,0-18 1,17-35 0,-17-71 46,0 1-62,0-19 16,0 1-16,0-106 15,0 35 1,18 36 0,17 70 30,36 70-30,-71-35 0,53 89-1,-18-71-15,-35 0 16,35-18 0,-35-17-1</inkml:trace>
  <inkml:trace contextRef="#ctx0" brushRef="#br1" timeOffset="166726.84">30004 4815 0,'0'0'0,"35"-35"47,0 35-31,1 0-1,34-35 1,-35 35-16</inkml:trace>
  <inkml:trace contextRef="#ctx0" brushRef="#br1" timeOffset="167376.99">30515 4604 0,'0'53'62,"0"-18"-46,36 0 0,-36 0-16,0 36 31,0-36-31</inkml:trace>
  <inkml:trace contextRef="#ctx0" brushRef="#br1" timeOffset="167727.14">30462 4745 0,'0'0'0,"0"-35"16,36-18 0,87 53-1,-70 0 1,-53 53-1,35-1 1,-17-16 0,35-36-1,0 0 1,-18-18 0,-35-17-1,0 0 1,-18-1 15,-17 19-15,0 17-1,0 0 1,-18 0-16</inkml:trace>
  <inkml:trace contextRef="#ctx0" brushRef="#br1" timeOffset="175612.17">28892 4251 0,'-35'0'125,"18"18"-109,-19-1 0,1 19-1,0 105 17,35-53-17,0 18 16,0-71-31,0-17 16,17 52 0,19-52-1,-1-18 1,0 0 0,53 0-1,-52 0 1,17-36-1,-53-16 1,35 16 0,-35 1-1,0-36 1,0 36 0,-35 0 15,17 35-16,18-18 1,-35 18 0,-1 0-1,1 0 1,-18 36 0,18 16-1,0 1 1,35 0-1,-18 0 1,18-18 0,0 1-1,0-1 1</inkml:trace>
  <inkml:trace contextRef="#ctx0" brushRef="#br1" timeOffset="177656.29">31168 4551 0,'0'-35'31,"0"70"16,18 0-47,-18 18 16,0 0-16,35 35 15,-35 0 17</inkml:trace>
  <inkml:trace contextRef="#ctx0" brushRef="#br1" timeOffset="177879.51">31168 4621 0,'0'0'0,"0"-35"47,35 35-32,0 0-15,-17-18 16,17 18-16,1 0 16,-1 0-1</inkml:trace>
  <inkml:trace contextRef="#ctx0" brushRef="#br1" timeOffset="178047.65">31186 4780 0,'35'0'31,"-18"0"-15,36 0-16,-35 0 15,53-18 1</inkml:trace>
  <inkml:trace contextRef="#ctx0" brushRef="#br1" timeOffset="178380.87">31574 4498 0,'17'0'47,"19"35"-31,-36 0-16,52 54 15,-34 16 1,-18-34 0,0-36-1,-88 36 1,35-36 0,18-35-1</inkml:trace>
  <inkml:trace contextRef="#ctx0" brushRef="#br1" timeOffset="183148.39">22243 6032 0,'0'-35'31,"0"53"47,0-1-78,0 72 16,17 52 15,-17-194 63,0 18-79,0-1-15,0-17 16,-17-52 0,17 87-1,0-35 1,0 88 15,0 1-15,0-19-16,53 54 15,52-36 1,-87-35 62,-18-53-62,0 18-1,0 17 1,0 53 31,35 1-47,-35-19 16,36 19-16,16 17 15,-16-53 1,34 35-1,-17-35 1,-53-18 15,0-17-15,36-18 0,-36 18-1,0-1 1,-18 36-1,18 18 17,0 35-17,35 0 1,0-53 0,36 53-1,-36-53 1,-35 35-1,-17-35 1,-1 0 0,-35 35-1,18-35 17,35-17-17,17-1 1,1 18-16</inkml:trace>
  <inkml:trace contextRef="#ctx0" brushRef="#br1" timeOffset="183697.92">23036 6103 0,'0'0'0,"-17"-35"32,-36 52-17,35 36 1,18-35-1,35-18 1,-17 0 0,-18-35 15,0-1-15,0 19-1,35 70 48,-35-36-63,36 124 15,-1-35 1,0 18 0,-35-18-1,0-89 1,0 36-16,-53-18 31,-35-35-15,35-17-1,0-54 17,53 36-32,-35-53 15,35 17 1,0 36-1,18-18 1,17 35 0,124-17-1</inkml:trace>
  <inkml:trace contextRef="#ctx0" brushRef="#br1" timeOffset="185348.11">23477 6315 0,'36'0'32,"-36"-18"-17,53 18-15,-53-18 16,35-34-1,-35-1 1,0 0 0,-18 0-1,-17 17 1,0 1 0,17 35-16,-35 18 31,53 35-16,0 35 1,18-35 0,35 0-1,0 0 17,-18-53-17,18 0 1,-18 0-16,-17 0 15,35-18 1,-18-17 0,-35-71-1,0 88 1,-18 18 15,-17 0-15,35 36-1,0-1-15,0 0 16,35-35 0,18 35 15,-18-35-15,1-17-1,-1 17 16,-35 17 1,18-17-17,-18-17 63,0-18-62,35-1 0,-35 1-1,35 35-15,-17 0 32,35 0-17,0 18 1,17 17-1,-17-35 1,0 0 0,0 0-1,-18-18 1,-35-17 0,0 0-1,-35 35 1,-18 0-1,53 17 1,0 1 0,35-18 46,-35 53-46,36-18-16,-36-17 15,35 52 1,0-17 0,0 35-1,-35-52 1,-17-36 0,-19 17-1,-34-17 1,17 0-1,35 0 1,18-70 0,0 17-1,71-35 17,-18 17-17,-18 18 1,-35-17-1,35 17 1,-35 17-16,0 19 16,0-18-1,0 70 32,0 0-47,0 36 16,0-1-1,18-17 1,-18-18 0,0 1-1</inkml:trace>
  <inkml:trace contextRef="#ctx0" brushRef="#br1" timeOffset="185856.29">24483 6191 0,'0'-17'15,"17"-19"1,19 36-16,-19 0 16,19-35-1,-1 53 63,-35 52-62,35-17 0,-35-18-1,18-35 63,-18-17-78,35-18 0,-35 17 16,71-17 0,-36 35-16,-17-36 15,17 36 1,0 18-1,-35 0 1,18 17 0,-18-17 15</inkml:trace>
  <inkml:trace contextRef="#ctx0" brushRef="#br1" timeOffset="186185.72">25329 6050 0,'-35'0'16,"53"0"31,17 0-32,0 0 1</inkml:trace>
  <inkml:trace contextRef="#ctx0" brushRef="#br1" timeOffset="186331.46">25312 6174 0,'0'0'0,"53"0"31,-36 0-15,19 0-16,17 0 16</inkml:trace>
  <inkml:trace contextRef="#ctx0" brushRef="#br1" timeOffset="187982.78">25788 5944 0,'18'0'47,"-18"-17"31,35 17-63,18-36 1,-18 36 0,18 18-1,-18 141 17,-70-71-1,0-88-16,35 18-15,-18-18 16,18-36 47,18 36-48,17 0 16,-35 18-15,35 0 0,-17 17-1,17-35 1</inkml:trace>
  <inkml:trace contextRef="#ctx0" brushRef="#br1" timeOffset="188349.54">26264 6032 0,'0'0'0,"-35"18"16,35 53-1,0-54 1,35 36-1,36-17 1,-1-36 0,-34-18-1,-36 0 1,35-35 0,-35-35-1,-18 70 1,-17 18-1,0 0 1,-53 0 0,52 53 15</inkml:trace>
  <inkml:trace contextRef="#ctx0" brushRef="#br1" timeOffset="189082.92">25682 6491 0,'0'0'0,"-35"0"16,53 0 31,17 0-47,0 0 15,142 0 1,510-35 15,-387 0 1,-317 35 77</inkml:trace>
  <inkml:trace contextRef="#ctx0" brushRef="#br1" timeOffset="-70019.16">19773 5891 0,'-35'0'16,"17"0"15,-17 0-15,0 36 15,-18 69 0,53-52-15,0 0 0,17-53-16,-17 36 15,36-36 1,17-36-1,-36 1 1,19-18 0,-36 0-1,0 18 1,0 0 0,0 52 15,0 1-16,0 17 1,35 18 0,-35-18-1,35-35-15,-35 36 16,18-36 0</inkml:trace>
  <inkml:trace contextRef="#ctx0" brushRef="#br1" timeOffset="-69736.54">19861 5874 0,'0'0'16,"36"0"0,17 17-1,17 72 1,-35-37 15,-35 54-15,-35-35-1,-18-71 1,18 53 0,17-53-1</inkml:trace>
  <inkml:trace contextRef="#ctx0" brushRef="#br1" timeOffset="-68438.06">19614 7937 0,'0'53'16,"0"0"0,0 0-16,18 0 15,17 53 1,-35-53 15,0-88 32,0 17-48,36-70 1,-19 88 15,19 0-15,-1 0-1,-35 17 1,0 1-16,0 35 16,-35-18-1,-1-17 1,19 17-1,17-70 17</inkml:trace>
  <inkml:trace contextRef="#ctx0" brushRef="#br1" timeOffset="-68202.5">19844 7973 0,'0'0'0,"35"0"16,36 70 0,-36 1-1,18-18 1,-53 17 0,0-17-1,-53 0 1,18-18-1,-1-35 1</inkml:trace>
  <inkml:trace contextRef="#ctx0" brushRef="#br1" timeOffset="-67401.99">20920 7955 0,'-18'0'0,"0"0"32,-17 0-17,35 35 1,-53 142 15,53-142-31,71 71 31,123-141 1,-124-54-17,-34 54 1</inkml:trace>
  <inkml:trace contextRef="#ctx0" brushRef="#br1" timeOffset="-66283.71">21149 7885 0,'0'-36'15,"0"72"-15,-35-36 32,35 35-32,0 18 15,0 35 1,17 53 0,19-123-1,-36 35 1,0-71 46,0 0-62,0-35 16,35-17 0,0 35-1,0 35 16,18 35-15,0 0 0,0-17-1,-35-18-15,52 0 16,-34-35 0,-36-1-1,0 19 1,-18 17 15,-35 17-15,53 1-1,18-18 1,35 0 0,-18 0-1,-17 0 16,17 53-15,-35-36 0,0-52 31,0 18-32,0-19 1,35 1-16,-17-18 15,70-18 1,-53 71 0,-52 18-1,-19 53 1,-17-1 0,71-70 15,0 0-16,52-35 1,-70-18 0,0 88-1,0 1 1,18-36 0,35 0-1,0-18 1,17-35-1,-34 0 1,-36-17 0,0-1-1,-18-17 1,-17 70 0,35 53 15,0 18-16,0-17 1,0 52 0,17-35-1,-17 0 1</inkml:trace>
  <inkml:trace contextRef="#ctx0" brushRef="#br1" timeOffset="-65833.3">22031 8008 0,'0'-35'16,"18"17"0,17-35-1,18 36 1,-18 17-16,-35-36 16,-18 36 30,-17 53-30,35 0 0,0-18-1,35-35 1,18 0 0,18 0-1,-53 53 1,17-17-1,-53-36 48,18-18-47,0-35-16,18-18 15,17 1 16,-35 17-31,71 35 16</inkml:trace>
  <inkml:trace contextRef="#ctx0" brushRef="#br1" timeOffset="-65451.49">22878 7814 0,'0'0'0,"35"0"47,0-18-32,-17 18-15,17 0 16,0-35-16,-17 35 15,17 0 1</inkml:trace>
  <inkml:trace contextRef="#ctx0" brushRef="#br1" timeOffset="-65084.03">23354 7532 0,'35'53'47,"-35"0"-47,35 17 16,1 54-1,-36-89 1,0-17 0,17-18 30,19-18-30</inkml:trace>
  <inkml:trace contextRef="#ctx0" brushRef="#br1" timeOffset="-64783.32">23618 7691 0,'0'52'31,"0"-16"-31,0-19 15,53-17 17,-17 0-32,-19 0 15,-17-35 1,0 17 0,0-87 15,-17 105-16,-19 0 1,-17 0 0,36 17-1,17 1-15</inkml:trace>
  <inkml:trace contextRef="#ctx0" brushRef="#br1" timeOffset="-63172.48">25612 7408 0,'0'36'0,"-36"-1"0,36 35 16,0-17-16,0 18 15,0-1-15,0-17 31,0-17 1,0-54-1,-17-194 0,17 89-15,0 88-1,0-1 1,0 89 0,17 35-1,19 1 1,-19-72 0,-17 19 15,36-36-16,-36-18 1,35-17 0,-35-36-1,17 53 1,-17-17 0,36 53-1,-36 35 1,35 0-1,71-18 1,-36-35 0,-34-35-1,-36-1 1,0 1 0,0 0-1,0 0 1,0 52 15,0 36-15,53 0-1,-18-35 1,-17-18 0,-18 35-1,-18-35 1,-17 35-16,-18-35 15,53-17 32</inkml:trace>
  <inkml:trace contextRef="#ctx0" brushRef="#br1" timeOffset="-62750.41">26211 7497 0,'-35'35'15,"0"0"1,0 18 0,87-53-1,-16 0 1,70-18 0,-71-17-1,-35 70 16,17 1-15,-17-19-16,36 54 16,-1-18-1,-35 0 1,-53 17 15,-35-35-15,35 1-1,0-36 1,35-36 0,18-52-1,18-53 1,70 53 0,-17 17-1</inkml:trace>
  <inkml:trace contextRef="#ctx0" brushRef="#br1" timeOffset="-62234">26705 7267 0,'0'-35'32,"0"53"30,0 17-46,0 35-16,36 72 15,-36-37 1,35-69 0,-35 17-1,0-71 157</inkml:trace>
  <inkml:trace contextRef="#ctx0" brushRef="#br1" timeOffset="-61283.4">26899 7532 0,'36'0'31,"-1"0"-31,0-18 16,0-17-1,-35 0 1,0 17 0,-53 53 30,53 1-46,0 16 16,0-34 0,18-18 15,17 0-15,1 0-1,-36 35 1,17 1-1,19-36 95,-36-71-110,35 36 15,0-18 1,0 53 0,1 18 15,-19-18-31,72 0 16,-1 0 15,0-18-16,-88 0 1,0-17 0,-71 35-1,54 18 1,17-1 0,0 19 15,35-36-31,18 105 15,-35-52 1,34 53 0,-16-71-1,-54-17 1,-52-18 15,-36 35-15,35-35-1,18 0 1,53-35 0,18 0-1,17-18-15</inkml:trace>
  <inkml:trace contextRef="#ctx0" brushRef="#br1" timeOffset="-60766.83">27658 7179 0,'0'0'0,"0"35"31,0 18-31,0 0 16,0-18-16,35 71 16,-35-53-1,18-35 1,-18 17-1,0-53 17,0-52-17,0 52 1,0-17 0,35-18-1,0 53-15,1 53 31,-36-35-15,0 35 0,17-53 31,-17-18-32,53 0 1,-18 18-1,1-35-15,-1 53 32,-17-1-17,17-17 1</inkml:trace>
  <inkml:trace contextRef="#ctx0" brushRef="#br1" timeOffset="-60166.63">28293 7320 0,'17'-35'31,"54"35"-31,-36 0 15,-17 0 1,17 35 0,-35 53-1,-70 1 1,70-72 0,35-17 30,0 0-46,18 0 16,-18-53 0,1 0-1,-1 53 1,-35 18 15,0 17-15,53-35-1,-36 36 1,54-36 0,-53 0-1,-18-36 1,0 1 0,0-36-1,0 18 1,-53 53-1,0 0 1,18 18 0</inkml:trace>
  <inkml:trace contextRef="#ctx0" brushRef="#br1" timeOffset="-57833.39">28522 6421 0,'18'0'62,"17"0"-46,-17 0 0,176 0 15,158-18 0,-52-35-15,247-18-1,-371 36-15,1 35 16,158-53 0,124-35-1,-160 53 1,-34 35-1,-106 0 1,-124 0 0</inkml:trace>
  <inkml:trace contextRef="#ctx0" brushRef="#br1" timeOffset="-56536.76">28540 9084 0,'0'0'0,"17"0"31,36 0-31,0 0 0,-18 0 15,71-18 1,18 18-16,17 0 0,212-53 16,564 18 15,88-71 16,-828 106-47,211-70 31,-353 70-15,-17 0-1,17 0 79,-17 0-63</inkml:trace>
  <inkml:trace contextRef="#ctx0" brushRef="#br1" timeOffset="101534.64">28222 7355 0,'18'0'140,"17"-35"-124,-17 35-1,-18-35 17,35 35-32,0 0 31,-17 0 16,17 0-16,-17 0 16,-18 17 15,35-17-62,0 36 32,-35-19-1,18-17-15,-18 36-1,0-1 16,-35-35-15,35 18 0,-35-18-1,17 35 17,-17-35-17,35 35 1,-36-35-1,54 0 189,17 0-189,-17 0-15,35 18 31,0 17-31,0 0 16,-36 1 15,-17-1-15,0-17 0,-35-18-1,0 35 1,-1-35-1,1 0 1,-35 0 0,34 0-1,19 0 17,-19 0-17</inkml:trace>
  <inkml:trace contextRef="#ctx0" brushRef="#br1" timeOffset="106088.16">29263 5768 0,'0'35'172,"35"18"-172,-35-18 15,0 36-15,35 35 16,-17-53 31,-18-89 62,35 36-93</inkml:trace>
  <inkml:trace contextRef="#ctx0" brushRef="#br1" timeOffset="106644.04">29545 5786 0,'0'0'0,"0"-36"31,0 19 0,18 17-31,17 0 16,-17 0-1,35 0 1,-53 70 0,0 18-1,-18 18 1,-35-71-1,18 1 1,-1-36 15,36-36-15,0 19 0,18 17-1,17 0 16,1 0-31,-1 17 16,18 36 0,-18-17-1,0-36 1,-35 35 0,36-35-1</inkml:trace>
  <inkml:trace contextRef="#ctx0" brushRef="#br1" timeOffset="106995.38">30021 5697 0,'0'0'0,"-17"0"15,-19 36 1,36 17-1,0 35 1,18-18 0,53-52-1,52-18 1,-88 0 0,-35-18 15,0-35-31,-17 53 31,-36 0-15,18 0-1,-1 0 1,1 36 0,35-1-1</inkml:trace>
  <inkml:trace contextRef="#ctx0" brushRef="#br1" timeOffset="109934.58">30868 5574 0,'0'-18'0,"18"18"16,-18 36 31,-36-1-47,-87 88 31,105-87 0,18-19 0,53-17-15,35 35 0,-35-35-1,0 36 1,-17-36 62,-1 0-78</inkml:trace>
  <inkml:trace contextRef="#ctx0" brushRef="#br1" timeOffset="110261.67">31238 5609 0,'0'0'0,"0"35"63,0 18-48,0-17-15,0 69 16,18-52-1,-18 0 1,0-35 15,35-36 16</inkml:trace>
  <inkml:trace contextRef="#ctx0" brushRef="#br1" timeOffset="110581.01">31450 5609 0,'-18'53'47,"18"0"-47,0 35 16,18-35-1,53-18 1,17-35 15,-53 0-15,-35-35 0,0-18-1,-17 53 1,-36 0-1,35 0 1,-17 0 0,70-17-1</inkml:trace>
  <inkml:trace contextRef="#ctx0" brushRef="#br1" timeOffset="110896.66">31909 5662 0,'0'0'0,"0"35"16,0 18-1,0 18 1,70-18 0,-52-53-16,52 0 15,-52 0 1,17-18-1,-35-52 1,0 17 0,-17 0-1,-36 17 1,-18 36 0,36 0-1,-53 53 1</inkml:trace>
  <inkml:trace contextRef="#ctx0" brushRef="#br1" timeOffset="190498.23">17798 9754 0,'0'0'0,"-36"106"31,19 176 1,123-193-1,-1-89 16,-52-71-32,0 18 1,-18-53 0,-35-35-1,-17 71 1,-36 34-1,18 36 1,-18 0 0,0 106-1,53-88-15,0 35 16,17-18 0,72 71-1,-1 0 1,-53-71-1,-35-17 17,0 17-17</inkml:trace>
  <inkml:trace contextRef="#ctx0" brushRef="#br1" timeOffset="190681.3">18327 10107 0,'0'-35'47,"0"70"-47</inkml:trace>
  <inkml:trace contextRef="#ctx0" brushRef="#br1" timeOffset="191182.46">18838 9860 0,'0'0'0,"-35"0"16,-18 0-1,18 35 1,17 54 0,-17-36-1,35-18 1,53-18 0,35-17-1,-53-17 1,-35-36-1,36-18 1,-36 36 0,0 53 31,0 17-47,0 36 15,17-19 1,-17 1-1,36-53 1</inkml:trace>
  <inkml:trace contextRef="#ctx0" brushRef="#br1" timeOffset="191449.21">18997 9772 0,'53'35'32,"-18"0"-32,53 54 15,-17 34 1,-71 1 0,0-54-1,0-52-15,-71 35 16,36-18-1,18-35 17,-19 0-32</inkml:trace>
  <inkml:trace contextRef="#ctx0" brushRef="#br1" timeOffset="195150">18327 9543 0,'0'-18'78,"17"-17"-62,1 35 0,17 0-16,1-36 15,17 54 1,-53 70 15,-18-52-15,-17-1-1,52-35 32,-17 35-47,53-35 16,-35 53-1,-18 18 1,0-36 15,-35-35-31,-1 0 16,19 0 0,-19 0-1,36-18 1</inkml:trace>
  <inkml:trace contextRef="#ctx0" brushRef="#br1" timeOffset="197317.08">19315 5168 0,'0'0'0,"0"-35"110,17 35-79,18-18-15,18 18-1,-17 0 1,-1 0 0,-35 36-1,0-1 1,-18 18-1,-17-18 1,53-35 78,17 53-79,18-18 1,-53-17-16,0 17 31,-18-35-15,18 35 0,-53-35-1,18 0 1,17 0-1,-70 36 1,53-1 0</inkml:trace>
  <inkml:trace contextRef="#ctx0" brushRef="#br1" timeOffset="201684.66">20620 10054 0,'-35'-35'15,"-1"35"-15,1 0 16,0 0 0,17 0-1,-17 106 1,35-89 0,0 36-1,0-17 16,35-36-15,0 0 0,-17-18-1,35-17 1,0-18 0,-18 53-1,-17 17 1,-18 1-1,0 17 1,0-52 47,0-1-48,0-17 1,0-18-1,35 18 1,36 35 0,-1 0-1,1 0 1,-54 0-16,19 0 16,-54 0 15,-35 52-16,0 19 1,53-53 0,35-18-1,1 0 1,17 0 0,-53-36-1,35 1 16,-35 70 16,35 18-47,-35-17 16,35 122 0,-35 1-1,0-88-15,0-1 16,-35-35-1,-18 1 1,0-36 0,18-36-1,0-69 1,0 16 0,35 1 15,35 18-16,0 34-15,18 19 16,35-19 0</inkml:trace>
  <inkml:trace contextRef="#ctx0" brushRef="#br1" timeOffset="202643.68">21572 10107 0,'0'53'31,"0"0"-15,0-18-16,0 71 16,18-53-1,-18 0 16,0-71 16,0 1-47,0-19 16,0-52 0,-18-53-1,18 88 1,0 18-1,0 52 17,0 54-17,36 17 1,-1-70-16,0 35 16,-17-53 15,35 0 0,0-53-15,-53 18-16,35-54 15,-35 19 1,18 70 0,-18 35 15,0 53-16,35 0 1,0-70 0,-17 17-1,17-35 1,0 0 0,-17-35 15,-18-53-16,35 53-15,-35-1 16,0 1 0,-17 53 15,17 35-15,0-18-16,35 0 15,53 71 1,-53-71-1,-17-35 1,-18 36 0,-35-36 31,17 0-32,18-18 1</inkml:trace>
  <inkml:trace contextRef="#ctx0" brushRef="#br1" timeOffset="203218.39">22613 10248 0,'0'0'0,"-123"18"16,70 17-1,35 18 1,141-18 0,-34-35-1,-36 0 1,-18-17 0,0-19-1,-35 19 16,0-19-15,35 89 15,-35 0-15,0 71 0,0 35-1,0-107-15,0 37 16,0-1-1,0-71 1,-17-17 0,-18 0-1,-1 0 1,1-70 0,0 17 15,35 0-16,0 18-15,35-36 16,88 1 0,19-1-1,-72 36-15</inkml:trace>
  <inkml:trace contextRef="#ctx0" brushRef="#br1" timeOffset="203418.61">23407 10266 0,'35'0'15,"-17"0"-15,17 0 16,18 0-1</inkml:trace>
  <inkml:trace contextRef="#ctx0" brushRef="#br1" timeOffset="203568.29">23460 10407 0,'17'0'31,"36"0"-15,-35 0-16</inkml:trace>
  <inkml:trace contextRef="#ctx0" brushRef="#br1" timeOffset="-183917.34">24095 10248 0,'0'-35'141,"0"17"-110,0-17-15,35 35 15,-35-35-31,35 35 16,-17 17 15,17 36-15,0 18-1,-35-54 1,0 54-1,0-53-15,0 35 16,-17-18 0,-18 18-1,-1-18 1,1-35 0,35-18 15,0-17-31,0 0 15,18 35 17,17 0-17,0 0 1,0 0 0,18 17-1,0 19 1,-53-19 15,18-17-15</inkml:trace>
  <inkml:trace contextRef="#ctx0" brushRef="#br1" timeOffset="-183548.63">24500 10266 0,'0'0'0,"0"53"32,0-18-17,18 18 1,53-18 0,-18-35-1,-1 0 1,1 0-1,-17-17 1,-36-1 0,0-70-1,-18 35 1,0 18 0,-70 35-1,0 0 1,35 0-1,53 17 1,0 1 0</inkml:trace>
  <inkml:trace contextRef="#ctx0" brushRef="#br1" timeOffset="-183151.22">25259 10195 0,'0'18'63,"35"17"-47,18 18-1,35 0 1,-52-18-1,-1-17 1</inkml:trace>
  <inkml:trace contextRef="#ctx0" brushRef="#br1" timeOffset="-182916.84">25471 10125 0,'-36'0'15,"36"35"-15,-35 18 16,0 17 0,-1 36-1,36-88 1,-17 35-1,17-18 1</inkml:trace>
  <inkml:trace contextRef="#ctx0" brushRef="#br1" timeOffset="-181110.63">26141 10178 0,'0'-18'47,"0"-17"-32,-35 35 1,-1-36 0,19 36-1,-36 0 1,0 18-1,18 17 1,35 1 0,17-19-1,36 36 1,-18 0 0,-35-18-16,53 1 15,-53 52 1,0-53-1,0-17 1,-35-18 15,0 0-15,35-18 0,0-52-1,0-1 1,53-17-1,-18 53 1,-17-1 0,17 36 15,0 0 0,-17 0-15</inkml:trace>
  <inkml:trace contextRef="#ctx0" brushRef="#br1" timeOffset="-180549.45">26582 10248 0,'17'-17'47,"19"17"-31,17 0-1,-18-36 1,0 36-16</inkml:trace>
  <inkml:trace contextRef="#ctx0" brushRef="#br1" timeOffset="-180399.4">26670 10389 0,'18'0'31,"17"-17"-15,18 17-1,17-18 1</inkml:trace>
  <inkml:trace contextRef="#ctx0" brushRef="#br1" timeOffset="-179354.48">27252 10054 0,'0'-17'63,"0"-19"77,0 54 329,18 17-469,-18 0 16,35 107-1,-35-37 1,0-34-1,0-36 1,35-35 62,-35-35-78,36 0 16</inkml:trace>
  <inkml:trace contextRef="#ctx0" brushRef="#br1" timeOffset="-179016.07">27552 10001 0,'-35'88'16,"35"-52"-1,17 105 1,54-88 0,-18-53-1,0 0 1,-18-18 0,-35-35-1,0 36 1,-18-36-1,-52 53 1,17 17 15,18-17-15,35 18-16</inkml:trace>
  <inkml:trace contextRef="#ctx0" brushRef="#br1" timeOffset="-178665.44">27940 10019 0,'0'0'0,"0"35"0,-35 53 16,35-35-1,17-17 1,54-36-1,-36 0-15,18 0 16,-18 0 15,-17-18-15,-18-88 0,0 88-16,0-17 15,-53-18 1,0 53-1,0 0 1,53 18 0</inkml:trace>
  <inkml:trace contextRef="#ctx0" brushRef="#br1" timeOffset="-178170.38">28681 9895 0,'-18'0'32,"18"18"-32,0 35 15,0 53 1,35 0-1,18-53 1,-53-18 0,0-53 31,0-35-32,0 18-15,0-18 16,0 18-1,36 17 1,17 18 15,-18 35-15,-35 18 0,0-17-1,-71 34 1,18-70-1,89 0 32</inkml:trace>
  <inkml:trace contextRef="#ctx0" brushRef="#br1" timeOffset="-178013.48">28998 10072 0,'0'70'31,"0"-52"-31,0 17 31,36 18-15,-1-18 0</inkml:trace>
  <inkml:trace contextRef="#ctx0" brushRef="#br1" timeOffset="-177840.64">29016 9913 0,'0'0'16,"0"-18"-16,71 18 46</inkml:trace>
  <inkml:trace contextRef="#ctx0" brushRef="#br1" timeOffset="-177648.11">29281 9825 0,'0'106'31,"0"-71"-31,17 106 16,18-35 0,1-53-1,-36-18 1</inkml:trace>
  <inkml:trace contextRef="#ctx0" brushRef="#br1" timeOffset="-177247.6">29263 10178 0,'0'0'0,"0"-18"0,-35 18 16,35-35 15,35-1-15,71 36-1,35-17 1,-124-18-1,19 35 1,-54 17 0,18 18-1,0 71 1,35-70 0,1 16-1,-1 1 1,-70-17-1,-18-36 1,17 0 15,1 0-15,-18 0-16,53-18 16,-53 18-16</inkml:trace>
  <inkml:trace contextRef="#ctx0" brushRef="#br1" timeOffset="-173663.2">18397 10936 0,'0'0'0,"-35"0"16,0 71 0,35-36-1,-35 124 1,35-53 0,17-18-1,54-35 1,-1-53-1,-17 0 1,-18-18 0,1-17-1,-36 17 1,-18-35 0,-88 0-1,89 53 1,-19 18-1,36 0 17,53-18-17</inkml:trace>
  <inkml:trace contextRef="#ctx0" brushRef="#br1" timeOffset="-173096.88">18785 11201 0,'-35'35'16,"35"-17"-1,-18 52 1,36-17 0,53-18-1,-18-35 1,-18-17-1,18-71 1,-53 17 0,-18 0-1,18 36 1,0 70 15,0 89-15,18-36-1,-18-35 17,17-53-17,-17-35 32,36-1-47,-36 19 16,35-18-1,-35-1 1,35 54 0,-17 52-1,17 19 1,0-54 0,1-35-1,-36 35 1</inkml:trace>
  <inkml:trace contextRef="#ctx0" brushRef="#br1" timeOffset="-172757.68">18221 11853 0,'0'0'0,"35"0"31,36-17-15,35 17-16,246-106 16,1 53-1,53-53 1,-318 106-1,-106 0 48,-34 0-47</inkml:trace>
  <inkml:trace contextRef="#ctx0" brushRef="#br1" timeOffset="-172343.46">18538 11871 0,'0'0'0,"36"0"47,70-18-31,88-17 0,53-18-1,-1-17 1,54-19-1,-282 89 1</inkml:trace>
  <inkml:trace contextRef="#ctx0" brushRef="#br1" timeOffset="-167096.15">20884 11095 0,'0'53'31,"53"17"-16,-53-17-15,53 0 16,-53 18 0,18-36-16,-18 18 15,0-35 1,0 17 15</inkml:trace>
  <inkml:trace contextRef="#ctx0" brushRef="#br1" timeOffset="-165795.68">20796 11395 0,'18'0'46,"35"0"-46,0 0 16,105-36 0,-69 19-1,-54 17 1,0 0 0,-52 0 15,-19 0-16,19 0 1,-19 70 0,-17-34-1,53-19 1,18-17 0,0-35-1,35 17 1,-53-17-1,35 35 17,-35 18-32,18-18 15,17 17 1,88-17 0,-105 0-1,35-35 16,-53 17-15,0-87 0,-18 52-1,18 17 1,0 89 15,0 36-15,0-1-1,36-71 1,-36 36 0,17-53-16,-17-35 62,0 17-62,0-35 31,141 1-15,-123 52 0,-18 17-1,0 54 1,-35-54-16,17 19 16,53-54 30,36-35-30,-1-17 0,-17-19-1,-53 19 1,0 34 0,-17 19 15,-19 34-16,36 36 1,0 36 0,0-19-1,71-17 1,-18-53 0,0 0-1,35-18 1,-53-52-1,-35 17 1,0 18 0,-17 35-1,-19 53 1,36 0 0,0-1-1,18 1 1,70-53 15,-53 0-31,36 0 16,-18 0-16</inkml:trace>
  <inkml:trace contextRef="#ctx0" brushRef="#br1" timeOffset="-165511.31">22807 11201 0,'18'0'32,"17"0"-17,0 0 1,-17 0 0</inkml:trace>
  <inkml:trace contextRef="#ctx0" brushRef="#br1" timeOffset="-165377.47">22807 11307 0,'0'0'0,"53"0"15,18-18 1,52-17 0</inkml:trace>
  <inkml:trace contextRef="#ctx0" brushRef="#br1" timeOffset="-164028.1">24306 11024 0,'36'0'31,"-72"0"32,1 36-63,0 34 16,-18 71-1,53-53 1,35-17-1,71-71 1,-53 0 0,-35 0-1,-18-35 1,0-1 0,0 19-1,0-18 16,-53 35-31,0 0 16,17 17 0,72-17-1</inkml:trace>
  <inkml:trace contextRef="#ctx0" brushRef="#br1" timeOffset="-163212.75">24730 11112 0,'0'18'62,"17"17"-62,19 1 16,-1-19 0,18 54-1,17-18 1,-17-18 0,-53 0-1</inkml:trace>
  <inkml:trace contextRef="#ctx0" brushRef="#br1" timeOffset="-162978.25">24977 11130 0,'-18'35'31,"-17"1"-15,35 17-16,-36 35 15,36-35 1,-35-18 0,35 0-1</inkml:trace>
  <inkml:trace contextRef="#ctx0" brushRef="#br1" timeOffset="-162094.51">25753 11236 0,'0'-18'16,"0"-17"0,0 17-1,0-17 1,-36 0 0,1 17-1,18 18 1,-36 0-1,0 0 1,17 0 0,36 53-1,0-35 1,53 52 0,0-34 15,0 17-16,-18-18 1,18 18 0,-53-18-1,-35-35 17,-18 0-17,36 0 1,17-18-1,-36-35 1,36 36-16,18-54 16,17 18-1,18 18 1,-18 35 0,-17 0-1,35 0 1</inkml:trace>
  <inkml:trace contextRef="#ctx0" brushRef="#br1" timeOffset="-161694.58">26176 11165 0,'18'0'32,"52"0"-17,-52 0-15,17 0 16,18 0-1</inkml:trace>
  <inkml:trace contextRef="#ctx0" brushRef="#br1" timeOffset="-161543.6">26264 11307 0,'0'0'16,"71"0"15,-36 0-15</inkml:trace>
  <inkml:trace contextRef="#ctx0" brushRef="#br1" timeOffset="-157742.08">26846 11042 0,'0'35'32,"0"0"-17,0 1-15,0-19 16,18 19 0,0-36-1,35 0 1,17-18-1,-35 0 1,-35-17 0,0-18-1,0 36 1,0 52 31,0 18-32,0 17 1,0-17-16,18 0 16,-18 0-1,35-18 17,1-35-17</inkml:trace>
  <inkml:trace contextRef="#ctx0" brushRef="#br1" timeOffset="-157326.88">27340 11201 0,'0'0'0,"0"-36"31,0-17-15,-35 18-1,-18 35 1,35 0 0,18 18-1,0 52 1,53 36 0,0-88-1,-53 35 1,0-36-1,0-69 48,0 34-63,0-17 16,0-1-1,0-17 1,36 53-1,52-35 1</inkml:trace>
  <inkml:trace contextRef="#ctx0" brushRef="#br1" timeOffset="-156860.43">27781 11007 0,'0'35'47,"0"18"-47,0 35 15,0-17 1,0-36 0,0 18-1,0-88 32,0-36-31,18 36-1,35 17 1,-18-17 0,0 35-1,-35 17-15,0 19 16,0-1-1,-53 0 1,-35-17 0,71-18-1,-19 0 1</inkml:trace>
  <inkml:trace contextRef="#ctx0" brushRef="#br1" timeOffset="-156692.56">28063 11095 0,'36'70'31,"-36"-52"-31,0 17 16,17 18-1,-17-35-15</inkml:trace>
  <inkml:trace contextRef="#ctx0" brushRef="#br1" timeOffset="-156509.84">28081 10936 0,'18'0'47</inkml:trace>
  <inkml:trace contextRef="#ctx0" brushRef="#br1" timeOffset="-156324.94">28187 10883 0,'0'18'31,"0"17"-31,0 18 16,0 35-1,0 18 1,35-88-1,-35 35 1</inkml:trace>
  <inkml:trace contextRef="#ctx0" brushRef="#br1" timeOffset="-155959.63">28222 11201 0,'0'0'0,"0"-53"31,0 17-15,0 19-1,71 17 1,-36-35 0,-17 35-1,-18 17 32,35 1-31,-35 17-1,53 0-15,-18 18 16,-35-17 0,0-19-1,-17 19 17,-19-36-17,19 0 1</inkml:trace>
  <inkml:trace contextRef="#ctx0" brushRef="#br1" timeOffset="-154625.33">24500 11994 0,'-17'0'110,"-36"18"-110,53 17 15,-53 18 1,18 88-1,35 0 1,17-105 0,36-36-1,0 0 1,-18 0 0,-17 0-16,-18-36 15,0 1 1,0-18-1,-53 18 1,0 35 0,36 35-1,34-35 17</inkml:trace>
  <inkml:trace contextRef="#ctx0" brushRef="#br1" timeOffset="-154326.47">24836 12153 0,'52'35'63,"-16"-17"-48,-19 17-15,36 1 32,-17 34-17,-19-70 16</inkml:trace>
  <inkml:trace contextRef="#ctx0" brushRef="#br1" timeOffset="-154125.95">25012 12171 0,'0'0'0,"-53"17"31,53 1-31,-35 70 16,-18-35 0,53 0-1</inkml:trace>
  <inkml:trace contextRef="#ctx0" brushRef="#br1" timeOffset="-152417.91">25559 12083 0,'0'0'0,"0"-36"32,17 36-1,1-35-31,17 35 16,1 0-1,-19 0 1,18 18-1,-35 17 1,0 18 0,-17-18-1,-18 0 1,17-35 15,18-17 16,35 17 891,-17 0-923,-18-35 1,35 35-16,0 0 15,-17 0 17,-18 35-1,0 35-15,35-17-1,-35-17 1,0-1-1,0 35 1,-17-70 0,-1 18-1,-17-18 1,-1 0 0,-16 0-1,16 0 1,19-35-1,17-1 32</inkml:trace>
  <inkml:trace contextRef="#ctx0" brushRef="#br1" timeOffset="-149775.32">26300 12100 0,'35'0'47,"0"0"-31,18 0-1,0 0 1,18 0 0,-36 0-1</inkml:trace>
  <inkml:trace contextRef="#ctx0" brushRef="#br1" timeOffset="-149606.09">26441 12241 0,'0'0'0,"17"0"47,19 0-47,17 0 16,-36 0-1,18 0 1</inkml:trace>
  <inkml:trace contextRef="#ctx0" brushRef="#br1" timeOffset="-145149.49">27111 11836 0,'0'17'62,"0"36"-46,0-17-16,18 52 16,-18-35-1,0-36 1,0 19-1,35-36 32,0 0-31</inkml:trace>
  <inkml:trace contextRef="#ctx0" brushRef="#br1" timeOffset="-144689.62">27464 11994 0,'0'-35'15,"0"0"-15,0 0 16,-36 35 15,36-36-31,-52 36 16,34 18-1,18 17 1,0 1 15,70 69-15,-34-52 0,-36 18-1,0-36 1,-18-35 31,0 0-16,18-53-31,0 0 16,0 0-1,18 0 1,88 36-1,-53 17 1</inkml:trace>
  <inkml:trace contextRef="#ctx0" brushRef="#br1" timeOffset="-144173.83">27993 11853 0,'0'53'47,"0"-17"-32,0-19-15,0 36 16,18-18-1,-18-70 64,0 17-64,35 18 1,-35-35-16,35 35 15,0 0 1,1 0 0,-36 35-1,0-17 1,-36 17 0,-17-35-1,18 0 1,0 0-1</inkml:trace>
  <inkml:trace contextRef="#ctx0" brushRef="#br1" timeOffset="-144023.65">28257 11959 0,'0'18'32,"0"35"-32,0 0 15,36-53 1</inkml:trace>
  <inkml:trace contextRef="#ctx0" brushRef="#br1" timeOffset="-143829.41">28346 11818 0,'0'0'0</inkml:trace>
  <inkml:trace contextRef="#ctx0" brushRef="#br1" timeOffset="-143622.63">28452 11818 0,'35'18'16,"-35"35"0,0-18-1,35 0-15,-35 36 16,0-1 0,0-34-16</inkml:trace>
  <inkml:trace contextRef="#ctx0" brushRef="#br1" timeOffset="-143256.75">28487 11959 0,'0'0'16,"0"-35"-1,17 35-15,54 0 16,0-18-1,-71 71 48,52 18-47,-52-36-1,53 18 1,-53-18-1,0 0 1,-17-35 0,-1 0-1,-35 0 1,-17 0-16</inkml:trace>
  <inkml:trace contextRef="#ctx0" brushRef="#br1" timeOffset="-142473.1">26864 12559 0,'0'0'0,"0"35"31,35-35-15,1 0-16,122 0 15,54 0 1,300-17-1,-160-36 17,-17 0-17,18 53 1,-141 0 0,-36 0-1,-123 0-15,0 0 16,-18 0 15,-52 0 47</inkml:trace>
  <inkml:trace contextRef="#ctx0" brushRef="#br1" timeOffset="-139755.99">27534 12753 0,'-17'35'47,"17"0"-31,-18 1-16,18 34 15,0-17 17,0 0-17,71-53 1,-19 0 0,-34 0-1,-18-18 1,0 1-1,-35 17 1,17 0 0,-17 0-1</inkml:trace>
  <inkml:trace contextRef="#ctx0" brushRef="#br1" timeOffset="-139404.72">27905 12771 0,'-18'0'32,"-17"35"-32,35-18 15,0 54 1,0 0-1,0-54 1,17-17 0,36 0-1,-17 0 1,-36-35 15,-18 35-15,-35 0-1,18 0 1,35 18 0</inkml:trace>
  <inkml:trace contextRef="#ctx0" brushRef="#br1" timeOffset="-138970.59">28416 12735 0,'0'36'31,"0"16"-15,-17 19-1,17-53 1,0-54 78,17 19-94,36 17 15,-35 0 1,-18 53 31,0-18-32,-18-35-15,-52 35 16,34-35 0,1 0-1</inkml:trace>
  <inkml:trace contextRef="#ctx0" brushRef="#br1" timeOffset="-138804.4">28734 12806 0,'0'35'15,"0"-17"1,0 35 15</inkml:trace>
  <inkml:trace contextRef="#ctx0" brushRef="#br1" timeOffset="-138630.95">28787 12665 0,'-36'0'31,"72"0"1,-1 0-32</inkml:trace>
  <inkml:trace contextRef="#ctx0" brushRef="#br1" timeOffset="-138454.94">28963 12629 0,'0'71'15,"0"-18"1,0 53 0,18-89-1,-18 36 1</inkml:trace>
  <inkml:trace contextRef="#ctx0" brushRef="#br1" timeOffset="-138151.41">28981 12912 0,'-36'-18'16,"36"-17"-1,71-1 1,-36 36-1,-17 0 1,-18 18 0,0 35-1,0-35 1,35 17 0,-17 0-1,-18 0 1,0 1 15,-88-36 0,35 0-15</inkml:trace>
  <inkml:trace contextRef="#ctx0" brushRef="#br1" timeOffset="-133886.63">19861 13829 0,'0'18'32,"0"34"-17,18 72 1,17-54-1,-35-17 1,0-88 47,0 17-48,0-17-15,0-18 16,0 18-1,-17 0-15,17-18 16,0 18 0,35 70 15,0 0-15,18 18-1,-35-18 1,-18 1-1,35-36 1,0-36 31,-35 1-47,18 17 16,-18-17-1,35 70 16,-35-17-15,36 53 0,34-19-1,1-52 1,-54 0 0,-17-17-1,0-36 1,0 35-1,0 54 17,0-19-17,71 18-15,35 36 16,-71-36 0,-17-35 15,-18 18-16,-53-18 1,17 0 0,89-35 15,-17 35-31</inkml:trace>
  <inkml:trace contextRef="#ctx0" brushRef="#br1" timeOffset="-133586.86">20761 14058 0,'-18'0'31,"1"0"-31,52 0 0,-123 35 16,88 1 0,35-36-1,36 0 1,-1 0 0,-52 88 15,-18 18-16,0-36 1,0-17 0,-88-17-1,35-1 1,0-35 0,35 0-1,18-35 1,0-36-1</inkml:trace>
  <inkml:trace contextRef="#ctx0" brushRef="#br1" timeOffset="-132687.49">21378 14076 0,'0'0'0,"36"-35"31,-19 35-15,19 0-16,-1 0 15,-35 35 1,0 35 0,-124 36-1,107-71 1,-19-35 0,54 0 30,53 0-30,-18-17-16,52-18 16,-69 35-1,-19 0 1,71-36 15,-52 1-31,-19 35 16,19-18-1,-36-17 1,-18 0 0,-17 35-1,17-35 17,-17 70 61,35 0-77,0-17-16,0 17 16,0 18-1,70-18 1,-34-35-1,-1 0-15,0 0 16,-35-17 0,0-1-1,0-17 1,0-1 0,-35 19 15,-18-19-16</inkml:trace>
  <inkml:trace contextRef="#ctx0" brushRef="#br1" timeOffset="-131903.45">22190 14023 0,'17'0'63,"-17"35"-63,53 0 0,-35-35 16,17 53-1,0-35 1,18-18-1,-35 35 1,17-35 15</inkml:trace>
  <inkml:trace contextRef="#ctx0" brushRef="#br1" timeOffset="-131670.47">22542 13970 0,'0'0'0,"-35"0"15,-18 35 1,-35 71 0,35-18 15,0-35-16,53-18 1,0-17 0</inkml:trace>
  <inkml:trace contextRef="#ctx0" brushRef="#br1" timeOffset="-130914.58">22948 14058 0,'0'-35'0,"0"17"62,18 18-46,17 0 0,0 0-1,-35 18 16,0 17-15,-17 18 0,-19-35-1,54-18 48,35 0-48,-35 0 1,-18 35-16,35-35 16,-35 71-1,-18-36 1,-17-35 0,17 0 15,-35 0-16,36 0 1,-18 0 0,52-18-1</inkml:trace>
  <inkml:trace contextRef="#ctx0" brushRef="#br1" timeOffset="-130703.63">23442 14182 0,'35'0'31,"1"0"-15,17 0-1</inkml:trace>
  <inkml:trace contextRef="#ctx0" brushRef="#br1" timeOffset="-130568.68">23477 14270 0,'18'0'31,"17"0"-31,18 0 16</inkml:trace>
  <inkml:trace contextRef="#ctx0" brushRef="#br1" timeOffset="-129760.01">24218 13988 0,'0'-18'63,"-35"18"234,-18 35-282,18 18-15,-1 18 16,1 17-1,35-35 1,35-18 0,36 0-1,-53-35-15,17 0 16,-17-17 0,-18-19-1,0 19 1,0-18-1,-53 35 17,17 0-17,54 0 17</inkml:trace>
  <inkml:trace contextRef="#ctx0" brushRef="#br1" timeOffset="-129435.52">24483 14093 0,'-36'0'31,"36"53"-31,0-35 16,0 17-16,0-17 15,53 35 1,53-18-1,-53-35 1,-18-35 15,-35-18-15,-17 18 0,-54-1 15,-35 36-16,89 0-15,-19 0 16,1 0 0</inkml:trace>
  <inkml:trace contextRef="#ctx0" brushRef="#br1" timeOffset="-128146.88">25788 14111 0,'0'35'31,"35"-35"-15,1 0-1,69 0 1,37 0-1,-1 0 1,53-35 0,-36-53-1,-122 88-15,52-106 16,-18 53 0,-52 18-1,35-18 1,-18-18-1,1 36 1,-19 0 15,-17 52 110</inkml:trace>
  <inkml:trace contextRef="#ctx0" brushRef="#br1" timeOffset="-127652.96">26617 13758 0,'0'36'62,"0"-1"-62,0 88 16,71 36 0,-36-53-1,-35-88 1,18 34 0,17-52 93</inkml:trace>
  <inkml:trace contextRef="#ctx0" brushRef="#br1" timeOffset="-126285.58">27340 14323 0,'0'0'0,"53"35"47,0 0-31,35 18 0,18-17-1,-35-19 1,-36-17-1,0 0 1,-35-35 62,0 53-15,0 17-63,18-35 15,-18 53-15,35 0 32,-35-18-17,-53-35 1,18 0-1,0 0 1,-1 0 0</inkml:trace>
  <inkml:trace contextRef="#ctx0" brushRef="#br1" timeOffset="-125327.73">28257 14446 0,'36'0'32,"-36"-17"46,-18 17-47,18 17 438,0 71-454,0-52 1,0-19 0,0 19-1,18-36 79</inkml:trace>
  <inkml:trace contextRef="#ctx0" brushRef="#br1" timeOffset="-124834.8">28540 14499 0,'70'0'47,"-34"0"-32,-36 53 1,-36 0 0,1-35-1,0-18 1,-1 0 15,54 0 0,17 0-15,1 0 0,-1 0-1,-35 35 1,0 18 0,18-36-1,17 19 1</inkml:trace>
  <inkml:trace contextRef="#ctx0" brushRef="#br1" timeOffset="-124472.3">28998 14517 0,'-17'-35'16,"-1"52"0,-17 18-16,-18 36 15,53-18 1,0-18 0,17 18-1,72-35 1,-54-18-1,-35-36 17,0 1-17,-18 35 1,-17 0 15</inkml:trace>
  <inkml:trace contextRef="#ctx0" brushRef="#br1" timeOffset="-123952.04">29175 14534 0,'0'18'31,"0"35"-15,0 0-16,0-35 16,0 17-16,0-18 15,0 36 17,0-70 30,17-1-46,19-35-1,-1 53 1,-35-35 0,18 35-16,17 0 15,-35 18 1,0-1-1,0 18 1,-18-35 0,1 36-1,-19-36 1,-17 0 15,36 0-31,17-18 31</inkml:trace>
  <inkml:trace contextRef="#ctx0" brushRef="#br1" timeOffset="-123801.27">29422 14623 0,'0'17'15,"0"1"1,-18 17-16,18 0 15,0 1 1,0-1 0</inkml:trace>
  <inkml:trace contextRef="#ctx0" brushRef="#br1" timeOffset="-123618.29">29457 14517 0,'0'0'15</inkml:trace>
  <inkml:trace contextRef="#ctx0" brushRef="#br1" timeOffset="-123417.16">29633 14446 0,'0'18'15,"0"35"1,0 53-1,0-36 1,0 1 0,0-54-16</inkml:trace>
  <inkml:trace contextRef="#ctx0" brushRef="#br1" timeOffset="-123017.72">29633 14693 0,'0'0'0,"0"-35"32,18 35 15,17 0-32,1 0 1,16 0-1,-69 0 32,17 18-31,0 34 0,35 1-1,-35-17 1,0-1-1,-35-35 1,17 0 0,-17 0-1</inkml:trace>
  <inkml:trace contextRef="#ctx0" brushRef="#br1" timeOffset="-122845.58">29933 14887 0,'-17'0'63</inkml:trace>
  <inkml:trace contextRef="#ctx0" brushRef="#br1" timeOffset="-102207.68">18821 8079 0,'-36'0'15,"36"-18"1,0-17 15,-17 35 32,17 53-17,17 0-30,36 17 0,-53-35-16,36-35 15,-36 36-15,17-36 16,19 35 0,-36-53 46,52-52-62,54-107 16,35-87-1,124-36 1,-159 194-16,70-35 16,-52 70 15,-89 71-16,-35 71 110,0-36-125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3T07:18:21.93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11183 12047 0,'0'0'16,"53"0"31,-18 0-32,36 0 1,-18 0-16,211 0 31,-52 0-15,105 0-1,19 0 1,210 0 0,-263 0-1,-125-17 1,-122 17 0,-54 0 171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3T06:46:41.7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3334 3792 0,'0'-17'16,"-36"52"62,36 0-78,-35-17 15,70 70 1,1-53-16,-19-35 16,72 36-1,-54-36 1,18-18 15,-36-17-15,-17 17-1,0-17 1,0 17 0,0-17-16,-35 0 31,0 35-16,17 0 1,-17 0 0,17 0-1,18 17 17</inkml:trace>
  <inkml:trace contextRef="#ctx0" brushRef="#br0" timeOffset="1016.82">3704 3828 0,'0'17'46,"18"19"-46,-18-19 16,35 36 0,-35-18-1,0-52 48,0-1-48,0-17 1,0 0-16,0 17 16,35 18-1,-35-53-15,18 18 16,17 17 0,18 18-1,18-35 1,52 35-1,-88 0 1,-17 0 0,-53 0 15,-18 17-15,35 36-1,-35-17 1,53 17-1,18-18 17,0-35-17,17-18 1,-17-17 0,-18 17-1,35-35 1,-35 36-1,0 52 48,35 0-47,-35 18-16,0-18 15,35 18-15,1 106 16,-36-35 15,0-89-31,0 0 16,0 18-1,-18-35 1,-53-18 0,19-36-1,16-34 1,36-18-1,0 17 1,0 36 0,0-53-1,36 52 1,-1 36 0,88-35-1,-70 0 1</inkml:trace>
  <inkml:trace contextRef="#ctx0" brushRef="#br0" timeOffset="2186.86">4798 3687 0,'0'52'47,"0"1"-31,0 71 15,0-89 0,0-53 16,0-176-15,35 36-1,-17 175 16,-18 19-32,35-1 1,-35-17-16,35 17 16,1 18-1,-19-53 1,18 0-1,1-18 17,-36-17-32,35-18 15,-35 18 1,0-1-16,0 54 78,18 17-78,-18 1 16,0 16-1,35 1 1,0-17 0,-17-1-1,-18-17-15,35-18 31,18 0-15,0-36 0</inkml:trace>
  <inkml:trace contextRef="#ctx0" brushRef="#br0" timeOffset="2524.63">5397 3704 0,'0'-35'0,"0"-18"31,-17 18-15,-18 35 0,-18 0-1,53 35 1,0 53 0,35-35-1,18-18 1,-36 1-1,19-36 1,-36 17-16,-18-17 47,0 0-16,-17 0-31,35-35 31</inkml:trace>
  <inkml:trace contextRef="#ctx0" brushRef="#br0" timeOffset="3232.15">5644 3651 0,'0'0'0,"-52"0"15,52 18-15,-53 35 16,53-18 0,17 0-1,36-35 1,0 0 0,-35 0-1,17-17 1,-35-1 15,0-17-15,35 52 31,-35 19-32,0-1 1,36 18-16,-36 35 15,35 53 1,-35-35 0,-18-18-1,-17-52 1,-18-36 0,18 0-1,-18 0 16,18-36-31,35-34 16,0-54 0,17 18-1,54 53 1,-1 1 0,-34 16-1,-19 36 16,18 0 1</inkml:trace>
  <inkml:trace contextRef="#ctx0" brushRef="#br0" timeOffset="5565.92">4392 2205 0,'0'-18'16,"0"36"31,0 35-47,0 17 16,18 36-1,-18-71-15,35 18 47,-35-88-16,0 17-15,0-17 0,0 0-16,0-71 15,0 35 1,0 36-1,0 18 1,0 34 15,0 18-15,35 18-16,1 0 16,-19-17-1,18-36 16,1 0-15,-36-36 0,17-17-1,-17 0 1,0 1 0,36 52-1,-36 52 32,35 1-31,-35-17-16,35 34 15,-17-17 1,17-53-16,-35 35 16,35-35 15,-17 0 0</inkml:trace>
  <inkml:trace contextRef="#ctx0" brushRef="#br0" timeOffset="5916.82">5098 2240 0,'0'0'0,"-18"-35"0,-17 35 16,17 0 0,-35 0-1,53 35-15,-35 0 16,35 1 0,35-36 15,89 70-16,-71-34 1,-53-19 0,0 18-1,-36 1 1,1-36 0,17 0 15,18-18-16</inkml:trace>
  <inkml:trace contextRef="#ctx0" brushRef="#br0" timeOffset="6518.75">5450 2328 0,'-53'-17'15,"1"17"1,16 17 0,36 54-1,0-18 1,18-18 0,52-35-1,-17 0 1,-53-18-16,18-17 15,-18-18 1,0 36 0,0 52 46,35 0-46,-35 18-1,53 71 1,-17-36 0,-36-35-16,35 35 15,-35-53 1,-18 18 0,-35-53-1,0-18 1,18-52-1,-18-36 1,18 53 0,35 0-1,0 36 1,17-19 0,19 19 15,34-19-31</inkml:trace>
  <inkml:trace contextRef="#ctx0" brushRef="#br0" timeOffset="7053.58">6015 2046 0,'0'0'0,"0"35"47,0 18-47,0 18 15,0 17-15,17 36 16,36-54 0,-53-35-1,36 1 16,-19-36-15,-17-18 0</inkml:trace>
  <inkml:trace contextRef="#ctx0" brushRef="#br0" timeOffset="7718.48">6209 2434 0,'35'0'31,"0"-17"-31,1 17 0,-36-18 16,35 18-16,-35-35 15,0-18 1,0 17 0,-35 1 15,-18 53-16,18 35 1,35 53 0,0-54-1,52-16 1,-16-1-16,17-35 16,0 0-1,-1-35 1,-16-18-1,-1 18 1,-17 70 31,-18 18-31,35-53-16,-35-18 78,-18-35-63,18 36-15,0-19 16,36-17 0,-1 53-1,-35 18 16,17 53-15,54-19 0,-18-52-1,123 0 1</inkml:trace>
  <inkml:trace contextRef="#ctx0" brushRef="#br0" timeOffset="8385.03">7056 2399 0,'0'0'16,"0"-53"-1,0 35 1,-36 18-16,-17 0 16,18 36-1,0-1 1,35 18 0,70-53-1,-17 0 1,-17 0-1,-19 0 32,18 35-31,-35 0-16,36 54 31,-36-1-15,0-18-1,0-34 1,-18-36 0,-70 0-1,53-36 1,35-17 0,0-17-1,70-36 1,1 18-1,-1-53 1,-70 70 0,0 18-1,0 0 1,0 18 0,0 17-1,0 54 32,0 17-31,36 141-1,-1-89 1,0-34 0,0-36-1,-35 1 1</inkml:trace>
  <inkml:trace contextRef="#ctx0" brushRef="#br0" timeOffset="8868.74">7214 2417 0,'0'0'16,"0"-36"-16,18 1 15,17 35 1,0-35-1,18-18 1,-17 17 0,-36 54 31,0 0-32,0 17-15,0 18 16,35 0-1,-35-18 1,0-52 47,18-1-63,-18-17 15,0-1 1,88-17-1,-53 53 1,0 18 0,-35 0-1,36 17-15,-36 18 16,53-18 0,-18-35-1</inkml:trace>
  <inkml:trace contextRef="#ctx0" brushRef="#br0" timeOffset="9070.21">8026 2275 0,'0'-35'31,"35"35"-31,0 0 16,-17 0 0,35 0-1</inkml:trace>
  <inkml:trace contextRef="#ctx0" brushRef="#br0" timeOffset="9235.84">8096 2381 0,'18'0'31,"0"0"-31,17 0 16,-18 0-16,36-17 16</inkml:trace>
  <inkml:trace contextRef="#ctx0" brushRef="#br0" timeOffset="9768.41">8484 2240 0,'0'-18'15,"18"-17"16,17 35-15,-17 0-16,-18 18 16,35 52-1,-35-52 1,-18 35 0,1-18-1,17-52 48,53 17-48,-18 0 1,0 0 0,-35 35-1,36 0 1,-36 0-1,-53 1 1,0-1 0,0-35-1,18 0 1,17 0 0,18-18 15,35 18-31</inkml:trace>
  <inkml:trace contextRef="#ctx0" brushRef="#br0" timeOffset="10168.76">8819 2222 0,'0'0'0,"0"18"0,0 17 16,0 1-16,0 34 15,18-17 1,70-18 0,-52-35-1,16 0 1,-34 0 15,17-35-15,-35 0-1,0-18-15,0 0 16,0 18 0,-17-1-1,-54 36 1,36 0-16,17 0 16,-35 0-1,0 0 1,1 0-1,34 0 1</inkml:trace>
  <inkml:trace contextRef="#ctx0" brushRef="#br0" timeOffset="11485.84">2628 2258 0,'-17'0'31,"17"70"-15,0-17 0,70 124 15,-17-177-16,159-18 17,-159-70-1,-53 0-15,0 52-1,-18-17 1,-35 0-1,-18 53 1,1 0 0,52 106-1,18-53 1,71 18 0,35-18-1,-89-18-15,19 36 16,-1-36-1,-35 0 1,-18-35 47,18-18-63</inkml:trace>
  <inkml:trace contextRef="#ctx0" brushRef="#br0" timeOffset="16570.34">10936 2205 0,'0'-35'15,"0"17"17,0-17-17,-18 35 1,-17 0-1,-18 35 1,18 71 0,0-36-1,35-34 1,0-19 0,35 36-1,0-53-15,36 0 16,35 0-1,-36-17 1,-35-1 0,-17-35-16</inkml:trace>
  <inkml:trace contextRef="#ctx0" brushRef="#br0" timeOffset="17020.18">11130 2258 0,'0'-71'16,"0"195"-16,0-301 0,0 160 15,0 158-15,0-318 16,0 195 31,0 17-47,0 71 15,0 35 17,0-88-17,0-35 1,35-18-1,-35-18 17,0-17-17,0-18 1,36-35 0,34 52-1,-34 36 1,-1 0-1,-35 53 1,35 0-16,-35-17 16,35 17 15,-17-36-15,17-17-1,18 0 1,-18 0-16</inkml:trace>
  <inkml:trace contextRef="#ctx0" brushRef="#br0" timeOffset="17770.3">11677 2311 0,'0'0'0,"0"-53"15,0 35 1,-18 18 0,-17 0-1,0 18 1,-1 35-1,36-18 1,18 0 0,35-35-1,-18 0 17,-35-17-17,18-36 1,-18 17-1,0 1 1,0 53 15,0 35-15,35-18 0,18 0-1,53-35 1,-71 0-1,-35-35 17,0-36-17,0 54-15,0-36 32,-17 53-17,-36 0 1,106 0 15,35 0-15,-18 0-1,-34-35 1,-36 17 0,0-17-1,0 88 32,0-36-47,0 18 0,35 18 16,-35 0-1,0-35 17,35 17-17,-17-35 1</inkml:trace>
  <inkml:trace contextRef="#ctx0" brushRef="#br0" timeOffset="18154.41">12400 2152 0,'-35'0'15,"-18"0"1,35 0-16,18 35 15,-53 53 1,53-35 0,36-53-1,-19 0 17,19 0-17,-19-17 1,-17-54-1,0 18 1,0 71 31,0-1-47,0 19 16,35 17-1,1-18 1,17-35-1</inkml:trace>
  <inkml:trace contextRef="#ctx0" brushRef="#br0" timeOffset="18637.48">12665 2205 0,'-36'-35'16,"1"52"-1,35 54 1,0-54 0,0 36-1,35-35 1,36-18 0,0 0-1,-36-18 1,-35-35-1,0-17 1,0 17-16,0-35 16,0 52 15,0-16-15,0 87 15,0 18-16,0 53 1,0-18 0,0-18-1,0-52-15,0 35 16,0-18 15,35-35-15</inkml:trace>
  <inkml:trace contextRef="#ctx0" brushRef="#br0" timeOffset="19403.55">12771 2275 0,'17'0'47,"18"0"-47,1 0 15,-19 0-15,19 0 16,17-35 0,-18 35-16,-18-18 15,19 18 1,-36-35 0,0 0-1,-36 35 1,1 53-1,-18 17 1,53-34 0,36-36 15,52 35-15,-53-35-1,-35 35 1,18 1-1,-18-72 64,35 36-64,0-53-15,-17 36 16,17-19-16,36-34 15,-18 35 1,-89 35 31,36 17-31,-17-17-1,17 106 1,0-53-1,35-18 1,0 1 0,-52-36 15,-1 0-15,-17 0 15,35-18-31</inkml:trace>
  <inkml:trace contextRef="#ctx0" brushRef="#br0" timeOffset="19604.16">13811 2258 0,'18'0'32,"17"0"-32,0 0 0,-17 0 15,35 0 1</inkml:trace>
  <inkml:trace contextRef="#ctx0" brushRef="#br0" timeOffset="19771.93">13829 2364 0,'0'0'0,"18"0"31,17 0-15,0 0-1,18 0 1,-35 0-16</inkml:trace>
  <inkml:trace contextRef="#ctx0" brushRef="#br0" timeOffset="20037.43">14235 2046 0,'0'0'0,"0"71"47,0-1-32,0 1 1,0 35 0,0-36-1,0-35 1,0 1-16,17-36 31</inkml:trace>
  <inkml:trace contextRef="#ctx0" brushRef="#br0" timeOffset="20454.16">14429 2205 0,'0'35'32,"0"0"-32,0-17 15,17 17-15,19 18 32,-19-35-17,36-18 1,-35 0-1,17 0 1,0-53 0,-35 18-16,0-18 15,0 35 1,0-35 0,-35 18-1,-18 35 1,0 0-1,18 0 1,17 18 15,18 34-31,-35-52 0</inkml:trace>
  <inkml:trace contextRef="#ctx0" brushRef="#br0" timeOffset="24214.25">29263 3193 0,'0'88'156,"0"-35"-156,0 0 16,0 17-1,0-35 16,35-52 157</inkml:trace>
  <inkml:trace contextRef="#ctx0" brushRef="#br0" timeOffset="24788.52">29669 3140 0,'0'17'47,"0"54"-31,0-1-16,0-17 15,0 0 1,0-17 0,0-19-1,0-34 32,35 17-31,-35-53-16,18 0 15,34 53 1,-16-36-16,17 36 16,-18 0-1,-17 18 1,-18 17-1,0 18 17,-18-17-17,-35-36 1,0 0 0,35 0-1,-17 0 1</inkml:trace>
  <inkml:trace contextRef="#ctx0" brushRef="#br0" timeOffset="24939.12">30127 3263 0,'-17'0'0,"17"35"15,0 1 1,0 17 0</inkml:trace>
  <inkml:trace contextRef="#ctx0" brushRef="#br0" timeOffset="25323.09">30321 3087 0,'0'70'31,"0"-17"-15,0-17-16,0-1 15,18 18 1,-18-18 0,0 0-16</inkml:trace>
  <inkml:trace contextRef="#ctx0" brushRef="#br0" timeOffset="25472.42">30321 3316 0,'0'-35'16,"0"17"0,53 18-1,18-35 1,-18 35-16</inkml:trace>
  <inkml:trace contextRef="#ctx0" brushRef="#br0" timeOffset="25721.94">30868 3069 0,'0'0'0,"0"53"62,88-18-62,-52 1 16,-1-1-16,35 35 31,-52-70-15</inkml:trace>
  <inkml:trace contextRef="#ctx0" brushRef="#br0" timeOffset="25923.48">31150 3069 0,'-53'0'31,"36"0"-31,-89 106 16,18 0-1,52-36 1,36-34-1,-35-19 1</inkml:trace>
  <inkml:trace contextRef="#ctx0" brushRef="#br0" timeOffset="26417.42">30198 3122 0</inkml:trace>
  <inkml:trace contextRef="#ctx0" brushRef="#br0" timeOffset="27509.23">29422 3969 0,'0'-18'63,"35"-17"-47,88 123 30,-140 88-14,-19-140-17,1-36 1,0 0 0,35-36-1,18-17 1,17 18-1,-18 0 1,36 35 15,-53 18-31,18-18 16,17 17 0,-35 18-16,36-35 15,-19 0 1</inkml:trace>
  <inkml:trace contextRef="#ctx0" brushRef="#br0" timeOffset="27992.49">29916 3845 0,'0'0'0,"0"36"47,0 16-47,0-16 15,0 17 1,0 0-16,35-18 16,-35-18-1,0-69 48,0-1-48,53 53 1,-53-18-16,17 18 31,19 0-31,-1 18 16,-35 52-1,0-35 1,-53 1 15,18-36-15,35-18 15</inkml:trace>
  <inkml:trace contextRef="#ctx0" brushRef="#br0" timeOffset="28160.05">30321 3951 0,'-17'53'16,"17"0"-1,0-35 1</inkml:trace>
  <inkml:trace contextRef="#ctx0" brushRef="#br0" timeOffset="28323.1">30321 3863 0,'0'0'0,"0"-35"47,36-1-32</inkml:trace>
  <inkml:trace contextRef="#ctx0" brushRef="#br0" timeOffset="28506.52">30498 3739 0,'0'53'32,"0"-35"-32,0 35 15,35 0-15,-35 0 16,18-18 0,-18 0-1</inkml:trace>
  <inkml:trace contextRef="#ctx0" brushRef="#br0" timeOffset="28656.65">30568 3951 0,'0'0'16,"0"-18"-16,18 18 16,52-35-1,-17 0 1,-17 35-1</inkml:trace>
  <inkml:trace contextRef="#ctx0" brushRef="#br0" timeOffset="28991.19">31097 3722 0,'36'35'31,"-1"-17"-31,-17 17 16,17 18-1,35-18 1,-34 0 0,-1-35-1</inkml:trace>
  <inkml:trace contextRef="#ctx0" brushRef="#br0" timeOffset="29193.66">31380 3757 0,'0'0'0,"-71"0"16,36 18-1,-71 123 1,88-88-1,-17-18 17,35-17-17</inkml:trace>
  <inkml:trace contextRef="#ctx0" brushRef="#br0" timeOffset="30102.76">32385 3140 0,'-18'-36'31,"18"1"47,36 35-62,17 0 0,-18 0-1,-35 18 16,0 17-31,-88 124 32,35-124-1,53 0-15,35-35 46,0 0-46,-17 0-16,17 0 15,0 0 1,-35 36 0</inkml:trace>
  <inkml:trace contextRef="#ctx0" brushRef="#br0" timeOffset="30928.07">32332 3775 0,'0'35'78,"0"0"-62,35 36 15,1-71-15,-19 0-1,19-18 1,-36 1-1,35-36 17,-35 0-17,0 17 1,0 54 31,0 35-32,0 0-15,0-18 16,0 18-16,0 18 16,0-1-1,0-52 1</inkml:trace>
  <inkml:trace contextRef="#ctx0" brushRef="#br0" timeOffset="32357.37">32526 4516 0,'0'-36'31,"0"19"-15,0-19 15,-18 36-15,-17 0 0,0-17-1,0 17 1,17 35-1,18-17 1,0 70 0,53-18-1,0-17 1,0 0 0,-53-18-16,0 1 31,-18-36-16,0 0 1,-17 0 15,35-18-31,0-17 16,0 0 0,18-1-1,35-34 1,17 34-1,-70 1 1</inkml:trace>
  <inkml:trace contextRef="#ctx0" brushRef="#br0" timeOffset="33140.42">31380 4498 0,'0'18'16,"35"-18"0,0 70-16,0-52 15,71 70 17</inkml:trace>
  <inkml:trace contextRef="#ctx0" brushRef="#br0" timeOffset="33340.44">31644 4480 0,'-35'0'15,"-18"0"-15,18 36 16,-18 52-1,-18 0 1,18-18 0,18-17-1</inkml:trace>
  <inkml:trace contextRef="#ctx0" brushRef="#br0" timeOffset="35091.71">29475 4657 0,'0'-18'406,"17"-17"-375,1 35-15,17 0 0,-35 35-1,35 0 1,-52 53 15,-19-88-15,54 0 46,17 0-46,-17 36-1,-18-19 1,0 19 0,0-19-1,-53-17 17,0 0-17,36 0 1,-19 0-1,36-17 17,71-54-17,-18 18 1</inkml:trace>
  <inkml:trace contextRef="#ctx0" brushRef="#br0" timeOffset="35568.94">29916 4427 0,'0'36'31,"35"-1"-15,-35-17-16,0 34 16,35 37-1,-35-54 1,0-17-16,0-54 109,0 19-93,35 17-16,-17 0 15,17 0 17,1 17-17,-36 19 1,0-1 0,-36-35-16,1 17 15,17-17 1,-17 0 15,53 0 0</inkml:trace>
  <inkml:trace contextRef="#ctx0" brushRef="#br0" timeOffset="35726.78">30251 4586 0,'0'35'0,"0"1"16,0-19-16,0 19 15,0 16 1</inkml:trace>
  <inkml:trace contextRef="#ctx0" brushRef="#br0" timeOffset="35898.94">30268 4498 0,'0'-35'15,"18"-1"16</inkml:trace>
  <inkml:trace contextRef="#ctx0" brushRef="#br0" timeOffset="36075.71">30462 4410 0,'0'35'16,"0"-17"-1,0 17-15,0 18 16,36 35 0,-36-70-1</inkml:trace>
  <inkml:trace contextRef="#ctx0" brushRef="#br0" timeOffset="36407.78">30551 4516 0,'0'0'0,"17"0"0,-17-36 16,53 36-1,-53-35 1,0 53 140</inkml:trace>
  <inkml:trace contextRef="#ctx0" brushRef="#br0" timeOffset="38127.11">29651 5345 0,'0'17'31,"0"18"-15,18 1-16,35-1 15,-18-35 1,-18 0 15,19-71 1,-36 36-1,0 88 16,0-35-47,0 52 15,35-52 1,-35 17 0,18-35-1</inkml:trace>
  <inkml:trace contextRef="#ctx0" brushRef="#br0" timeOffset="38609.92">30215 5151 0,'0'17'16,"0"36"-1,0-18-15,0 71 16,36-18 0,-36-52-1,0-19 1,0-70 46,0 18-62,0 17 16,17-17 0,36 35-1,-17 0 1,-36 18 0,35 17-16,-35 18 15,-18 0 1,-17-35-1,0-18 1,17 0 0,18-36 31,0 1-47</inkml:trace>
  <inkml:trace contextRef="#ctx0" brushRef="#br0" timeOffset="38741.57">30498 5362 0,'0'35'15,"0"1"1,0-1 0</inkml:trace>
  <inkml:trace contextRef="#ctx0" brushRef="#br0" timeOffset="38898.21">30568 5292 0,'0'0'0,"-17"-18"16,17-35 15,17 53-16</inkml:trace>
  <inkml:trace contextRef="#ctx0" brushRef="#br0" timeOffset="39075.83">30674 5168 0,'0'35'16,"0"1"-1,0 70 1,18-54-1,-18 1 1,35-53 0</inkml:trace>
  <inkml:trace contextRef="#ctx0" brushRef="#br0" timeOffset="39317.81">30745 5415 0,'0'-88'31,"17"70"-15,1 18 15</inkml:trace>
  <inkml:trace contextRef="#ctx0" brushRef="#br0" timeOffset="40009.42">32561 5027 0,'0'53'46,"0"0"-30,0-18-16,0 89 31,0-71 1,36-53-1</inkml:trace>
  <inkml:trace contextRef="#ctx0" brushRef="#br0" timeOffset="40373.28">32861 4974 0,'0'-17'15,"0"69"32,0-16-47,0 34 16,0 18-1,0 1 1,53-89 0,0 0-1,-18-18 1,-35-17-1,0 17 1,-35 18 15,-18 0-15,36 0 0</inkml:trace>
  <inkml:trace contextRef="#ctx0" brushRef="#br0" timeOffset="41394.94">31291 5309 0,'0'-17'16,"0"52"46,18 18-62,-18-18 16,0-17-16,35-18 15,-35 53-15,18-53 47,17-18 0,71-158-16,18 87 1,-72 37-17,19 34 1,-53 18-1</inkml:trace>
  <inkml:trace contextRef="#ctx0" brushRef="#br0" timeOffset="42991.82">28522 5680 0,'18'0'62,"35"-18"-62,17 18 16,71-53-1,106 18 17,-211 0-32,-19 35 31,-17-36 156,-35 36-187,0-17 16,17 17 0,18-36-1,-35 36-15,-1-35 63,36 53 62,18-18-110,-18 53-15,71-18 16,-36-17-16,-17 17 16,52 18-1,-17-53 1,-53 35 78,-18 0-79,18 1 1,-53-1-16,53-17 15,-35 17 1,35 0 0</inkml:trace>
  <inkml:trace contextRef="#ctx0" brushRef="#br0" timeOffset="48153.83">6227 3739 0,'52'0'110,"1"0"-110,-35 0 15,17 0-15,1 0 47</inkml:trace>
  <inkml:trace contextRef="#ctx0" brushRef="#br0" timeOffset="48378.43">6174 3916 0,'53'0'47,"-18"0"-31,-18 0 0</inkml:trace>
  <inkml:trace contextRef="#ctx0" brushRef="#br0" timeOffset="49865.31">6297 3951 0,'35'0'281,"36"0"-265,-53 0-16,34 0 16,1 0-1,-53-35 1</inkml:trace>
  <inkml:trace contextRef="#ctx0" brushRef="#br0" timeOffset="51673.38">6579 3404 0,'-35'0'47,"0"0"-31,17 0-1,-17 0 1,35 36-16,-53 69 31,-18 72 1,71-36-1,0-106-31,36 18 15,34-18 1,-17 18 0,35-35 15,-35-18-15,-35 0-1</inkml:trace>
  <inkml:trace contextRef="#ctx0" brushRef="#br0" timeOffset="52280.35">6862 3704 0,'0'35'47,"0"1"-31,0 17-16,0-18 15,17-17 1,-17 17-16,35-35 47,-35-18-32,71-17 1,-36 0 0,-17 35 15,35 35-15,0 0-1,0-35 1,-36 0-1,-17-17 1,0-1 0,0-17-1,0-18 1,0 17 0,-17 1-1,34 35 16</inkml:trace>
  <inkml:trace contextRef="#ctx0" brushRef="#br0" timeOffset="52529.3">7320 3651 0,'0'53'46,"0"0"-30,0 35 0,0-17-1,0-18 1,0-18 0</inkml:trace>
  <inkml:trace contextRef="#ctx0" brushRef="#br0" timeOffset="52881">7567 3722 0,'-18'70'31,"18"-34"-31,0-19 16,71 19 0,-18-36-1,0 0 1,-18 0 0,0-36-1,-35-17 1,0 0-1,-35 36 1,-18 17 0,0 0 15,0 0-15,18 0-1,35 35-15</inkml:trace>
  <inkml:trace contextRef="#ctx0" brushRef="#br0" timeOffset="53311.51">8202 3492 0,'0'-17'32,"0"70"-17,0-18 1,35 124 15,1-106 0</inkml:trace>
  <inkml:trace contextRef="#ctx0" brushRef="#br0" timeOffset="53645.94">8184 3528 0,'-17'-18'16,"34"18"15,19 0-31,17 0 16,0 18 0,-18 35-1,18 17 1,-18 1-1,-35-1 1,-18-34 0,-52-36 15,17 17-15,35-17-1,18-17 1</inkml:trace>
  <inkml:trace contextRef="#ctx0" brushRef="#br0" timeOffset="53965.45">8802 3492 0,'0'-35'16,"-18"35"-16,-17 0 16,0 0-1,35 18 1,-53 17-16,53 0 16,-53 54-1,53-36 1,0-1-1,17 1 1,54-53 0,17 0-1,-53 0 1</inkml:trace>
  <inkml:trace contextRef="#ctx0" brushRef="#br0" timeOffset="54312.75">8996 3440 0,'0'0'0,"17"17"62,1 18-46,-18 18-16,53-17 16,-53 17-16,35 0 15,-35 35 1,0-53 0,-35 18-1,0-53 1,-1 35-1,1-35 1</inkml:trace>
  <inkml:trace contextRef="#ctx0" brushRef="#br0" timeOffset="54664.02">9648 3510 0,'0'18'15,"53"-18"32,0 0-31,-35 0-1</inkml:trace>
  <inkml:trace contextRef="#ctx0" brushRef="#br0" timeOffset="54832.24">9666 3634 0,'0'0'16,"0"35"-16,35-35 47,-17 0-47,17 0 0,18 0 31</inkml:trace>
  <inkml:trace contextRef="#ctx0" brushRef="#br0" timeOffset="56015.46">10530 3563 0,'0'0'0,"53"0"78,-17-18-78,-1 18 16,18 0 0,0 0-1,-53 36 1,0-1-1,0-17-15,0 17 16,-53-17 15,70-18 47,1 0-62,17 0 0,1 35-1,-36 0-15,0-17 16,17-18-16,-17 53 16,0-18-1,-35-35 1,0 0-1,-1 0 1,-16 0 0,34-18-1,-17 18 1,35-17 0,0-19 15,35 36-31</inkml:trace>
  <inkml:trace contextRef="#ctx0" brushRef="#br0" timeOffset="56498.32">11024 3669 0,'-17'0'32,"17"18"-32,0-1 15,0 18-15,0-17 16,0 35 0,17-53-16,36 35 15,-18-35 1,1 0-1,-19 0 17,19-35-17,-36-18 1,0 35 0,0-34-1,0 16-15,-18 36 16,-17-17-1,-18 17 1,0 0 0,53-36-1,-18 36 1,-17 0 0,35 18-1</inkml:trace>
  <inkml:trace contextRef="#ctx0" brushRef="#br0" timeOffset="58162.78">11518 3545 0,'0'-35'0,"0"88"125,0-18-125,0 1 16,0 17-16,0-18 15,0-18-15,0 19 16,0-1 0,18-35-1,17 0 1,0 0-16,1 0 47,-1 0-16,-35-18 16,18 18-32</inkml:trace>
  <inkml:trace contextRef="#ctx0" brushRef="#br0" timeOffset="58915.04">12030 3492 0,'53'18'63,"-18"17"-48,0 1 1,124 87 31,-106-105-16</inkml:trace>
  <inkml:trace contextRef="#ctx0" brushRef="#br0" timeOffset="59214.61">12330 3510 0,'-36'0'31,"19"0"-31,17 53 16,-53 53 0,17-36-1,1-34 1,18-1-1,17 0-15</inkml:trace>
  <inkml:trace contextRef="#ctx0" brushRef="#br0" timeOffset="59750.73">12647 3510 0,'0'18'94,"0"35"-79,0 0-15,0 35 31,0-35-15,0-18 15</inkml:trace>
  <inkml:trace contextRef="#ctx0" brushRef="#br0" timeOffset="60164.55">12876 3563 0,'0'35'0,"-17"1"15,17 34 1,0-35 0,0 1-1,53-36 1,-18 0 0,-17 0-1,17-18 16,-35 0-15,0-34 0,0 16-1,0 1 1,0 0 0,-18 35-1,1 0 1,-36 0-1,35 0 1</inkml:trace>
  <inkml:trace contextRef="#ctx0" brushRef="#br0" timeOffset="60598.93">13282 3581 0,'0'-18'31,"-18"18"-15,-34 0 0,52 18-1,-36-18-15,1 106 16,35-89 0,0 36-1,0-18-15,53-35 16,17 0 15,-17 0-15,-17 0-1,-19 0 1</inkml:trace>
  <inkml:trace contextRef="#ctx0" brushRef="#br0" timeOffset="64339.87">13864 3598 0,'35'0'78,"1"0"-62,-1 0 15,0 0 0</inkml:trace>
  <inkml:trace contextRef="#ctx0" brushRef="#br0" timeOffset="64499.15">13847 3722 0,'0'0'0,"52"0"31,19 0-15,0 0 0,-1 0-1</inkml:trace>
  <inkml:trace contextRef="#ctx0" brushRef="#br0" timeOffset="65133.37">14358 3616 0,'0'-18'15,"0"-17"32,18 35-47,-1 0 16,54 0 0,-36 0-16,-35 18 31,0 17-16,0 0 1,-17-35 0,17 36-1,17-36 63,1 0-62,17 0 0,-35 17-16,35 36 15,-35 0 1,0-35 0,-17-18-1,-19 35 1,19-35-1,-18 0 1,17 0 0,-17-18-1,-1 18 1,36-17 0,18-19-1,17 36-15</inkml:trace>
  <inkml:trace contextRef="#ctx0" brushRef="#br0" timeOffset="65566.22">14922 3598 0,'-35'0'31,"0"18"-15,35 17 0,-18 1-16,18-1 0,0-18 15,18 36 1,35-17 0,-18-36-1,18 0 1,-35 0-1,17-18 1,-35-17 0,0-1-16,0-16 15,0 16 1,-18 19 0,-17 17-1,-71-36 1,106 54 31</inkml:trace>
  <inkml:trace contextRef="#ctx0" brushRef="#br0" timeOffset="65999.7">15258 3616 0,'0'18'31,"0"17"-15,0-17-16,0 17 15,0 0-15,0-17 16,53 35 15,-36-53-15,18 0-1,1-18 1,-1-17 0,-35-36-1,0 1 1,-18 34-1,-17 36 1,-35 0 0,52-17-1,-17 17 17,-1 0-17,36 35-15</inkml:trace>
  <inkml:trace contextRef="#ctx0" brushRef="#br0" timeOffset="68283.7">14182 3986 0,'35'0'78,"0"0"-62,18 36-16,0-36 15,0 0-15,53 0 31,247 0 1,-283 0-32,301 0 31,-195 0 0,-70 0 0,-71 0-15,-17 0 0</inkml:trace>
  <inkml:trace contextRef="#ctx0" brushRef="#br0" timeOffset="69150.97">15804 3581 0,'0'0'15,"0"-36"1,0 19 15,0 52 63,0 18-94,0-18 16,0 1-16,0-19 15,0 18-15,0 1 31,0-1-15,0 0 0,0-52 62,0-1-63,0-17 1,36 35-16,17-36 16,-18 36-1,0 0 1,0 0 15,-17 18-31,-18 17 31,0-17-15,0 17 0,-53-35-1,18 0 1,0 0 0,-1 0-1,1 0 1,35-17-1</inkml:trace>
  <inkml:trace contextRef="#ctx0" brushRef="#br0" timeOffset="69412.7">16104 3722 0,'0'53'47,"0"0"-32,0-36 1</inkml:trace>
  <inkml:trace contextRef="#ctx0" brushRef="#br0" timeOffset="69641.53">16122 3545 0,'0'0'0</inkml:trace>
  <inkml:trace contextRef="#ctx0" brushRef="#br0" timeOffset="69957.58">16245 3475 0,'0'0'0,"0"35"63,0 18-63,0-18 0,0 18 16,0 0-1,0-18 1,0 18-1</inkml:trace>
  <inkml:trace contextRef="#ctx0" brushRef="#br0" timeOffset="70602.03">16210 3704 0,'0'0'0,"18"0"62,17 0-46,-17 0-16,35 0 15,17 0 1,-17 0 0,-18 0-1,1 0 1,-36-17 0,-18 17 93,0 0-93,-17 0-1,35 35-15,0 0 16,0-17 15,35-18-31,-35 35 16,18-35-16,-18 18 15,35 17 1,-52 0 15,-1-35 0,-17 0-15,-18 0 0,35 0-1,-17 0 1,35-17-16</inkml:trace>
  <inkml:trace contextRef="#ctx0" brushRef="#br0" timeOffset="80938.03">1834 4022 0,'18'0'125,"17"0"-125,1 0 16,69 0-1,125 0 17,-177 0-32,-18 0 15,-17 0 1,-54 0 124,36-36-124,-17 36 0,17-17-16,-36 17 15,72 0 110,-1 0-109,0 53 0,1-53-16,-36 35 15,52-35-15,-34 35 16,-36-17 62,-17 17-62,-18 0-1,18-35 16,35 36-15,0-19 0</inkml:trace>
  <inkml:trace contextRef="#ctx0" brushRef="#br1" timeOffset="89911.45">2628 4974 0,'0'35'188,"0"36"-173,0-18-15,0 17 16,0-17-16,35-17 15,-35-19-15,0 19 16,36-36 0,-36-36 77,0 1-93,0 17 16</inkml:trace>
  <inkml:trace contextRef="#ctx0" brushRef="#br1" timeOffset="90356.25">2663 4939 0,'0'0'0,"0"-35"63,53 35-32,-17 0-16,-19 0-15,36 0 16,-18 35 0,-17 0-16,35 53 15,-53-17 1,35-18 0,-35 0-1,-35-53-15,35 53 16,-88-36-1,35 19 1,35-36 0,-17 0 15,35-18-15</inkml:trace>
  <inkml:trace contextRef="#ctx0" brushRef="#br1" timeOffset="90938.12">3334 4974 0,'0'-17'16,"-18"17"0,-17 0-1,17 0 1,-17 17 0,-18 36-1,18 141 16,141-88 1,-71-106-32,-35 35 15,70-35 17,-70-17 14,0-1-14</inkml:trace>
  <inkml:trace contextRef="#ctx0" brushRef="#br1" timeOffset="92040.54">3757 5062 0,'53'0'47,"-18"0"-32,18 0-15,35-35 32,-17 35-1,-71-35-15,0 17 15,-18 18 0,18-35-31,18 35 78,35 35-62,-18 36-16,-35-18 15,18-53 1,-18 17-16,0 19 31,-36-36-15,1 0 0,18 0-1,-19 0 1</inkml:trace>
  <inkml:trace contextRef="#ctx0" brushRef="#br1" timeOffset="92409.47">4674 4815 0,'0'36'62,"0"17"-62,0-18 16,0 18-16,0 0 15,18 17 1,-18-34-16,35-19 16</inkml:trace>
  <inkml:trace contextRef="#ctx0" brushRef="#br1" timeOffset="92607.93">4657 4886 0,'0'0'0,"0"-35"16,0 17-1,0-17 1,88-1 0,-35 36-1,-18 0 1,0 0 0</inkml:trace>
  <inkml:trace contextRef="#ctx0" brushRef="#br1" timeOffset="92773.5">4745 4992 0,'35'0'47,"18"0"-47,-18 0 15,18 0-15,-17 0 16,16 0-1</inkml:trace>
  <inkml:trace contextRef="#ctx0" brushRef="#br1" timeOffset="92939.06">5062 4921 0,'0'36'47,"0"16"-31,0-16-1,0-1 17</inkml:trace>
  <inkml:trace contextRef="#ctx0" brushRef="#br1" timeOffset="93122.69">5062 4833 0,'0'-18'0,"0"36"0,36-36 47</inkml:trace>
  <inkml:trace contextRef="#ctx0" brushRef="#br1" timeOffset="93324.89">5203 4815 0,'0'36'31,"53"-36"-31,-17 53 0,-1-18 16,35 18-1,-34-18 1,-1 18 0</inkml:trace>
  <inkml:trace contextRef="#ctx0" brushRef="#br1" timeOffset="93542.49">5468 4868 0,'-88'89'31,"88"-19"-15,-35-35-1,35 1 1,0 17-1,0-18 1</inkml:trace>
  <inkml:trace contextRef="#ctx0" brushRef="#br1" timeOffset="93941.2">5715 5045 0,'35'-18'15,"18"18"1,-18-35 0,-35 0 15,0 17-16,0-17-15,-17 35 16,-36 0 15,0 17-15,53 54 0,-18-54-16,18 36 31,36 0-31,-1-17 15,35-36 17,-52 0-32,35 0 15</inkml:trace>
  <inkml:trace contextRef="#ctx0" brushRef="#br1" timeOffset="94524.39">6244 4727 0,'0'0'0,"0"35"78,0-17-78,18 35 15,-18 0-15,35 0 16,0 35 0,-35-53-1,18 18 1,-18-88 46,0 0-46,0 17-16,-35-17 16,-1-18-1,-16 53 1,16 0 0,1 0-16,-18 18 15,18 34 1,35-16-1,0-1 17,35 0-17,18-35 1,-18 0 0,18 0-1,-18-17 1,-17 17-1</inkml:trace>
  <inkml:trace contextRef="#ctx0" brushRef="#br1" timeOffset="96409.2">6579 5186 0,'36'0'32,"-1"0"-32,0-18 15,18-17 1,0 0-1,-18-18 1,-35 35-16,0-17 16,0 0-16,0-71 31,-17 53 0,-1 35 16,-17 18-16,35 88-15,0-70-16,0 17 16,0 1-16,17 16 15,19-16 1,17 17-1,52-36 1,-69-17 0,17 0-1,-18-17 1,18-36 0,0 53-16,-53-53 15,0 35 1,17-35-1,-17 36 1,-53 17 15,18 53-15,35-1 0,0 1-1,18-35 1,35-18-16,-36 0 15,19 0-15,16 0 16,-16 0 0,-19-53 15,19 88 31,-36 1-46,35-36-16,-35 35 16,0-53 46,0 1-46,0-19-16,0 19 15,18-19-15,-18 1 16,53 18 0,-18 17-16,-18 0 31,-17 52-15,36 1-1,-1 0 1,0-53 15</inkml:trace>
  <inkml:trace contextRef="#ctx0" brushRef="#br1" timeOffset="96908.54">7708 5080 0,'0'-53'16,"0"106"-16,0-124 16,-17 71-1,-19 0 1,36 36 15,36-36 32,-19 0-48,18 35 1,1 18 15,-36 0-15,0-18-16,0 89 15,35-19 1,-35-87 0,-18 17-1,1-35 1,-19 0-1,1 0 1,18-17 0,17-36-1,0-53 1,0 53 0,105-18-1,-16 1 1,34-1-1</inkml:trace>
  <inkml:trace contextRef="#ctx0" brushRef="#br1" timeOffset="97125.56">8096 4815 0,'0'0'16,"-17"0"-1,-19 0 16,36 36-31,0-1 16,0 18 0,18-18-16,-18-17 15,35 35 1,-35-18 0</inkml:trace>
  <inkml:trace contextRef="#ctx0" brushRef="#br1" timeOffset="97591.37">8061 5009 0,'0'0'16,"-35"-35"-1,52 0 1,36 17 0,18-35-1,-54 18 1,19 35 46,-36 18-62,0 35 16,35 0 0,-35-1-1,18-52 63,35-35-62,-18 35-16,0-35 16,0 35-1,1 0 1,-36 18-1,0 34-15,35-34 16,-35 17 0</inkml:trace>
  <inkml:trace contextRef="#ctx0" brushRef="#br1" timeOffset="100673.78">29563 5838 0,'35'0'109,"18"0"-109,18 0 16,105 0 0,335 36 15,-228-36 0,-1 0 16,-247 0-16,-52 0 188</inkml:trace>
  <inkml:trace contextRef="#ctx0" brushRef="#br1" timeOffset="120088.66">10407 4674 0,'0'0'0,"0"18"125,-18-18-125,18 88 15,0 36 1,0 17 15,0-106 1,36-53 61,34-35-77</inkml:trace>
  <inkml:trace contextRef="#ctx0" brushRef="#br1" timeOffset="120464.2">10654 4851 0,'0'0'0,"0"35"15,0-17 1,0 35 0,18-1-1,-1-52-15,54 0 16,-18 0-1,-18 0 1,0-17 15,-35-54-15,0 36 0,0 0-16,-17-1 15,-1 36 1,-88 0-1,88 0 1,-70 18 0,88 0 15</inkml:trace>
  <inkml:trace contextRef="#ctx0" brushRef="#br1" timeOffset="120847.75">11536 4745 0,'-18'0'0,"1"0"16,-19 0-1,36 35 1,-35 53 0,35-52-1,18-1 1,35 0-1,17-35 17,-17 0-17,-18-17 1,18-1-16</inkml:trace>
  <inkml:trace contextRef="#ctx0" brushRef="#br1" timeOffset="121192.26">12030 4727 0,'17'18'47,"19"-1"-31,-1 19-16,-17-1 15,52 0 1,-35 18-1,1-35 1,-1-18 15</inkml:trace>
  <inkml:trace contextRef="#ctx0" brushRef="#br1" timeOffset="121489.35">12241 4692 0,'0'0'0,"-35"0"31,17 0-15,18 35-16,-52 18 15,-1 35 1,0 1-1,53-72-15,0 36 16,-18-53 0,18 35-1</inkml:trace>
  <inkml:trace contextRef="#ctx0" brushRef="#br1" timeOffset="123584.58">13176 4727 0,'0'-35'94,"0"0"-63,-17 35-31,-19-18 32,-52 18-1,-18 0 0,53 71 0,53-54 1,0 18-17,18 1-15,35-36 16,0 17 0,0-17-1,17 36 1,-34-1-1,-1 0 1,-35-17 15,0 17-15,-35 0 0,17-35-1,-17 0 1,17 0-1,-17-35 1,35-18-16,0 0 16,0 36-1,0-19 1,0 1 0,35 0-1,0 17 1,-17 18 31,35 0-32,-18 0 1</inkml:trace>
  <inkml:trace contextRef="#ctx0" brushRef="#br1" timeOffset="124168.43">13617 4727 0,'0'0'16,"0"53"15,0 0-15,0 18-1,0-18 1,0-18 0,0-53 30,0-52-30,0 52 0,0-17-16,0-36 15,0 18 1,0 0 0,35 53-1,-35-35 1,71 88-1,-18 0 17,0 35-17,-18 0 1,-35-35 0,18-35-1</inkml:trace>
  <inkml:trace contextRef="#ctx0" brushRef="#br1" timeOffset="124348.25">13741 4921 0,'0'0'0,"0"-35"31,17 35-15,19-35-16,-1 35 15,-17 0-15,17 0 16,0-18-16</inkml:trace>
  <inkml:trace contextRef="#ctx0" brushRef="#br1" timeOffset="124681.12">14146 4692 0,'-53'-18'31,"1"18"-15,52 18 0,0 17-1,0 0 1,52-17-1,-16 17 1,-1 1 0,-17-19-1,-18 19 17,-36-36-17,-17 0 1,36 0-1</inkml:trace>
  <inkml:trace contextRef="#ctx0" brushRef="#br1" timeOffset="124932.9">14340 4692 0,'0'-18'16,"-35"18"15,35 53-31,0-18 16,0-17-1,0 35 1,18-18-1,17 1 1,71-36 0</inkml:trace>
  <inkml:trace contextRef="#ctx0" brushRef="#br1" timeOffset="125198.56">14676 4657 0,'0'0'16,"-36"0"15,19 0-15,17 53 0,0-1-1,0 1 1,0-17-1,0-1 1,0 0 0</inkml:trace>
  <inkml:trace contextRef="#ctx0" brushRef="#br1" timeOffset="125900.83">14640 4657 0,'0'-36'47,"0"54"172,0 0-188</inkml:trace>
  <inkml:trace contextRef="#ctx0" brushRef="#br1" timeOffset="126264.76">14922 4621 0,'0'36'47,"0"17"-32,0-18-15,0 18 16,0 0-16,0-36 16,0 19-16,0-1 15,0 0 17</inkml:trace>
  <inkml:trace contextRef="#ctx0" brushRef="#br1" timeOffset="126500.81">15487 4745 0,'0'-35'15,"18"35"-15,34 0 16,-34 0 0,17 0-16,18 0 15</inkml:trace>
  <inkml:trace contextRef="#ctx0" brushRef="#br1" timeOffset="126698.28">15540 4921 0,'53'0'16,"-36"0"-1,36 0 1,-17 0 0</inkml:trace>
  <inkml:trace contextRef="#ctx0" brushRef="#br1" timeOffset="129033.74">9172 4445 0,'18'0'47,"158"-18"-16,-123-17-31,18 35 32,-54 0-17</inkml:trace>
  <inkml:trace contextRef="#ctx0" brushRef="#br1" timeOffset="129298.2">9454 4392 0,'0'106'16,"0"-71"0,0 36-16,0 17 15,0-53 1,36 18 0,-1-53 46</inkml:trace>
  <inkml:trace contextRef="#ctx0" brushRef="#br1" timeOffset="130145.15">9754 4374 0,'0'0'0,"-35"-35"31,17 0-15,-17 35-16,-18-35 15,0 35 1,0 0 15,0 0-15,1 0-16,-19 0 15,-17 0 1,52 17 0,-16-17-1,16 71 1,1-1-1,-18 1 1,18 52 0,35-17-1,0-53-15,17 18 16,36-18 0,36 17-1,-1-17 16,106-18-15,-106-35 0,0 0-1,0-35 1,-17-53 0,-36 0-1,0 35 1,1-35-1,-36 17 1,0-35 0,-18 53-1,-17 0 1,35 18 0,-18 35-1,-17-18 1,0 18-1,17 0 1,-17 0 0,17 0 15</inkml:trace>
  <inkml:trace contextRef="#ctx0" brushRef="#br1" timeOffset="133983.75">16757 4657 0,'0'-36'125,"0"1"-110,-18 35 1,-17-18 0,-53-17 15,35 35-15,18 0-1,35 35-15,-53 1 16,17-36-1,36 35 1,0 0 0,18-35-1,17 18 1,1-18 0,17 0 15,52 35-16,-52 0 1,-17 1 0,-19-1-1,-17-17 1,0 17 0,0-17-1,-17-18 1,-19 0-1,19 0 1,-19 0 15,36-36-15,-35 36-16,35-17 16,0-19 15,0 1-16,0 17 1,18-52 0,17 70-1,-17-18 1,17-17 0,0 35-1,-17 0 95</inkml:trace>
  <inkml:trace contextRef="#ctx0" brushRef="#br1" timeOffset="134801.43">17163 4657 0,'0'-18'31,"-18"18"16,-17 18-31,35 35-1,-18-18 1,18 35 0,53 19 15,18-72-15,-36-17-1,0 0 1,-17 0-1,17-35 17,-35-18-17,0 0 1,0 18 0,0-18-1,-18 18 1,1 17-1,17-17 1,-53 35 0,0 0-1,18 0 1,17 0 15,-35 0 0,53 35-15,-35 0-16</inkml:trace>
  <inkml:trace contextRef="#ctx0" brushRef="#br1" timeOffset="137768.47">17674 4463 0,'0'-36'15,"-17"36"48,17 36-63,0-1 16,0 35-16,0-17 15,0 0-15,0 0 16,0 0-1,0 0 17,0-88 30,0-1-46,0-16 15,17 16-31,1 1 16,17 35-1,0 0 1,-17 0 0,17 18-1,-35 35 1,0-18-1,-17 0 1,-19-35 0,1 35-1,0-35 17,35-17-1</inkml:trace>
  <inkml:trace contextRef="#ctx0" brushRef="#br1" timeOffset="137936.34">17939 4657 0,'0'17'0,"0"1"16,0 35-1,0 0 1,17-53-16</inkml:trace>
  <inkml:trace contextRef="#ctx0" brushRef="#br1" timeOffset="138138.41">17903 4445 0,'0'-18'0,"0"36"0,18-36 47</inkml:trace>
  <inkml:trace contextRef="#ctx0" brushRef="#br1" timeOffset="138368.7">18080 4427 0,'0'71'31,"17"-18"-31,-17 0 16,36 17-1,-36-17 1,0-18 0</inkml:trace>
  <inkml:trace contextRef="#ctx0" brushRef="#br1" timeOffset="138956.9">18080 4621 0,'0'0'15,"0"-35"16,35 35-15,18 0 0,-35 0-1,52 0 1,18-35 0,-70 35-1,35 0 1,-53-18 15,-18 18 0,-35 18-15,53-1 0,0 19-1,0-1 1,18-35-1,35 18 1,-18 35 0,-35-36-16,0 18 31,-53-35 16,36 0-32,-19 0 1,1 0 0,35-17 15</inkml:trace>
  <inkml:trace contextRef="#ctx0" brushRef="#br1" timeOffset="139143.79">18609 4727 0</inkml:trace>
  <inkml:trace contextRef="#ctx0" brushRef="#br1" timeOffset="141647.87">10425 5574 0,'0'0'0,"0"18"79,0-1-79,0 54 15,0 52 1,0-17 15,52-159 63,-16 18-79</inkml:trace>
  <inkml:trace contextRef="#ctx0" brushRef="#br1" timeOffset="142038.44">10724 5592 0,'0'0'0,"0"35"0,0 18 31,0-36-31,0 19 16,18-1-16,35-17 16,18-18-1,-54 0 1,18 0 15,-35-71-15,0 36-1,-17-18 1,-1 35 0,-35-17-1,0 35 17,36 0-17,-19 0 1,36 18-1,0-1-15,0 18 16</inkml:trace>
  <inkml:trace contextRef="#ctx0" brushRef="#br1" timeOffset="142403.54">11536 5680 0,'0'0'16,"-18"0"-16,-17 0 31,0 0-16,17 35 1,18 18 0,0 35-1,0-70 1,18 17 0,70-35-1,-35 0 1,-18-18-16</inkml:trace>
  <inkml:trace contextRef="#ctx0" brushRef="#br1" timeOffset="142742.76">12171 5592 0,'0'-18'31,"17"53"16,19 0-31,-19 1-16,36 17 15,-17-36 1,-1-17 0</inkml:trace>
  <inkml:trace contextRef="#ctx0" brushRef="#br1" timeOffset="143003.29">12330 5539 0,'-36'0'31,"1"35"-31,17-17 0,18 17 16,-53 0-16,18 18 31,35 0-15,-35-53 0</inkml:trace>
  <inkml:trace contextRef="#ctx0" brushRef="#br1" timeOffset="143813.12">13106 5468 0,'0'-35'16,"0"88"31,0-36-32,0 19-15,0-1 16,35 0 0,-17-35-1,35 0-15,-18 0 16,-18-106 46,-17 18-30,0 141 46,0-18-63,0-17-15,0 17 16,36 18 0,-36-18-16,0 36 15,0-36 17,0-17-17</inkml:trace>
  <inkml:trace contextRef="#ctx0" brushRef="#br1" timeOffset="144460.53">13670 5415 0,'0'53'47,"0"0"-31,35-18-16,-35 18 15,0 0 1,0 0 0,0-88 62,0-1-63,0 1 1,0 0 0,18 35-1,-18-18 1,53 18-1,-18 0-15,-17 0 16,17 0 0,-17 0-1,-18 88 17,0-70-17,-53 17 16,0-35-31,18 0 16,35-17 15,0-1-15</inkml:trace>
  <inkml:trace contextRef="#ctx0" brushRef="#br1" timeOffset="144670.47">13988 5539 0,'0'35'16,"0"0"-1,0-17-15,0 17 16,0-17-16,0 17 15</inkml:trace>
  <inkml:trace contextRef="#ctx0" brushRef="#br1" timeOffset="144880.93">14023 5415 0,'0'0'16</inkml:trace>
  <inkml:trace contextRef="#ctx0" brushRef="#br1" timeOffset="145104.59">14287 5415 0,'0'53'31,"0"-18"-15,0 18-16,0 0 16,0 18-1,0-36 1,0-17 0</inkml:trace>
  <inkml:trace contextRef="#ctx0" brushRef="#br1" timeOffset="145304.15">14252 5539 0,'35'0'31,"1"0"-31,17 0 15,-18 0 1</inkml:trace>
  <inkml:trace contextRef="#ctx0" brushRef="#br1" timeOffset="146103.91">15593 5503 0,'35'0'78,"-17"0"-62,17 0-16,0 0 15,18 0 1</inkml:trace>
  <inkml:trace contextRef="#ctx0" brushRef="#br1" timeOffset="146267.81">15699 5644 0,'53'0'31,"-18"0"-15,18-17-16</inkml:trace>
  <inkml:trace contextRef="#ctx0" brushRef="#br1" timeOffset="149171.29">16616 5327 0,'0'0'0,"-18"0"0,18 18 46,0-1-46,18 36 0,-18-18 16,17 1-16,19-19 16,-1-17-1,18 0 17,17-35-1,-70-18 0,0 0 0,0 88 32,0-17-48,0 35-15,0 0 16,0-18-16,36 18 16,-36 0-1,0-18 1,35-35 62,-35-17-78,35 17 0</inkml:trace>
  <inkml:trace contextRef="#ctx0" brushRef="#br1" timeOffset="149521.66">17145 5433 0,'0'35'15,"0"18"1,0-18 0,53-35-1,-18 0-15,-17 0 16,17 0 0,0-17-1,-35-19 1,0 1-1,-17 0 1,-19-18 0,19 53 15,-107 0-15,54 17-1,35 19 1,35-19-1</inkml:trace>
  <inkml:trace contextRef="#ctx0" brushRef="#br1" timeOffset="150189.12">17674 5292 0,'0'0'0,"0"35"63,0 18-48,0-18-15,0 18 16,0 0-16,35-35 16,-35 35-1,0-89 79,0 1-94,0-18 16,18 18-1,17-1 17,1 36-17,-19 0 1,36 18-1,-18 35 1,-35 0 0,0-35-1,-35 17 1,0-35 0,0 35-1,-18-35-15,35 0 16,18-17-1,0-19 17</inkml:trace>
  <inkml:trace contextRef="#ctx0" brushRef="#br1" timeOffset="150372.07">18097 5362 0,'0'18'16,"0"-1"0,0 19-16,0-1 15,0-17-15,0 17 16,0-17 0</inkml:trace>
  <inkml:trace contextRef="#ctx0" brushRef="#br1" timeOffset="150560.79">18027 5203 0,'0'0'15,"18"0"17,-18-17-32</inkml:trace>
  <inkml:trace contextRef="#ctx0" brushRef="#br1" timeOffset="150776.9">18327 5186 0,'0'35'31,"0"0"-31,0 18 16,0 35 0,17-17-1,-17-36 1</inkml:trace>
  <inkml:trace contextRef="#ctx0" brushRef="#br1" timeOffset="151339.31">18274 5397 0,'0'-35'32,"18"35"-17,34 0 1,1 0 0,18 0-1,-18-35 1,35 35-1,-17-35 1,-36 35 0,-35-18 15,-18 18-15,-17 18 15,35 17-16,0 18 1,0 0 0,35-36-1,0 19 1,-35-1 0,18-35-1,-18 18 1,-35-18 15,17 0-15,-17 0-1,0 0 1,35-36-16</inkml:trace>
  <inkml:trace contextRef="#ctx0" brushRef="#br1" timeOffset="155087.2">15893 6103 0,'35'0'94,"18"0"-94,0 0 15,317-18 16,71 18 1,-264-35-17,-107 35 1,-35 0 0,-35-35-1,18 35 1,17 0-1,18-35 17,-35 35-17,-36 0 126</inkml:trace>
  <inkml:trace contextRef="#ctx0" brushRef="#br1" timeOffset="155605.22">16157 6421 0,'18'17'78,"-18"36"-78,0 18 16,0 34 0,35-16 15</inkml:trace>
  <inkml:trace contextRef="#ctx0" brushRef="#br1" timeOffset="156074.15">16439 6473 0,'0'-35'31,"53"35"-15,-17 0-1,-1 0 1,-35 53-16,0 35 16,0-17-1,-35-36 1,-18 0 0,35-35-1,-17 0 16,35-17-31,0-19 32,17 1-17,1 35 1,17 0 0,1 18-1,-19 17 1,19 0-1,-19-35 1,18 0 0,1 0-1</inkml:trace>
  <inkml:trace contextRef="#ctx0" brushRef="#br1" timeOffset="156437.26">16863 6562 0,'0'35'31,"0"0"-31,0 0 16,35 1 0,18-36-1,-18 0 1,18 0-1,-53-36 1,35 36 0,-35-70-1,0 17 1,-35 18 0,-35-1 15,34 36-31,1 0 31</inkml:trace>
  <inkml:trace contextRef="#ctx0" brushRef="#br1" timeOffset="157054.71">17639 6403 0,'0'70'62,"0"-34"-62,0 17 16,0 0-1,0-1 1,0-34 0,0-36 46,0-34-46,0 16-1,35 1-15,-35 0 16,35 35 0,1-36-1,-19 36 1,19 0-1,-1 36 1,-35 17 0,0-18-1,0 0 1,-18 0 0,-35-35-1,36 0 1,-19 0-1,36-17 17</inkml:trace>
  <inkml:trace contextRef="#ctx0" brushRef="#br1" timeOffset="157273.91">17956 6456 0,'0'17'31,"0"1"-15,0 17 0,18 18-1,-18 0 1</inkml:trace>
  <inkml:trace contextRef="#ctx0" brushRef="#br1" timeOffset="157481.37">17956 6332 0,'18'0'63</inkml:trace>
  <inkml:trace contextRef="#ctx0" brushRef="#br1" timeOffset="157741.34">18168 6315 0,'0'-36'16,"0"89"30,0 0-46,0 0 16,0 0 0,18 18-1,-18-36-15,0-17 16,0 17 0</inkml:trace>
  <inkml:trace contextRef="#ctx0" brushRef="#br1" timeOffset="158307.87">18097 6473 0,'-17'-17'31,"52"17"-16,0 0 1,-17 0 0,70-35-1,0 35 1,-35 0 0,-17-36-16,17 36 15,-53-35 16,-18 35 1,-17 18-1,35 17-31,0-17 31,0 17-31,17 0 16,19 0 15,-1 18-15,-35-17-1,0-19 1,-18-17 0,1 0-1,-19 0 1,19 0-1,-19-35 1,1 35-16</inkml:trace>
  <inkml:trace contextRef="#ctx0" brushRef="#br1" timeOffset="175595.5">4092 8132 0,'0'17'78,"0"18"-78,0 1 15,0 34-15,0-17 16,0 18 0,0-36 15,0-53 0,0 1-15,0-54-1,-35-17 1,35 0 0,0-18-1,0 124 32,18 17-31,-18-17-16,52 17 15,1 18 17,-35-53-17,17 0 1,-35-18-1,36 0 1,-19-17 0,-17-18-1,0 71 17,0 35-32,36-18 15,-36 71 1,35-88-1,-35 34 1,35-16 15,0-36-15,1 0-16</inkml:trace>
  <inkml:trace contextRef="#ctx0" brushRef="#br1" timeOffset="175962.67">4692 8202 0,'0'0'0,"-18"-35"16,-17 35-1,17 0 1,-17 0 0,0 17-1,35 19 1,35 17-16,18-18 15,-18 0 1,1-35 0,-36 18 15,-18 17-15,-17-35-1,17 0 1,-17 0-1,17-35 17,71 0-17,0-1-15</inkml:trace>
  <inkml:trace contextRef="#ctx0" brushRef="#br1" timeOffset="176478.72">4957 8167 0,'0'-18'15,"0"36"-15,-18-36 16,-17 36-16,-1 52 16,-17-34-1,53-19 1,0 19 0,18-36-1,0 0 1,17-18-1,-17-17 1,-18-1 0,0 89 31,35-17-47,-35 69 15,35 36 1,-35-17-1,0-1 1,-17-70 0,-1-17 15,-17-36-15,-18 0-1,-18-53 1,36 0-1,35-53 1,0 35 0,17-17-1,107 0 1,-1 53 0</inkml:trace>
  <inkml:trace contextRef="#ctx0" brushRef="#br1" timeOffset="177421.23">5397 8484 0,'0'18'16,"18"-18"-1,17 0 1,1 0-1,34-18 1,-70-17 0,0-71-1,0 36 1,0 17-16,0 17 16,0-34-1,-35 17 1,0 53 31,35 18-32,0 52-15,-18 36 32,18-53-17,0 17 1,71-17-1,-54-53 1,36 0 0,0 0-1,-18 0 1,-35-17-16,53-19 16,-17-34-1,-36 35 1,0-1-1,0 1 1,-36 35 15,36 53-15,-35 18 0,35-54-16,18 36 15,17-53 1,-17 35-1,17-35 17,-35-17-32,0-1 15,35-35 1,-17 0 0,17 18-1,0 35 1,-17 0-1,35 53 17,-18 0-17,0 17 17,-17-70-17,17 0 1,18 0-1,-17 0 1</inkml:trace>
  <inkml:trace contextRef="#ctx0" brushRef="#br1" timeOffset="177812.89">6332 8361 0,'0'-35'16,"0"70"-16,-53-70 31,36 35-31,-36 0 16,53 35 15,18-35-15,34 0-1,-16 0 1,-19 35 15,-17-17-15,0 35-16,0 35 15,0 18 1,0-53 0,0-18-1,-35-35-15,17 0 16,-17 0 15,0-18-15,17-35-1,54-123 1,-1 105 0</inkml:trace>
  <inkml:trace contextRef="#ctx0" brushRef="#br1" timeOffset="178013.44">6526 7867 0,'0'35'32,"18"18"-32,-18-18 15,35 36-15,-35 0 16,18 17 0,-18-35-1,0-36 1</inkml:trace>
  <inkml:trace contextRef="#ctx0" brushRef="#br1" timeOffset="178382.79">6597 8202 0,'0'-53'16,"18"18"-16,34-18 15,-16 53 1,-36 35 15,0 1-15,35 16-1,-17-16 1,17-36 15,0-36 0,1-16-15,-1 52-16,0 0 31,-35 17-15,0 1 0,35 35-1,-35-18 1</inkml:trace>
  <inkml:trace contextRef="#ctx0" brushRef="#br1" timeOffset="178616.19">7250 7990 0,'0'18'31,"0"35"-31,0-18 16,17 18-16,-17 18 31,0-1-15,0-52-1</inkml:trace>
  <inkml:trace contextRef="#ctx0" brushRef="#br1" timeOffset="178946.17">7250 7920 0,'0'0'15,"17"0"1,18 0-1,1 0 1,-36 35-16,35 18 16,0 35 15,-35-52-15,-17 16-1,-19-34 1,1-18-1,0 0-15,17 0 16,-17 0 0,53 0-1</inkml:trace>
  <inkml:trace contextRef="#ctx0" brushRef="#br1" timeOffset="179197.92">7691 7937 0,'0'-35'16,"-53"70"15,53 1-31,-53 17 16,53-18-1,0 88 1,0-87-1,17-19 1,19-17 0,17 0-1</inkml:trace>
  <inkml:trace contextRef="#ctx0" brushRef="#br1" timeOffset="179415.28">8167 8026 0,'53'0'46,"-18"0"-46,0 0 16,-17 0-16</inkml:trace>
  <inkml:trace contextRef="#ctx0" brushRef="#br1" timeOffset="179596.42">8132 8184 0,'35'0'32,"0"0"-32,-17 0 15,35 0 1</inkml:trace>
  <inkml:trace contextRef="#ctx0" brushRef="#br1" timeOffset="181447.15">9084 7849 0,'0'36'235,"0"-1"-235,0 18 0,0-18 15,0-17 1,53 35-16,0-53 16,0 0-1,-18 0 16,0-36 1,1-87-1,-36 88-15,0 70 46,0 0-62,0 18 16,0 18-16,35-1 15,-35-35 1,18 36 0,-18-36-1,52-35 48,1-35-48</inkml:trace>
  <inkml:trace contextRef="#ctx0" brushRef="#br1" timeOffset="182316.8">9719 7849 0,'0'18'47,"0"52"-31,0 1-16,18 0 0,-18-18 15,0-1 1,0-16-16,0-19 15,0-34 64,0-36-64,53 0 16,-18 35-15,-18 18 0,19 0-16,-1 0 15,-35 36 1,0-1 0,-18-18-1,-35 19 1,18-36-1,0 0 1,35-18 15</inkml:trace>
  <inkml:trace contextRef="#ctx0" brushRef="#br1" timeOffset="182495.93">10125 8008 0,'0'35'32,"0"-17"-32,0 17 15,0-17-15,0 35 16</inkml:trace>
  <inkml:trace contextRef="#ctx0" brushRef="#br1" timeOffset="182664.71">10072 7832 0,'0'0'16,"53"0"15</inkml:trace>
  <inkml:trace contextRef="#ctx0" brushRef="#br1" timeOffset="182913.6">10283 7779 0,'0'17'32,"36"36"-32,-36 18 15,0-1 1,35 36 0,-35-35-1,0-36 1,0 0-1</inkml:trace>
  <inkml:trace contextRef="#ctx0" brushRef="#br1" timeOffset="183081.61">10372 8026 0,'0'0'0,"35"-36"31,0 36-31,18 0 31,-35 0-31,17-17 0</inkml:trace>
  <inkml:trace contextRef="#ctx0" brushRef="#br1" timeOffset="183383.78">10936 7885 0,'0'-36'31,"53"89"1,-35 0-32,17 0 15,35 18 1,1-1 0,-36-35-1,1-35 1</inkml:trace>
  <inkml:trace contextRef="#ctx0" brushRef="#br1" timeOffset="183631.5">11271 7920 0,'-53'0'31,"53"17"-31,-70 72 32,-1-1-17,18 0 1,53-70-16,-35-18 16,35 53-1,0-18 1</inkml:trace>
  <inkml:trace contextRef="#ctx0" brushRef="#br1" timeOffset="187153.52">11589 7920 0,'0'-18'1234,"0"-17"157,17 0-1266,19 35-94,-36-18-15,35 18-1,-17 0 1,17 0 15,-18 0-15,19 35 15,-36 1-15,0-19-1,0 36 1,-18-53 0,-35 35-1,18-35 1,53 0 62,-1 0-62,36 0-1,-18 0 1,-35 53-16,36-17 16,-36 17-1,0-36 1,0 18-1,-36 1 17,1-36-17,17 0 1,-17 0 15,35-18 0</inkml:trace>
  <inkml:trace contextRef="#ctx0" brushRef="#br1" timeOffset="187604.26">12100 7920 0,'-17'0'32,"17"17"-32,0 19 15,0 17 1,0-18 0,17-35-1,-17 18 1,36-18-1,16 0 1,-34 0 15,-18-53-15,0 0 0,0 17-1,0 1 1,0 0-1,-18 35-15,-17 0 32,-35-35-17,34 35 1</inkml:trace>
  <inkml:trace contextRef="#ctx0" brushRef="#br1" timeOffset="188065.16">12418 7779 0,'0'17'32,"0"1"-17,0 35 1,0 0-16,0-18 16,0 71-1,0-71 1,35-35-1,-17 0 1,52 0 0,-52 0-1,35 0 1,-18 0 0,-17 0 30</inkml:trace>
  <inkml:trace contextRef="#ctx0" brushRef="#br1" timeOffset="211871.08">13176 7849 0,'36'0'172,"34"0"-172,-52 0 16,17 0-16,18 0 15,-35 0 1,17 0 31</inkml:trace>
  <inkml:trace contextRef="#ctx0" brushRef="#br1" timeOffset="212138">13300 8061 0,'35'0'47,"0"0"-32,1 0 1,-1 0 15</inkml:trace>
  <inkml:trace contextRef="#ctx0" brushRef="#br1" timeOffset="214471.41">13652 7849 0,'0'0'0,"0"-17"31,36 17-16,-36 17 126,0 19-141,0-1 16,0 0-16,0 71 15,0-88 1,0 35 0,0-18-1,53-35 79,0-35-78</inkml:trace>
  <inkml:trace contextRef="#ctx0" brushRef="#br1" timeOffset="-214557.69">13882 7973 0,'0'0'0,"0"-18"16,17-17 15,19 35-16,-1 0-15,18 0 16,-18 35 15,-35 36-15,-17 17 0,-36-70-1,0 34 1,17-52-16,54-35 62,35 18-46,0 17 0,-35 0-1,17 0 1,-35 35-16,53 0 31,-36-35-31,36 0 16</inkml:trace>
  <inkml:trace contextRef="#ctx0" brushRef="#br1" timeOffset="-214207.5">14323 8061 0,'0'0'0,"-18"0"32,18 53-17,0-35-15,18-18 16,70 52 15,-53-52-31,1 0 16,-1 0-1,-35-52 17,0-1-17,-18 0 1,-52 53 0,17-18-1,0 18 1,17 0-1,36 35-15</inkml:trace>
  <inkml:trace contextRef="#ctx0" brushRef="#br1" timeOffset="-213673.41">14834 7867 0,'0'0'0,"-17"0"47,17 53-47,0-18 16,0 71 0,0-53-1,17 0 1,-17-88 46,36-18-46,-36 35 0,17 18-16,-17-53 15,53 53-15,18 0 16,-54 0-1,19 53 1,-1 0 15,-35-18-15,-18-35 0,-35 35-1,18-35 1,-18 0-1,35 0 1,18-17 0,36-18-1</inkml:trace>
  <inkml:trace contextRef="#ctx0" brushRef="#br1" timeOffset="-213507.83">15205 8008 0,'0'35'32,"0"18"-17,0-17 1,0-1 0</inkml:trace>
  <inkml:trace contextRef="#ctx0" brushRef="#br1" timeOffset="-213307.36">15222 7832 0,'0'0'15,"18"0"32</inkml:trace>
  <inkml:trace contextRef="#ctx0" brushRef="#br1" timeOffset="-213073.99">15381 7832 0,'0'35'47,"0"18"-47,0-18 16,35 36-16,-35 17 15,0-70 1,0 34-1,36-16 1</inkml:trace>
  <inkml:trace contextRef="#ctx0" brushRef="#br1" timeOffset="-212566.34">15434 7990 0,'0'0'0,"0"-35"63,18 35-47,17 0-16,-17 0 15,17 0-15,18 0 16,-18 0-1,18-35 1,-71 35 31,-17 0-31,35 17-1,0 36 1,0 0-1,18 36 1,17-37 0,0 1-1,-35-35 1,-17-18 15,-19 0-15,19 0-1,-19 0 1</inkml:trace>
  <inkml:trace contextRef="#ctx0" brushRef="#br1" timeOffset="-212355.9">15910 8132 0</inkml:trace>
  <inkml:trace contextRef="#ctx0" brushRef="#br1" timeOffset="-210719.48">16827 7126 0,'0'35'78,"0"1"-63,0-1-15,-35 18 16,35-18-16,-35 18 16,-18 53-1,-141 123 32,123-194-16,36-35 16,18 0-15,34 0 14</inkml:trace>
  <inkml:trace contextRef="#ctx0" brushRef="#br1" timeOffset="-209639.86">17004 7497 0,'35'35'63,"18"-35"-48,18 35 1,52 0 0,71 1 15,-159-36-15,1 0-1,-1 0 1,-35-18 46,-18-17-46,1 35 15,17-18-31,0 53 94,35 1-78,-35-19-1,0 19 1,0-1 31,-35-35-32</inkml:trace>
  <inkml:trace contextRef="#ctx0" brushRef="#br1" timeOffset="-209055.42">18027 7602 0,'0'-35'32,"53"35"30,0 0-46,-36 0-16,-17 18 15,0 35 1,0-18 0,0 0-16,0-17 15,-53-18 1,53 35-16,-52-35 16,16 35-1,-17-35 1,53-17 15,18-19-15,17 36-1,1-17 1,-1 17 0,-18 53-1,54-36 1,-53 19 15,17-1-15</inkml:trace>
  <inkml:trace contextRef="#ctx0" brushRef="#br1" timeOffset="-208588.57">18397 7602 0,'0'36'32,"0"-1"-17,0 18 1,36-53-1,-36 35 1,35-35 0,-17 0-1,-18-18 1,35-34 0,-35 16-1,0 1 1,0 53 46,0-1-62,0 19 16,0-19-16,0 18 16,17 18-1,-17-35 1,0 17-16</inkml:trace>
  <inkml:trace contextRef="#ctx0" brushRef="#br1" timeOffset="-208223.02">18803 7691 0,'-35'0'0,"35"70"16,0-17 0,17 0-1,19-35 1,-19-18 0,19 0-1,-1 0 1,-35-89 15,0 36-15,0 36-1,-35-18 1,-18 35 0,35 0-1,18 17 1</inkml:trace>
  <inkml:trace contextRef="#ctx0" brushRef="#br1" timeOffset="-207689.45">19191 7655 0,'0'18'47,"0"17"-47,0-17 15,0 17-15,0-17 16,0 52 0,0-52-1,0 17-15,0-52 78,0-19-62,18-17 0,17 53-1,-35-35-15,71 35 31,-36 18-15,-35 35 0,0-18-1,0 0 1,-18-35 0,18 18-16,-35-18 15,17 0 1,-17 0-1</inkml:trace>
  <inkml:trace contextRef="#ctx0" brushRef="#br1" timeOffset="-207505.94">19526 7726 0,'-17'17'32,"17"19"-32,0-1 15,0 18 1,0-18 0</inkml:trace>
  <inkml:trace contextRef="#ctx0" brushRef="#br1" timeOffset="-207307.44">19473 7532 0</inkml:trace>
  <inkml:trace contextRef="#ctx0" brushRef="#br1" timeOffset="-207072.2">19720 7549 0,'0'53'31,"0"0"-31,0-17 16,0 16-16,0 19 15,0-18 1,36 0 15</inkml:trace>
  <inkml:trace contextRef="#ctx0" brushRef="#br1" timeOffset="-206587.68">19738 7726 0,'0'0'0,"0"-18"47,35 18-31,-17 0 0,17 0-16,18 0 0,18 0 15,-36 0 16,0 0-15,-70 0 62,35 35-62,17 18-1,19 18 1,-36-18 0,0-18-1,-18 0 17,0-35-17,-17 0 1</inkml:trace>
  <inkml:trace contextRef="#ctx0" brushRef="#br1" timeOffset="-206399.19">20179 7955 0,'-35'0'79</inkml:trace>
  <inkml:trace contextRef="#ctx0" brushRef="#br1" timeOffset="-199738.27">12965 3598 0,'-36'0'297,"1"0"-281,17 0 15,-17 0-15,17 0 15,-17 0-15,0 0-1,17 0 17,-17 0-1,17 0 0,-17 0 0,0 0 16,35 36-31,0-1-1,-18-35 1,18 18 0,0 17 15,0-18 16,35-17 47,1 0-63,-19 0 0,19 0-15,-19 0-1,19 0-15,-1 0 32,-18 0-1,19 0 0,-19 0-15,19 36 15,-36-1 0,35-35-15,-35 18-1,0 17 17,18-35-17,-18 35 17,0-17 14,0 17 1,0 0 0,-36-35 0,1 0-16,17 0 1,-17 0-1,17 0-16,-17 0 1,35-17 0,-35 17-1,35-36 32,-18 36-31,18-17 31,0-18-16,0 17 16,0-17-16,36 35 16,-36-36-47,35 36 31,-18 0-15,19-17 15,-1 17 16,-35-36 0,18 36-47,17 0 78,-35-35 0,18 35-78,17 0 47,-35-17-16,0-19 47,0 19-15,0-19 15,-18 36-31,18-35-16,-17 35-15,-19 0 15,1-18 0,17 18-15,-17 0 15,17 0 0,-17 0-15,0 0 15,17 0-15,-17 0 31,0 0-32,17 0 1,18 36 0,0-1-1,-35-35 1,35 18-1,0 17 1,0-17 47,17-18-48,1 0 16,-18 35-15,35-35 0,1 0 15,-19 0-15,19 0 15,-19 0 0,18 0 0,1 0-15,-19 0 15,-17 35-15,36-35 15,-36 18-15,0 17-1,35 0 17,-35-17-1,0 17 0,0-17-15,-18 17 31,-17-35 15,35 35-46,-18-35 15,-17 0 0,0 0 0,17 0 1,18-17-17,-35 17 1,35-18 0,0-17 15,0 0-16,18 35 1,-18-18 0,35 18-16,0-35 15,18 35 1,-18-36 15,-17 19-15,17 17-1,-35-36 1,35 36 78</inkml:trace>
  <inkml:trace contextRef="#ctx0" brushRef="#br1" timeOffset="-198290.57">13194 3422 0,'0'18'94,"0"17"-78,0 0-16,0-17 15,0 70 1,0-35 31,0-18-32,0 0 1,0-52 312,0-18-312,0 17-1,0-17 1,0-1 0,35 36 15,0-17-15,-17 17-1,17 0 1,-17 0-1,17 0 1,-35 35 0,36 0-1,-36-17 1,0 17 0,0 0-1,-18-35 1,18 18-1,-18-18 1,18 35 0,-35-35-16,0 0 31,17 0-15,-17 0 15,35-17 31</inkml:trace>
  <inkml:trace contextRef="#ctx0" brushRef="#br1" timeOffset="-198036.14">13476 3669 0,'35'53'47,"-35"-18"-16,0-17-15</inkml:trace>
  <inkml:trace contextRef="#ctx0" brushRef="#br1" timeOffset="-197819.61">13476 3598 0,'0'0'0,"0"-35"31</inkml:trace>
  <inkml:trace contextRef="#ctx0" brushRef="#br1" timeOffset="-197520.52">13670 3510 0,'0'18'32,"0"17"-17,0 0-15,18-17 16,-18 17-1,0 18 1,0-35 0,0 17-1</inkml:trace>
  <inkml:trace contextRef="#ctx0" brushRef="#br1" timeOffset="-197234">13652 3634 0,'36'0'16,"-1"-18"-1,-17 18-15,17 0 16,0 0-1,1 0 1</inkml:trace>
  <inkml:trace contextRef="#ctx0" brushRef="#br1" timeOffset="-193462.69">14358 3687 0,'35'0'93,"1"0"-77,17 0 0,-18 0-1,-18 0-15,230-18 32,-194 18-17,35 0 1,-35 0-16,36 0 15,-1-35 1,18 35 0,-18 0-1,0-36 17,-35 36-17,-18 0 1,18 0-1,0 0 1,-18 0 0,1 0-1,-36-17 79</inkml:trace>
  <inkml:trace contextRef="#ctx0" brushRef="#br1" timeOffset="-192575.58">14464 3792 0,'18'0'63,"34"0"-47,-34 0-16,88 0 31,88-17 0,-106 17-15,89-36-1,-89 36 1,18-35 0,-36 35-1,-52 0-15,17-17 16,18 17-1,-35 0 1,17 0 0,-35-36 77</inkml:trace>
  <inkml:trace contextRef="#ctx0" brushRef="#br1" timeOffset="-188964.04">14164 3157 0,'0'-35'63,"35"35"-32,18 0-15,-35 0-16,70 0 31,-35 35 0,-53 36-15,0-18 0,-18-18-1,-35 0-15,0-35 16,36 36-1,17-54 48,0 0-32,35 18 16,0 36-31,1-1-1,-19 0 1,19-35 46</inkml:trace>
  <inkml:trace contextRef="#ctx0" brushRef="#br1" timeOffset="-188425.7">14534 3246 0,'0'17'47,"18"18"-32,17-17 1,-17-18-1,17 0 1,-17 0 15,-18-35-15,35 0 0,-35 17-1,0-17 1,0 70 46,0-17-46,0 17-16,0 0 16,0 18-1,0 0 1,0-35-1,35-18 32</inkml:trace>
  <inkml:trace contextRef="#ctx0" brushRef="#br1" timeOffset="-188050.57">14887 3263 0,'0'18'15,"0"35"1,0-36-16,18 19 16,35-1-1,0-35 1,-18 0-1,0 0 1,1-35 0,-36-1 15,0 1-15,0-18-1,-18 18 1,-17 35-1,-36 0 1,36 0 0,35 18-1</inkml:trace>
  <inkml:trace contextRef="#ctx0" brushRef="#br1" timeOffset="-175149.58">10442 9119 0,'0'53'62,"0"-18"-62,0 1 16,18 175 0,-18-87 15,35-106 16,-35-36 0</inkml:trace>
  <inkml:trace contextRef="#ctx0" brushRef="#br1" timeOffset="-174663.3">10354 9190 0,'0'0'0,"0"-18"0,0-17 62,35 35-62,1 0 16,34 0 0,-17 35-16,35 53 15,18 54 1,-71-1-1,18-36 1,-53-69 0,-35-1-1,-71 0 1,53 1 0,36-36-1,-89 0 16,88 0-15,18-36 15</inkml:trace>
  <inkml:trace contextRef="#ctx0" brushRef="#br1" timeOffset="-173947.13">11307 9260 0,'-18'0'31,"18"-17"-15,-35 17 0,17 0 15,-17 35-15,35 0-1,-36-35 1,36 18-1,0 17 1,0 1 0,0-1-16,0 0 15,18 0 17,17-35-17,1 0 1,-36-17-1,35-19 1,0 1 0,-17-35-1,-18 17 1,0 35 0,0 53 46,0-17-46,35-18-16,-35 53 15,53 0 1,-18-18 0,-17-35-1,17 0 1,-17 0 15,-18-35-31</inkml:trace>
  <inkml:trace contextRef="#ctx0" brushRef="#br1" timeOffset="-173695.22">11606 9137 0,'0'-35'15,"0"88"-15,0-71 0,-17-17 16,17 70 31,0 0-47,0 18 15,17 53 1,-17-71-16,36 36 16,-36-54-1,35 36 16</inkml:trace>
  <inkml:trace contextRef="#ctx0" brushRef="#br1" timeOffset="-173179.23">11624 9349 0,'0'-36'47,"35"36"-31,18 0-1,-18-35-15,54 35 16,-19-35 0,-34 35-1,-36-18 1,0 53 15,-53 1-15,53-19-1,-53 54 1,17-18 0,72-18-1,-1-35 1,0 0-1,1-53 1,-1 0 0,-35 0-1,0 18 1,0 53 31,35 17-47,-35 18 31,18-35-15,17 17-1</inkml:trace>
  <inkml:trace contextRef="#ctx0" brushRef="#br1" timeOffset="-172128.69">12488 9066 0,'-35'0'0,"17"0"31,-17 36-31,35-1 16,-35 0-1,35 53 1,0-52-16,0 17 16,0-36-1,53 36 1,0-53 0,35 0-1,-70-17 1,34-19-1,-16-17 1,-36 0 0,0 18-1,-53 53 17,18 35-17,-1-18 16,54-17-15,17-18 0,0 0-1,18 0 1,-17 0 0,-19-36-1,-17 54 1,0 17-1,0-52 95,36 17-110,-36-36 15,35 36-15,-35-35 16,35 35 0,0 0-1,1 0 1,-36 35 0,0-17-1,0 17 1,17-52 31,-17-1-16,36-35-31,-1 0 31,-18 35-31,19 18 31,-36 18-15,0 35 0,17-53-1,-17 53 1,36-35 0,-1-18-1</inkml:trace>
  <inkml:trace contextRef="#ctx0" brushRef="#br1" timeOffset="-171629.75">13194 9207 0,'0'0'16,"0"36"15,0-1-15,0 18-1,0 18 1,0-19 0,0-16-1,18-36 1,-18-18 31,0-17-32,0 0-15,0-36 16,35-35 0,-35 88-1,35-17 1,0 35 0,-17 18 15,-18 17-31,0 18 31,0-18-15,-53 1-1,0-36 1</inkml:trace>
  <inkml:trace contextRef="#ctx0" brushRef="#br1" timeOffset="-170330.05">13406 9296 0,'0'0'0,"0"35"15,0-70 63,0-1-62,17 36 0,-17-35-16,18 35 15,17 0 1,0 0 0,18 0-1,-17 18-15,16-18 31,1 0-15,-35 0 0,-18-18-1,35 0 1,-35-17 0,-17 35-1,-1 18 1,-35 17-1,18 18 1,35-18 0,0 1-1,17-1 1,36-35 0,-17 0-1,17 0 16,17 0-15,-35-18 0,1-70-1,-36 35 1,0 18 0,0 52 46,53-17-46,-18 53-1,-17 0 1,-18-17 0,0-1-1,0 0 1,0-52 62,17 17-62,-17-53-16,53 53 15,-53-36-15,35-34 16,-35 52-1,0-35 1,0 71 31,0-1-31,0 19 15,36-1-31,-19-17 31,-17 17-31,0 0 31,0-17-15,-35-18 15,0 0-15,17 0-1</inkml:trace>
  <inkml:trace contextRef="#ctx0" brushRef="#br1" timeOffset="-170128.97">14323 9137 0,'0'35'32,"0"0"-32,0 1 15,0 17 1,0-18 0</inkml:trace>
  <inkml:trace contextRef="#ctx0" brushRef="#br1" timeOffset="-169937.19">14393 9031 0,'-35'0'31,"35"18"-15</inkml:trace>
  <inkml:trace contextRef="#ctx0" brushRef="#br1" timeOffset="-169337.2">14552 9137 0,'-70'88'16,"70"-70"0,0 17-1,0 0 1,17-35-1,-17-17 17,18 17-17,-18-36 1,53 36-16,0-17 16,-36 17 15,-17 35-16,0 0 17,18-52 30,17-19-46,0 36-16,1-53 15,-19 53 1,19 0 0,-36 36-1,0 17 1,35-53 0,-35 17-1,0 19 1,-18-1 15</inkml:trace>
  <inkml:trace contextRef="#ctx0" brushRef="#br1" timeOffset="-168190.15">10707 10107 0,'35'0'47,"-17"0"-47,88-18 16,670-70 31,335-35-16,-282-71 0,-512 158 0,-87 36-15,-124-35-16,105 35 16,19 0-1,-54-53 1,-70 53 0,-71 0-16,0 0 15,-35-17 1,-17 17 140,-19 0-140</inkml:trace>
  <inkml:trace contextRef="#ctx0" brushRef="#br1" timeOffset="-166610.36">8061 9543 0,'0'35'31,"35"35"-31,-35 72 16,0-37 15,18-105 16,-18-17-16,0-19-15,0-16-1,-35-90 1,35 107 0,0 18-1,17 52 16,19 35-15,34-17 0,-17 0-1,-18-53 17,1 0-32,-36-35 46,0 17-30,0-17 0,0 0-16,0-36 15,0 54 1,-18 17 0,71 0 15</inkml:trace>
  <inkml:trace contextRef="#ctx0" brushRef="#br1" timeOffset="-166345.05">8396 9684 0,'0'70'15,"0"-176"-15,0 142 0,18 52 16,52-88 0,-17 0 15,-18 0-16,-35-35 1,0-18 0,0 35-1,-35 18 1,0 0-16,-18 0 16,0 0-1</inkml:trace>
  <inkml:trace contextRef="#ctx0" brushRef="#br1" timeOffset="-166128.08">8643 9384 0,'0'18'16,"0"34"-1,0 19 1,35 0-16,-35-36 16,53 53-1,-17-35 1,-19-53 0</inkml:trace>
  <inkml:trace contextRef="#ctx0" brushRef="#br1" timeOffset="-165977.37">8643 9648 0,'0'-35'16,"35"0"-16,36 35 15,-1-35 1,19 35-16</inkml:trace>
  <inkml:trace contextRef="#ctx0" brushRef="#br1" timeOffset="-165611.47">9260 9507 0,'0'0'0,"-35"0"16,0 36-1,0 17 1,35-36 0,17-17-1,18 0 1,18 0 0,-17-35 15,-36 0-16,0 17 1,0 53 15,0 1-15,17-36-16,-17 35 16,36-35-16,-1 35 15</inkml:trace>
  <inkml:trace contextRef="#ctx0" brushRef="#br1" timeOffset="-165178.41">9437 9631 0,'0'17'16,"0"-34"-16,0 52 62,0-17-62,0 17 16,35 0-1,-35 1 1,0-107 62,-18 18-78,18 18 16,0-18-16,0 0 15,0 18-15,18-18 16,17 53 0,1 0-1,-1 17 17,-35 89-17,-18-88 1,-52 35-1,34-36 1</inkml:trace>
  <inkml:trace contextRef="#ctx0" brushRef="#br1" timeOffset="-164773.25">9578 9507 0,'0'71'15,"0"-36"1,35 18 0,-35-18-1,0-17-15,0-89 94,-17-17-63,17 53-31,0 17 16,17 18 0,1 0-1,-18 36 1,35-1-1,-35 18 1,-18-18 0,1-35-1</inkml:trace>
  <inkml:trace contextRef="#ctx0" brushRef="#br1" timeOffset="-164442.47">9701 9384 0,'0'0'0,"0"53"31,36-18-15,-36 0-16,0 18 15,0 0 1,35-53-16,-35 53 15,18-53 1,17 0 0,0-35 15,-17 0-15,17 35 30,-35 35-30,0 0 0</inkml:trace>
  <inkml:trace contextRef="#ctx0" brushRef="#br1" timeOffset="-164308.83">9931 9490 0,'0'-18'32,"17"53"-32</inkml:trace>
  <inkml:trace contextRef="#ctx0" brushRef="#br1" timeOffset="-164093.43">10037 9578 0,'0'0'16,"35"-18"-1,-35 1 1,-18 17 15,1 35-15,17 0 0,0 0-1,35-35 1,0 0-1</inkml:trace>
  <inkml:trace contextRef="#ctx0" brushRef="#br1" timeOffset="-163729.98">10213 9437 0,'0'-35'31,"0"70"-31,0-18 31,0 36-31,0-35 16,0 53-1,35-54 1,-52-17 62,-1 0-62,18 35 15,0-17-15</inkml:trace>
  <inkml:trace contextRef="#ctx0" brushRef="#br1" timeOffset="-163309.28">10407 9772 0,'-18'0'31,"-17"0"-15,-18 0-1,0 0 1,0 35-16,-17-35 15,-89 35 1,-123 71 0,-36-17-1,18-1 1,142-88-16,-142 70 16,0 1-1,35 35 1,142-71-1,105-17 1,-70 17 0</inkml:trace>
  <inkml:trace contextRef="#ctx0" brushRef="#br1" timeOffset="-50130.19">15928 9207 0,'18'36'16,"34"17"-16,301 194 31,106-89 16,-406-122-16,-53-72 0</inkml:trace>
  <inkml:trace contextRef="#ctx0" brushRef="#br1" timeOffset="-49879.99">16792 9190 0,'0'0'16,"-35"17"-16,35 36 15,-88 18-15,17 105 16,-35 1 15,53-36-15,53-106-1,0-17 17</inkml:trace>
  <inkml:trace contextRef="#ctx0" brushRef="#br1" timeOffset="-48981.13">17974 9296 0,'0'0'0,"-53"17"0,0 19 16,0 17-1,18 17 1,70-35 0,18-35-1,0 0 1,-18 0-1,-35-105 1,0 87 0,0 53 31,0 0-47,36 18 15,-1-17 1,35-36 15,1 0-15,-36-36-1,-35-34 1,0 17 0,36 53 30,-36 53-46,35 88 16,18 18 0,-18-89-16,-35-35 15,35 18 1,-35-70 31,0-19-47,-17-87 31,17 35-31,-71-177 16,71 54-1,0 158 1,18 17 0,88 72-1,-71 17 1,-35 17-1,0-52 1,-53 35 0,-35 0-1,53-53 1,35-36 15,52 1-15</inkml:trace>
  <inkml:trace contextRef="#ctx0" brushRef="#br1" timeOffset="-48579.47">18697 9137 0,'0'0'0,"0"70"16,0 19 0,53 52-1,-18-18 1,-17-70-1,-18-70 48,0-19-63,-35-17 0,35 0 16,-36-141-1,36 177 1,18-19 15,17 54-15,-35 17-1,0-17-15,0 35 16,0-18 0,-17 18-1,-1-53 16,18-17-15</inkml:trace>
  <inkml:trace contextRef="#ctx0" brushRef="#br1" timeOffset="-48231.94">18927 8837 0,'0'194'15,"0"-141"1,17 70 0,18-70-1,54-17 1,-72-36 0,36 0-1,-18-53 1,-17-18-1,-18 54 1,35 17 31,-35 52-31,36 1-1</inkml:trace>
  <inkml:trace contextRef="#ctx0" brushRef="#br1" timeOffset="-48115.16">19226 8978 0,'0'18'16</inkml:trace>
  <inkml:trace contextRef="#ctx0" brushRef="#br1" timeOffset="-47844.34">19491 9260 0,'0'0'0,"0"-17"0,18-54 31,-18 18-31,0 18 31,0 17-15,-36 18 0,-17 89-1,53-37 1,0-16 0,53-1-1,-17-35 1,-19 0-16,19 0 15</inkml:trace>
  <inkml:trace contextRef="#ctx0" brushRef="#br1" timeOffset="-47412.9">20002 8714 0,'-35'17'31,"35"19"-31,0 34 16,0 71 0,18-53-1,17-17 1,0-36 0,-35-70 30,0 17-46,0-17 16,-17 0 0,-54-1-16,1 36 15,-36 53 1,71 18 0,35-53-1,17 70 16,36-88-15,18 0 0,34 0-1,-69 0-15</inkml:trace>
  <inkml:trace contextRef="#ctx0" brushRef="#br1" timeOffset="-46411.9">20532 9190 0,'0'0'0,"0"-35"31,-18 35-15,-35 35 0,0 0-1,-53 36 16,-70-1-15,-53 18 0,-195-17-1,142 0 1,18-19 0,-19 72-1,1-71 1,123 0-16,-141-18 15,54-35 1,87 53 0,35-53-1,18-18 1,54-88 0,-1 18-1,53 0 16,0-35-15,0-124 0,17 141-1,-17 18 1,0 70 0,36-70-1,-19 35 1,89 18-1,17-18 1,107 0 0,-71 53-16,158 0 15,18-35 1,18 35 0,-88 0-1,105-53 16,-158 53-15,-1 0 0,-17 17-1,-35 19 1,-18-1 0,-70 0-1,-54 0 1,36 18-1,-17 53 1,-36-53 0,0 0-1,-18 0 1,0 0 0,-35-36-16,0 36 31,-17-17-16,17-36 1,0 35 0,-53-35-1,18 0 1</inkml:trace>
  <inkml:trace contextRef="#ctx0" brushRef="#br1" timeOffset="-169564.29">3898 11307 0,'0'-36'16,"0"54"15,0 35-15,106 282 15,-53-194-15,-18-53-1,-35-70 1</inkml:trace>
  <inkml:trace contextRef="#ctx0" brushRef="#br1" timeOffset="-169213.12">3951 11818 0,'-35'0'15,"70"0"-15,-70-35 16,194-36-1,-18 1 17,-71-1-17,-34 36 1,-36 0 0,0-18-16,-18 53 15,18 35 16,0 0-15,0 18-16,0 71 16,35-19-1,18-52 1,0-17 0,-35-36-1,17 0 1,0-36-1</inkml:trace>
  <inkml:trace contextRef="#ctx0" brushRef="#br1" timeOffset="-168924.93">4533 11747 0,'0'36'16,"0"-72"-16,-17 36 16,17 36-1,0-19 1,52-17-1,1 0 1,-17-35 0,-1 0-1,-35-36 1,0 124 31,0-35-47,88 35 15,-35-18 1,0-35 0,0 0-1</inkml:trace>
  <inkml:trace contextRef="#ctx0" brushRef="#br1" timeOffset="-168679">5045 11412 0,'0'0'16,"-53"0"-16,53-35 0,-18 35 31,18 18-31,0 88 16,18 88 0,35-36-1,-18-17 16,0-105-31,-35-1 16,18-35 0</inkml:trace>
  <inkml:trace contextRef="#ctx0" brushRef="#br1" timeOffset="-168444.59">5168 11324 0,'0'0'0,"0"-17"0,0 52 31,0 71-15,35 17 0,18 53-1,-35-70 1,-18-53-1,35-53 1</inkml:trace>
  <inkml:trace contextRef="#ctx0" brushRef="#br1" timeOffset="-167144.39">5045 11677 0,'35'0'32,"18"-53"-17,17 53-15,-17-35 16,-17 35-16,69-36 16,-69 19-1,-36 34 63,0 36-78,0 0 16,17-17-16,-17-1 16,0 0-1,36-35-15,-36 35 16,0-88 46,0 18-62,0-18 16,53 0 0,0 53-1,-36 0 1,18 0-16,1 53 15,-36-17 17,17-1-17,-17-53 48,0-17-48,0 17-15,36-17 16,-1 0 0,-17 35-1,-18 35 1,35 0 0,35 1-1,-17-36 1,-35 0-1,88-18 17,-71-35-17,-35 35-15,0-17 16,0 17 0,-18 18-1,-35 36 1,-17 34-1,70-17 1,18-53 0,34 0-1,-34 0 1,17-70 0,1 70-1,-1 0 32,0 0-31,-17 0-1,17 17 1,0 19 0,-35-1-1,18 0-15,-18 18 16,35-53-1,-35-35 17,0-18-17,0 0 1,0-18 0,53 1-1,-17 70 1,-1 0-1,18 53 17,-18 17-17,-17-52 1,-18 35-16,35-53 16</inkml:trace>
  <inkml:trace contextRef="#ctx0" brushRef="#br1" timeOffset="-166662.06">7108 11342 0,'0'0'16,"0"-18"-16,-35 18 15,18 18 1,17 17-16,-36 53 15,36 0 1,18-35 15,52-53-15,1 0 0,-18-35-1,0-18 1,-53 106 31,53-53-47,-36 0 15,54 35 1,-53-35-16,35-17 16,-53-1-1,0-17 1,-53 0 15,-89 35-15,125 0-1,-18 0-15</inkml:trace>
  <inkml:trace contextRef="#ctx0" brushRef="#br1" timeOffset="-166112.18">7902 11112 0,'0'71'32,"0"0"-17,0-1-15,18 18 0,-18-17 16,53-18-1,-18 17-15,-35-17 32,0-88 15,-18-18-32,-35-17 1,1 52-1,-1-17 1,17 35-16,1 53 16,0 35-1,35-71 1,53 19 0,35-36-1,-35-18 1,0 0-1,17-70 17,-17 71-17,-17 17 17,-1 52-17,-35 1-15</inkml:trace>
  <inkml:trace contextRef="#ctx0" brushRef="#br1" timeOffset="-165959.81">8202 11307 0,'0'0'0,"35"0"31</inkml:trace>
  <inkml:trace contextRef="#ctx0" brushRef="#br1" timeOffset="-165294.82">8361 11589 0,'0'-18'47,"0"-17"-32,0-18 1,0 18 0,35 35-1,18 35 16,-35-35-31,87 0 32,1 0-17,35 0 1,-158-35 0,-36 35-1,-18 0 1,107 0 31,-19 0-32,19 0 1,-36 17-16,35 19 16,-18 105-1,-17 0 1,0-18 15,0-35-15,0-52-1,-52-36 1,-19 0 0,36 0-1,-1-53 1,36 35-16,0-88 15,106 0 1,35 1 0,-35 52-16</inkml:trace>
  <inkml:trace contextRef="#ctx0" brushRef="#br1" timeOffset="-164610.62">9631 11024 0,'0'-35'16,"0"53"-1,0 35 1,0 17-16,106 177 31,-71-159 1,-17-88-17</inkml:trace>
  <inkml:trace contextRef="#ctx0" brushRef="#br1" timeOffset="-164327.28">9684 11095 0,'0'-35'0,"0"70"0,35-70 16,88 35-1,19 70 1,-54 18-1,-71-35 1,19 18 0,-36-36-1,-53 0 1,-53 1 0,88-36-16,-52 17 15,52-17 1,53-17-1</inkml:trace>
  <inkml:trace contextRef="#ctx0" brushRef="#br1" timeOffset="-164111.4">10477 11007 0,'-88'17'16,"71"36"-16,17 53 15,0-18 17,17 0-17,107-52 1,-18-36 0,-18 0-1,-53 0-15</inkml:trace>
  <inkml:trace contextRef="#ctx0" brushRef="#br1" timeOffset="-162877.63">4057 12418 0,'53'0'78,"0"0"-62,88-18-16,18 18 16,17-53-16,265-17 15,900-71 17,-71-18-1,194-53 16,-1200 212-47,265-53 15,-52 18 1,-36-18 0,-89 0-1,-69 18 1,-213 35-16,-52 0 15,17-35 1,-53 35 172</inkml:trace>
  <inkml:trace contextRef="#ctx0" brushRef="#br1" timeOffset="-158060.1">3334 13070 0,'0'0'16,"-18"0"-16,18-17 0,0 52 47,18 18-47,-18 0 15,35 0-15,0 35 16,1-53 15,-36-70 16,-53-141-16,53 123-31,-89-124 32,89 142-17,36-18 1,17 53-1,0 18 1,-53 17 0</inkml:trace>
  <inkml:trace contextRef="#ctx0" brushRef="#br1" timeOffset="-157793.59">3316 13335 0,'0'0'16,"35"-18"15,1 18-31,17-53 16,35 1-1,-71 34 1,36 18 0,-53 18-1,36 52 1,-1-52-1,18 35 1,-18-36 0</inkml:trace>
  <inkml:trace contextRef="#ctx0" brushRef="#br1" timeOffset="-157648.35">3669 13141 0,'0'0'0,"0"-35"31,53 35-15,-18 0-16</inkml:trace>
  <inkml:trace contextRef="#ctx0" brushRef="#br1" timeOffset="-157492.56">3881 13123 0,'35'53'0,"18"18"16,53-18-1,-18-53 1,-35 0 0</inkml:trace>
  <inkml:trace contextRef="#ctx0" brushRef="#br1" timeOffset="-157358.88">4180 13141 0,'-70'-18'16,"176"71"-1,-142-88-15,-69 17 0,52 71 16,17 18 0,36-18-1,0-36 1</inkml:trace>
  <inkml:trace contextRef="#ctx0" brushRef="#br1" timeOffset="-157039.38">4427 13123 0,'0'0'0,"36"0"0,-1-88 47,-35 35-47,0 36 16,-53 34-1,18 18 1,-1 36 0,36-18-1,0-35-15,18 35 16,53-53-1,-1 0 1,36-18 0,-88 18-16</inkml:trace>
  <inkml:trace contextRef="#ctx0" brushRef="#br1" timeOffset="-156675.38">4815 12841 0,'0'-53'16,"36"159"-1,-72-159-15,1 0 16,35 106 0,18 71-1,17 17 1,53-35 0,-35-71-1,-53-70 32,-17-1-31,-19 1-16,-17 17 15,0 18 1,36 0 0,-54 106-1,71-71 16,53 1-15,18-36 0,-18 0-16</inkml:trace>
  <inkml:trace contextRef="#ctx0" brushRef="#br1" timeOffset="-155092.85">5345 13229 0,'0'0'0,"35"-35"32,0 0-32,18-1 15,-18-52 1,-35 18 0,0-54 15,-17 71-16,-1 53 1,-17 0-16,17 35 16,-17 71-1,35 35 1,0-52 0,88-19-1,-35-35 1,0-35-1,17-17 1,-52-36 0,17-35-1,-35 35 1,0-18 0,-17 71 30,17 18-46,-18 52 16,18 19 0,0-54-1,53-35 1,18 0 0,-36 0-1,-18-18 1,54 18-1,-36 0 1,-35-35 93,0 0-93,18 35-16,17 0 31,-17 0-31,52 0 16,-34 0 0,34-18-1,18 18 1,-88-35-16,0-1 31,-35 36-15,-18 18-1,89-18 17,-19 35-1,18 18-16,1 18 1,-36-18-16,35 53 16,0-89-1,-35 36 1,-17-53 0,-36 0-1,17-70 16,36-19-15,18-52 0,35 53-16,0-159 15,-53 88 1,0 89 0,-18 70 30,18 70-30,0 36 0,18 35-1,17-52 1,-35-54-16,18-35 16,-18-35 30,0-18-30,35 0 0,0 17-1,-17 36 1,17 53 0,1 18-1,-1-71 16,0 0-15,-35-18 0,53 1-1,-18 17 1,-17 0 0,17 0 15,-35 35-16</inkml:trace>
  <inkml:trace contextRef="#ctx0" brushRef="#br1" timeOffset="-154592.09">7391 13035 0,'35'0'31,"-17"-35"-31,35-18 16,-53 18 0,35-54-1,-35 19 1,-18-1-1,1 71 1,-19 0 0,36 53-1,53 0 1,0 18 0,18-36 15,-36 36-16,-70-36 17,17-35-17,-70 0 1,53 0 0,35-18-1,0-17 1,17 17-1</inkml:trace>
  <inkml:trace contextRef="#ctx0" brushRef="#br1" timeOffset="-153824.62">7761 12859 0,'0'17'15,"0"36"-15,0-17 16,35-36-1,1 0 17,-36-53-1,-18-18-15,18 53-1,18-17 1,52 70-1,-70 18 1,35-17 0,-35-1-1,36-70 48,-1-1-48,36 1 1,-36 35 0,0 0-1,-35 53 17,0-18-17,35-35-15,-35-17 63,36 17-48,-36-36 1,35 36 0,-17 0-1,17 0 1,35 0-1,-34 0 1,-1-17 0,-35-36-1,0 18 1,-18 35 0,18 17-1,-17 54 1,17-18-1,53-53 1</inkml:trace>
  <inkml:trace contextRef="#ctx0" brushRef="#br1" timeOffset="-153207.25">8678 12577 0,'0'0'16,"0"-18"-16,0-17 31,-35 35 0,35-18-15,18 71 234,-18 0-250,35-18 16,-35 36-16,53-18 15,-53-1-15,35-16 16,-35-19 0,0-52 46</inkml:trace>
  <inkml:trace contextRef="#ctx0" brushRef="#br1" timeOffset="-152957.44">8625 12735 0,'18'0'15,"-36"0"-15,36 0 16,123-35-1,-70 35-15,-1-35 16,-34 35 0,-1 35 46,0 36-46,0-36-1,1-35-15</inkml:trace>
  <inkml:trace contextRef="#ctx0" brushRef="#br1" timeOffset="-152818.8">9013 12471 0,'0'0'0,"36"0"32</inkml:trace>
  <inkml:trace contextRef="#ctx0" brushRef="#br1" timeOffset="-152224.3">9243 12859 0,'0'0'15,"0"-18"48,0-17-47,0-18-1,35 53-15,-35-18 16,35 18-1,-17 0 1,17 0 0,-35 36-16,36 34 15,-36-52 17,52-54 14,-34 19-30,35 17 0,-18 0-1,1 0 1,69 0 0,-52 0-1,-35-35 1,-18-1-1,0 19-15,-18 17 32,-35 0-17,53 53 1,0-1 15,89-16-15,-1-36-16</inkml:trace>
  <inkml:trace contextRef="#ctx0" brushRef="#br1" timeOffset="-151991.42">10301 12453 0,'0'0'0,"0"18"31,0 17-15,0 18-16,0 0 0,0-18 15,0 53 1,35-35 0</inkml:trace>
  <inkml:trace contextRef="#ctx0" brushRef="#br1" timeOffset="-151707.89">10283 12524 0,'0'-36'16,"18"36"-1,53 0 1,-1 36-1,-52 17 1,-18-18-16,0 18 16,0 0-1,-53-36 32,0-17-31,18 0-1</inkml:trace>
  <inkml:trace contextRef="#ctx0" brushRef="#br1" timeOffset="-151474.13">10830 12382 0,'0'0'0,"-17"0"15,-36 53 1,17 18 0,36 17 15,18-53-31,35-17 0,0-18 31,0 0-15,0 0-16</inkml:trace>
  <inkml:trace contextRef="#ctx0" brushRef="#br1" timeOffset="-150628.09">11359 12347 0,'0'-17'125,"36"17"234,17 35-343,-18 0-16,35 0 15,19 1-15,-1-1 0,-35-35 16,-18 53-16,-17-53 15,-18-18 79</inkml:trace>
  <inkml:trace contextRef="#ctx0" brushRef="#br1" timeOffset="-150366.46">11800 12259 0,'0'0'0,"-70"35"31,17 53-31,-18-17 15,-17 53 1,71-72 0,17-16-1,0-19 32</inkml:trace>
  <inkml:trace contextRef="#ctx0" brushRef="#br1" timeOffset="-148690.49">1940 13370 0,'71'0'62,"17"0"-46,18-35-16,17 35 31,-70 0-31,71-35 31</inkml:trace>
  <inkml:trace contextRef="#ctx0" brushRef="#br1" timeOffset="-148423.79">2487 13229 0,'-70'-35'31,"140"70"-31,-140-35 47,87 53-31,1-18-1,17 1 1,-35-1 15,-18-17-15,-17-18-1,18 35 1,-36-35-16</inkml:trace>
  <inkml:trace contextRef="#ctx0" brushRef="#br1" timeOffset="-147772.86">2222 14005 0,'-17'0'0,"34"0"46,54 0-30,0 0-16,17-17 16,-18 17-16,54-36 15,-18 19 32,-142-19-16,-52 36 1,106 0-1,35 18-15,-18 17-16,-35 1 15,53 17 1,-53-36-1,-35 36 1,-18-18 0,17-35-1,36 18 1</inkml:trace>
  <inkml:trace contextRef="#ctx0" brushRef="#br1" timeOffset="-140437.31">3404 13829 0,'0'-18'0,"0"54"62,18 34-62,-18 1 16,53-1 0,-36 36 15,19-106 0,-36-18 0,0-52-15,0 17 0,106 18-1,-36 35 1,1 0-1,-71 53 1,35-18-16,-35-18 16,-35 19 15,-1-36-15,19 0-1,-18 0 1,70-18 15,0 18-31</inkml:trace>
  <inkml:trace contextRef="#ctx0" brushRef="#br1" timeOffset="-140305.62">3881 14041 0,'17'52'31,"18"-16"-31,-87-124 0,157 229 15,-69-141 1</inkml:trace>
  <inkml:trace contextRef="#ctx0" brushRef="#br1" timeOffset="-140152.47">3916 13882 0,'0'0'16,"0"-35"15,53 35-31</inkml:trace>
  <inkml:trace contextRef="#ctx0" brushRef="#br1" timeOffset="-139987.68">4075 13864 0,'0'106'31,"52"-53"-31,-52 0 16,36 17 0,17 1-1,-53-36 1</inkml:trace>
  <inkml:trace contextRef="#ctx0" brushRef="#br1" timeOffset="-139655.01">4127 14111 0,'0'-35'0,"106"123"0,-212-141 16,159 0-1,-17 18-15,70 35 16,-71 0-1,0 0 17,-35 35-17,-18-17 1,18 17 0,18 0-1,17-17 1,-35 17-1,-35 1 17</inkml:trace>
  <inkml:trace contextRef="#ctx0" brushRef="#br1" timeOffset="-138921.03">5345 13864 0,'-106'0'16,"70"35"-16,36-17 15,-35 17 1,70 18-1,18 0 1,-17-53 0,-1-17-1,0-1 1,-35-17-16,0-1 16,0 19-1,53 52 16,35 18-15,-70-53 0,35 0 15,-35 0-15,-18-53 15,-36 18-16,36 17 1,71-17 0,-54 35-1,19 53 1,-36-18 0,70 18-1,1-18 1,-1-35-1,-70-35 1,36-18 15,-36 0-15,0 18-16,0 17 16,-18 18 15,18 53-16,0-18-15,0-17 16,0 35 0,35-53-16</inkml:trace>
  <inkml:trace contextRef="#ctx0" brushRef="#br1" timeOffset="-138488.36">6421 13864 0,'0'18'16,"0"17"-16,0-17 15,0 17 1,0 0-16,0-88 94,0 36-94,35-36 15,0 18 1,-17 35 15,-18 17-31,35-17 16,-35 35-1,35 18 1,1-17 0,-1-36-1</inkml:trace>
  <inkml:trace contextRef="#ctx0" brushRef="#br1" timeOffset="-138237.25">6685 13899 0,'0'0'15,"0"18"1,0 0 0,53-18-1,-18 0-15,1 0 16,-19 0-16,36 0 15,-53-36 32,0 1-31,-70 18 0,34 17-1</inkml:trace>
  <inkml:trace contextRef="#ctx0" brushRef="#br1" timeOffset="-138004.88">7179 13635 0,'0'17'32,"18"19"-32,-18 17 15,53 17-15,-18 36 16,-35-53 0,0-18-16</inkml:trace>
  <inkml:trace contextRef="#ctx0" brushRef="#br1" timeOffset="-137853.62">7179 13864 0,'0'0'0,"0"-53"16,18 18 0,52 35-1,36-18 1</inkml:trace>
  <inkml:trace contextRef="#ctx0" brushRef="#br1" timeOffset="-137088.22">7743 13723 0,'71'0'344,"-18"0"-344,-18 0 15,18 0-15,0-35 16,-18 35-16,-17-36 15,17-16 32,-35-37-31,-35 36 15,0 89 0,35 34-15,0 36 0,0 35-1,0-35 1,17-53-16,-17-18 16,0 1-1,18-36 1</inkml:trace>
  <inkml:trace contextRef="#ctx0" brushRef="#br1" timeOffset="-136882.83">8008 13935 0,'0'-18'16,"18"89"-16,-36-177 15,18 159-15,53-141 16,53 52-1,-89 36 1,36 0 0,-17 71-1,-1-36 1,-17-35 0</inkml:trace>
  <inkml:trace contextRef="#ctx0" brushRef="#br1" timeOffset="-136717.84">8255 13635 0,'0'0'0,"0"-35"15,18 35 1,35 0-1</inkml:trace>
  <inkml:trace contextRef="#ctx0" brushRef="#br1" timeOffset="-136421.51">8431 13723 0,'36'53'16,"69"18"-1,1-71 1,-53 35-1,-17-35 1,-36-18 0,0-17-1,-18-36 1,-35 54 0,35 17-1,-35 0 1,0 88-1,18-35 1,35 0 0</inkml:trace>
  <inkml:trace contextRef="#ctx0" brushRef="#br1" timeOffset="-136102.22">8767 13864 0,'0'0'0,"35"0"0,53-70 31,-70 70-15,17-36 0,0 1-16,-35 17 15,-17-17 1,-1 35-1,-35 0 1,0 71 0,53-1-1,0 1 1,18-36 0,52-35-1,-52 0-15,35 0 16</inkml:trace>
  <inkml:trace contextRef="#ctx0" brushRef="#br1" timeOffset="-135652.78">9225 13476 0,'0'0'0,"-35"18"15,35 35 1,0 0-16,0-18 16,0 71-1,17-36 1,-17-34 0,36-1-16,-36-53 62,0-17-46,-18-18-1,-35 18 1,-17 35 0,17 17-1,35 19 1,18-1-16,0 18 15,18-36 1,35-17 0,17 0-1,-17 0 1</inkml:trace>
  <inkml:trace contextRef="#ctx0" brushRef="#br1" timeOffset="-133869.68">2487 14975 0,'0'0'0,"18"0"62,17 0-46,0 0-16,1 0 15,193-17 17,-194 17-17,-35-18-15,-18-17 47,18 0-31,-17 35-16,17-18 15,-35 18 17,52 0-1,18 53-15,18 0-1,18 17 1,-53-52-1,-18 17 1,-18 1 0,-35-36-1,18 35 1,17-35 0,18 17-1</inkml:trace>
  <inkml:trace contextRef="#ctx0" brushRef="#br1" timeOffset="-128955.6">3616 14834 0,'18'53'78,"-18"-18"-62,35-17-16,-35 17 16,0 1-16,18-19 15,17-17 16,-35-17-15</inkml:trace>
  <inkml:trace contextRef="#ctx0" brushRef="#br1" timeOffset="-128517.03">3634 14781 0,'0'0'15,"0"-88"16,53 0-15,-1 88 0,-16 53-1,-36 35 1,0-17 0,-53-1-1,70-87 32,19 17-31,-1 0-16,18 0 15,-35 17 1,17 18 0,-35 18-1,-18-17 16,1-19-15,-19-17 0,36-17 15,0-19-15</inkml:trace>
  <inkml:trace contextRef="#ctx0" brushRef="#br1" timeOffset="-127781.98">4039 14799 0,'-35'18'0,"70"-36"0,-52 18 16,-36 35-1,17 36 1,36-18 0,53-18-1,53-53 16,-88-17-15,17 17 0,-35-34-1,0 16 1,0 72 15,35-1-15,-17-35-1,17 0 1,1 0 0,-36-18-1,0-17 1,-18 17 0,36 18 30,17 0-30,53 0 0,-53 0-1,1 36 1,-36 16-16,-36-16 16,36-54 30,18-17-30,35-53 0,0 35-1,-53 35 1,-18 53 31,18 1-32,18 17 1,17-53 0,18 35-1,35-35 1</inkml:trace>
  <inkml:trace contextRef="#ctx0" brushRef="#br1" timeOffset="-127384.7">4939 14517 0,'0'70'31,"35"71"-15,18-70-1,-35-18 16,-18-88 32,-18 35-63,18-36 0,-70 36 16,70-35-1,-142 53 1,54 52-1,71-17 1,17 0 0,35-18-1,0-35-15,36 0 16,17-17 0</inkml:trace>
  <inkml:trace contextRef="#ctx0" brushRef="#br1" timeOffset="-126801.5">5856 14587 0,'-18'-17'31,"1"17"-15,-36 17-1,53 19 1,-35 17 0,52-1-1,36-52 1,0 0 0,-18-17-1,1-1 16,-19-17-15,36 35 0,-18 0-1,-17 18-15,-18 17 16,0 0 0,0-53 46,0-17-62,0 0 16,53-36-1,0 71 1,-35 0-16,17 0 16,0 18 15,-17 70-16,-18-70 1,88 17 0,0-35-1</inkml:trace>
  <inkml:trace contextRef="#ctx0" brushRef="#br1" timeOffset="-126300.72">6720 14411 0,'0'0'16,"0"35"15,36 36-31,17 70 16,-53-53-1,35-53 16,-35-17-31,-18-18 47,18-18-31,0-52 0,18 17-1,35 0 1,0 53-1,0 0 1,-36 18 0,-17 70-1,0-71 1,-53 19 0,18-36 15,70 0 0,1-53-15</inkml:trace>
  <inkml:trace contextRef="#ctx0" brushRef="#br1" timeOffset="-126168.29">7214 14587 0,'0'0'0,"0"71"0,0-36 15,0-17-15,0 17 16,36-17 0</inkml:trace>
  <inkml:trace contextRef="#ctx0" brushRef="#br1" timeOffset="-126022.66">7232 14464 0,'0'0'15</inkml:trace>
  <inkml:trace contextRef="#ctx0" brushRef="#br1" timeOffset="-125117.6">7355 14764 0,'0'0'0,"0"-18"78,0-17-63,0 0 1,36-1-16,17-17 16,-18 53 15,-35 18-31,18-18 16,17 35-1,18 1 1,0-36-1,35 0 1,-53-18 0,-35 0-1,0-17 1,-18 17 0,-34 18 15,-1 18-16,53 35 1,0-18 0,17-35-1,36 0 1,-18 0 0,1-17-1,-1-36 1,-35 106 46,18-53-62,17 0 16,0 0 0,-17 0-1,-18-18 16,0 0-15,0-17 15,0 17-15,35-52 0,0 70-1,18-35-15,-35 35 16,-18 17-1,0 71 1,0-35 0,35-35-1,-17-18 17,17 0-17</inkml:trace>
  <inkml:trace contextRef="#ctx0" brushRef="#br1" timeOffset="-124617.46">8237 14570 0,'0'35'31,"0"-70"-31,0 52 16,0 19 0,36-36-1,17 0 1,-36 0-1,-17-18 1,0-17 0,0 17 15,0 53 16,0 1-32,0 52 1,71 53 0,-71-35-1,0-53-15,0 17 16,0-34 0,-18-36-1,-52 0 1,17 0-1,17-18 1,1-53 0,35 1-1,53-1 1,18 18 0,-19 18-1</inkml:trace>
  <inkml:trace contextRef="#ctx0" brushRef="#br1" timeOffset="-123850.48">8978 14323 0,'0'-18'31,"0"89"-15,35-18 0,-35 0-16,36 52 15,-36-52-15,0 18 47</inkml:trace>
  <inkml:trace contextRef="#ctx0" brushRef="#br1" timeOffset="-123065.86">8996 14587 0,'0'-35'16,"35"-18"0,-70 141-16,123-176 0,-53 88 15,106 0 1,-105 71-1,-36 17 1,0-70 0,-18-36 15,18-17-15,0-36-1,35 53 1,1 18-1,-1-35-15,35 35 16,19-35 0,-1 0-1,-71 17 1,-69 18 31,34 0-47,-17 0 15,-1 71 1,36-54-16,0 54 16,53-54-1,35-17 1,36 0 0,-106 0 15,34-53-16,-16 18 1,-36 0 0,-18 0-1,-17 35 17,17 17-17,18 71 1,0-52 15,35-36 0,18 0-31,-35 0 16,35 0 0,0 0-1,-18-18 16,0 18-15,-35-35 0</inkml:trace>
  <inkml:trace contextRef="#ctx0" brushRef="#br1" timeOffset="-122393.72">10601 14093 0,'-18'-105'16,"-35"52"-1,0 53 1,18 0 0,18 0-1,17 17-15,0 142 32,70 106-1,-70-195-31,35 54 15,-35-89 1,0 0 0</inkml:trace>
  <inkml:trace contextRef="#ctx0" brushRef="#br1" timeOffset="-121648.73">10425 14340 0,'17'-53'32,"1"159"-32,-53-159 0,123-35 15,-35 88 1,17 53 0,-70-18-16,36 18 15,-36-17 1,0-19-1,35-34 32,18-19-31,0-17 0,0 18 15,-18 35-31,0-35 15,0 17 1,-52 18 15,-89 0-15,71 53 0,-1 0-1,54-18 1,70 18-1,-53-53-15,71 0 16,-53 0 0,18-35-1,17-36 1,-88 54 15,-53 17 0,18 0-15,35 35 0,35-35-1,-17 0-15,35 0 16,-18 0 0,-17 35 15,34 54-16,-16-1 1,-36-71 0,0 36-1,35-53 1</inkml:trace>
  <inkml:trace contextRef="#ctx0" brushRef="#br1" timeOffset="-120765.36">11483 14270 0,'0'17'15,"0"19"-15,35-1 16,-35-17-16,35 17 15,1 0 1,-1-35 0,0 0-1,-35-17 1,18-19 15,-18-17-15,0 18-16,0 53 47,0-1-32,35 36 1,18-35 0,-35-18-1,35 0 1,0 0-1,-18 0-15,18-53 16,-53 18 15,0-1-31,-18 54 47,-17 53-31,35-54-1,18 36 1,34-53 0,1 0-16,0 0 15,18 0 1,-54 0 0,-17-17 77,0-1-77,36-35 0,-36 18-1,53 35 1,-36-18-1,19 36 1,-36-1 0,35 19-1,-35 17 1,0 0 0,35-53-16</inkml:trace>
  <inkml:trace contextRef="#ctx0" brushRef="#br1" timeOffset="-120099.29">12594 14340 0,'0'0'15,"-35"0"-15,-18 0 16,53 36 0,0 17 15,35 0-16,18-53 1,-18 0 0,-35-18-16,36 0 31,17 18 16,-36 0-32,19 0-15,16 0 16,-16-35 0,-36 0-1,0 17 1,0 53 46,0 1-62,0 34 16,0 71 0,0-53-1,0 1 1,0-54 0,-18 18-1,-17-53-15,0 0 16,-36-18-1,53-35 1,-17-17 0,70-71 15,18 52-31,-17 72 31,16 17-15,1 0-16</inkml:trace>
  <inkml:trace contextRef="#ctx0" brushRef="#br1" timeOffset="-116913.96">13705 13988 0,'0'-18'31,"-17"18"-16,-19-35 1,1 35-16,0 0 16,-106 70 15,229 71 16,-53-141-47,124 106 31,-159-88 0,-35-18-15,35 35 0,-53-35-1,18 0 1,-18 0-1,17 0 1,36-35 0,89-18-1</inkml:trace>
  <inkml:trace contextRef="#ctx0" brushRef="#br1" timeOffset="-116381.13">13776 14182 0,'0'17'16,"0"-52"-16,0 53 0,0 35 16,35-53-16,-17 0 15,123 35 1,-123-35 0,-18-18-1,0-52 16,-53 70-15,-18-36 0,18 36-1,106 0 17,-18 0-17,-17 0 1,17 0-1,18 36 1,-35-1-16,17-17 16,-35 34-1,0-69 63,0-18-62,0-1-16,53 1 16,-53 17-16,106-35 15,-53 18 1</inkml:trace>
  <inkml:trace contextRef="#ctx0" brushRef="#br1" timeOffset="-116115.79">14252 13952 0,'-35'0'0,"35"-35"15,0 70 48,18 1-63,-18 17 15,35-1-15,-35 1 16,0-17-16,0 34 16,35-35 15,-35 1-15</inkml:trace>
  <inkml:trace contextRef="#ctx0" brushRef="#br1" timeOffset="-115863.88">14340 14182 0,'0'-18'31,"0"36"-31,36-71 0,52 17 16,-35 36-1,-36-35 1,-17 88 31,0-18-47,0 18 15,36 0 17,-36-35-17</inkml:trace>
  <inkml:trace contextRef="#ctx0" brushRef="#br1" timeOffset="-115707.5">14446 13917 0,'18'-18'31,"17"18"-31,-17 0 16</inkml:trace>
  <inkml:trace contextRef="#ctx0" brushRef="#br1" timeOffset="-114964.78">14799 14235 0,'-18'0'15,"18"-36"48,18 36-63,-18-35 16,18 35-16,-18-35 15,35 35 16,-35 17-15,53 1-16,17-18 16,-17 0-1,-17 0 1,-36-35 31,35 35 31,-17 35-47,-18 18-15,52-18-16,-16 71 15,-36 18 1,0-19 0,0-52-1,0-17 17,-36-36-32,1 0 15,18 0 1,-36-36-1,17-34 1,36 34-16,0-105 16,71 53-1,-53 53 1,70 35 0,-88-35-16,35 35 15,0 0 1,1 0-1</inkml:trace>
  <inkml:trace contextRef="#ctx0" brushRef="#br1" timeOffset="-113730.4">15681 14005 0,'0'18'31,"0"35"-15,0-18-16,0-17 0,18-18 15,-18 53 1,0-71 62,0-35-62,141-53 15,-106 106-16,-35 36 1,0-1-16,0-18 16,0 36 15,0-70 47,35-1-78,-35-17 16,53 0-16,-35 35 15,17-18 1,18 18 0,-35 18-1,35 34 1,-1-16-1,-16-36-15,17 0 16,-36 0 15,-17-36 1,36-34-17,-72 70 16,1 0-31,35 35 16,-18 18 0,36-18-1,70 1 1,0-36 0,-17 0-1,-36 0-15</inkml:trace>
  <inkml:trace contextRef="#ctx0" brushRef="#br1" timeOffset="-113514.51">16598 13864 0,'-35'-17'16,"35"-19"15,35 89-15,-70-70-16,35 52 15,0 71 1,0 17 0,18-70-1,-18-18 1,35-35 0</inkml:trace>
  <inkml:trace contextRef="#ctx0" brushRef="#br1" timeOffset="-112730.5">16563 14076 0,'0'0'16,"0"-18"-1,35-17-15,0 35 16,-35-35 0,53-18-1,-53 35 1,36 71 46,-36-35-62,0 17 16,0 0-16,17 18 16,-17-18-1,0-52 79,36-19-94,-36 19 16,35-18-16,0-1 15,-35 72 32,18-36-31,-18 35-16,35 0 15,-17-35 1,88 35 0,-89-35-1,-17-17 1,0-19-1,35 36 1,-35 18 15,0 17-15,53 1 0,-17-36-1,17 0 1,-53-18-1,35 18 1,-35-35 0,0 17-1,-18-17 1,-35 0 0,36 35-16,-36 0 15</inkml:trace>
  <inkml:trace contextRef="#ctx0" brushRef="#br1" timeOffset="-112192.72">17621 13705 0,'0'18'47,"0"17"-47,0 18 16,0 0-16,18 35 16,-18-35-1,35-17 1,-35-54 62,0-17-62,-17 35-16,17-36 15,-53 36 1,-18 0-1,0 18 1,36 35 0,53 0-1,52-18 1,19-35 0,-36 0-1,-1 0 1,-34 0-1,-18-18 17</inkml:trace>
  <inkml:trace contextRef="#ctx0" brushRef="#br1" timeOffset="-103879.18">2275 16034 0,'89'0'31,"-19"0"-31,1-18 16,17 18-16,159-35 47,-212 0-16,-53-1 0,1 36 1,70 18-1,0 17-15,0 18-16,-53-18 31,-18 1-16,-35-36 1,35 0 0,18 35-1,-35-35 1,35-18 0,18 18-16</inkml:trace>
  <inkml:trace contextRef="#ctx0" brushRef="#br1" timeOffset="-102628.36">3351 15699 0,'0'0'16,"0"17"15,0 19-31,0 34 15,0 1 17,36-1-17,-19-70 1,-17 35 0,53-35-1,0 0 1,-35-17-1,17-36 1,-35 18 0,0 70 31,0 0-47,0 18 15,53-18 1,70-35 15,-105 0-15,-18-17-1,0-19 1,0 19-16,0-18 16,0 17-16,0-17 15,-35-1 1,-36 36-1,1 0 1,52 18 0,18 0-1,0 17 1,35 0 0,36-35-1,17 0 1,-53-17 15,18-36-15,-35 35-1,-18-35 1,0 18 0,0 52 30,35-17-30,18 53 0,-18 18-1,1-18 1,-54-18 0,0-17-1,18-71 63,71 53-78,-36-71 16,0 36-16,-17 17 16,17-52-1,-35 35 1,-35 52 31,35 18-32,18-35-15,35 71 16,-18-18 0,36 0-1,-36-18 1,-53 0-1,-17-35 17,-18 0-17,0 0 1,35 0 0,18-17-16</inkml:trace>
  <inkml:trace contextRef="#ctx0" brushRef="#br1" timeOffset="-102408.34">4516 15540 0,'0'0'0,"0"53"15,0-18 1,0 18-16,35 35 15,0 18 17,-35-53-17,18 0 1</inkml:trace>
  <inkml:trace contextRef="#ctx0" brushRef="#br1" timeOffset="-101344.63">4727 15946 0,'18'-36'16,"-36"89"-16,124-141 15,-212 159-15,230-160 16,-89 89-16,-35-35 16,0 0-1,-18 17 1,1 18 15,-36 0-15,0 18-1,53 70 1,0-53 0,0 1-1,35-1 1,36 0-1,-36-35 1,18 0 0,-18-18-1,71 1 1,-35-89 0,-54 71-1,18-71 1,-35 88 15,0-17-15,-35 35-1,18 0 17,17 18-17,0-1 1,70 19-1,1 16 1,-18 54 0,-53-70-1,0-1 1,-18-35 0,-17 35-16,-1-35 31,54-18 16,0 18-32,17-52-15,35-1 16,-17 0 0,-35 0-1,-18-18 1,0 54-1,-35 17 17,35 53-1,17-1-15,19 1-1,-1-17 1,0-1-1,-35 0 1,0-17 31,-17-18-31,-36 0-1,17 0 1</inkml:trace>
  <inkml:trace contextRef="#ctx0" brushRef="#br1" timeOffset="-96359.21">6456 15487 0,'-35'0'47,"-18"70"-32,53-34-15,-53 17 16,53 70 15,0-88-31,53 1 31,0-36-15,17 0 0,-35 0-1,1 0 1,-36-53-16,0 18 15,0 52 32,0 36-31,17-53-16,54 18 16,17-18-1,-70 0 16,-54 0 1,1-36-17,0-16 1,35 34 0,17-17-1,1 35 1,35 0-1,-18 70 1,-35 1 0,36-36-1,-36 0 1,0-52 46,17 17-46,-17-36-16,0 1 16,36 0-1,52-18 1,-71 53 0,19 53-1,-36 0 1,35-36-1,-35-52 64,35 0-79,0 17 15,1-17-15,-19 35 16,19-35-16,-1 35 31,0 53-15,-35-18-1,35 18 1,-35-18 0,18-17-1,17-18-15</inkml:trace>
  <inkml:trace contextRef="#ctx0" brushRef="#br1" timeOffset="-95909.18">7426 15752 0,'0'-18'16,"0"71"-16,0-88 0,0 35 31,0 52-31,18 72 31,-18 52-15,35-158 0,-35 17-1,0-52 17,0-36-17,0-36 1,0-34-1,0 52 1,70 19 0,-17 52-1,18 0 1,-18 70 0,-36 1-1,-17-18 1,-70-18 15,17-35-15,35 0-1,18-35-15</inkml:trace>
  <inkml:trace contextRef="#ctx0" brushRef="#br1" timeOffset="-94775.38">7937 15857 0,'0'0'0,"0"36"15,0-1 1,0-53 93,18 18-93,-18-53-16,0 18 16,35 0-1,36 0 1,-18 35-1,-18 17 1,0-17 0,18 0-1,-17 0 1,-19-17 0,-17-1-1,0-17 16,-35-1-15,-18 72 0,18 34-1,35-17 1,0-18 0,17 18-16,36-53 15,18 0 1,-18 0-1,-18 0 1,18-70 0,-18-1-1,-35 54 1,0-36 0,0 70 30,36 19-30,-19 16 0,-17 1-1,0-35 1,0 35 0,0-18-1,-35-35 1,53-17 31,34-19-32,1-34-15,-53 34 16,36-52 0,-36 71-1,0 70 63,17-53-78,-17 52 16,36-52-16,-1 36 16,-17 17-1,34-53 1,-69 0-1,17 35 1,-35-35 0,-18 0-1,0-35 1</inkml:trace>
  <inkml:trace contextRef="#ctx0" brushRef="#br1" timeOffset="-94609.61">8872 15734 0,'0'0'0,"0"18"0,0 17 16,0-18-16,36 54 15</inkml:trace>
  <inkml:trace contextRef="#ctx0" brushRef="#br1" timeOffset="-94439.15">8872 15663 0,'0'0'0,"0"-17"16,18 17 31</inkml:trace>
  <inkml:trace contextRef="#ctx0" brushRef="#br1" timeOffset="-93876.65">9155 15681 0,'0'0'0,"-36"35"32,1 18-17,35-18-15,0 1 16,0-1 0,18-35-1,17 0 16,-17-18-15,17-17 0,18 0-1,-36 35 1,19 0 0,-36 35-1,0 0 1,0-52 62,35 17-78,-35-36 16,18 36-16,17-35 15,0 35-15,18 0 31,-18 0-15,-35 53 0,18 0-1,-18 0 1,35-18 0</inkml:trace>
  <inkml:trace contextRef="#ctx0" brushRef="#br1" timeOffset="-93308.84">10019 15311 0,'0'17'31,"0"54"-15,18-18-16,-18-18 16,0 35-16,35-17 15,-35 53 1,0-88-1,0 17 1</inkml:trace>
  <inkml:trace contextRef="#ctx0" brushRef="#br1" timeOffset="-92975.03">9984 15610 0,'0'0'15,"53"0"17,-1 0-17,90 0 1,-90-35 0,1 35-1,-53-35 1,0 17 15,-17 18-31,-19 0 16,-34 35-1,35 18 1,52 36 15,19-89-31,34 35 16,54-35-16</inkml:trace>
  <inkml:trace contextRef="#ctx0" brushRef="#br1" timeOffset="-92391.72">10619 15593 0,'0'0'0,"0"-36"16,-53 72-1,53-1 1,0 53-1,0-70 1,88-18 0,-35 0-1,-18 0 1,-17-88 0,-18-36-1,35 18 16,-35 53-15,0 89 31,0-1-47,0 18 16,0 35-1,0 0 1,0-105 62,35-19-78,-35 19 16,36-19-16,16-16 15,-34 52 1,35 0-1,-18 0 1,-17 88 0,-18-71-1,35 89 1</inkml:trace>
  <inkml:trace contextRef="#ctx0" brushRef="#br1" timeOffset="-91825.99">11201 15540 0,'0'35'16,"0"0"-1,0 18 1,0 0-1,0-88 64,17 35-79,-17-35 15,36 35-15,-36-53 16,53 53-16,-36-36 15,18 72 17,-35-1-17,36 0 1,-36 1 0,17-36 15,36 0-16,-53-18 1,36-35 0,-36 18-1,0 52 17,0 19-17,0 17 1,17-18-1</inkml:trace>
  <inkml:trace contextRef="#ctx0" brushRef="#br1" timeOffset="-91663.09">11518 15469 0,'-35'0'16</inkml:trace>
  <inkml:trace contextRef="#ctx0" brushRef="#br1" timeOffset="-91204.69">11800 15593 0</inkml:trace>
  <inkml:trace contextRef="#ctx0" brushRef="#br1" timeOffset="-89857.3">12418 15452 0,'0'0'15,"70"0"17,1 0-32,-1 0 15,72 0 1,-72 0 0,-35 0 15,-52-53 0,-1 53 0,18 35 1,0 18-17,53-18 1,-18-17-1,-35 35 1,0-18-16,-35-35 16,0 0-1,-1 0 1,-16 0 0,16 0-1,36-18 1</inkml:trace>
  <inkml:trace contextRef="#ctx0" brushRef="#br1" timeOffset="-89607.15">13547 15363 0,'-36'0'15,"1"18"-15,0 0 16,35 17 0,0 0-1,35-35 1,0 18 0,-17-18-16,17 0 15</inkml:trace>
  <inkml:trace contextRef="#ctx0" brushRef="#br1" timeOffset="-89491.46">13564 15487 0,'-35'88'31,"35"-70"-31,0 35 16</inkml:trace>
  <inkml:trace contextRef="#ctx0" brushRef="#br1" timeOffset="-87589.98">13617 15628 0,'53'0'63,"-18"0"-47,-17 0-16,53 0 15,-18 0 1</inkml:trace>
  <inkml:trace contextRef="#ctx0" brushRef="#br1" timeOffset="-87357.49">13899 15434 0,'18'35'32,"0"-17"-17,17-18-15,0 53 16,-17-53 0,17 35-1</inkml:trace>
  <inkml:trace contextRef="#ctx0" brushRef="#br1" timeOffset="-87172.63">14041 15381 0,'0'0'0,"-36"0"15,-34 71 1,34-54-1,1 54 1,35-54-16,0 19 16,0-1-1</inkml:trace>
  <inkml:trace contextRef="#ctx0" brushRef="#br1" timeOffset="-86791.04">14287 15328 0,'0'0'15,"-35"0"1,-18 0-16,18 71 31,35-54-15,0 36-1,35-53 17,-17 0-1,-18-35-31,0 0 16,35 35-1,-35 35 16,35 0-15,-17-35 0</inkml:trace>
  <inkml:trace contextRef="#ctx0" brushRef="#br1" timeOffset="-85423.66">14393 15452 0,'36'35'32,"-36"-17"-32,0-54 93,35 1-77,-17 35 0,17 0-1,-35 18 1,17-18 0,-17 17-16,0 19 15,0-54 63,36-17-62,-36-1-16,53 36 16,-18-53-1,-35 71 16,18-18-15,-18 53-16,35-35 16,18-18-1,-18 0 17,-17 0-17,-18-36 1,0 72 46,0-1-62,0 0 16,35 18-16,-35 0 16,0-18-1,0-52 48,0-19-48,0 1-15,0-71 16,0 71 0,0-18-1,70 0 1,-52 53-1,17 0 1,-35 71 0,0-18-1,0-18 1,53-35 31,18-18-32,-18-52 1,-18-1 0,-35-17-1,0-18 17,-18 71-17,-17 35 1,35 18-1,-35 52 1,35-17-16,0 18 16,35-19-1,18-16 1,0-36 0,18 0-1,-36 0 1,0 0-1,0-88 1,-35 70 0,0-17-1,-17 35 1,-1 17 15,18 71-15,0-35-1,0-35 1,53-18 0,35 35-1</inkml:trace>
  <inkml:trace contextRef="#ctx0" brushRef="#br1" timeOffset="-85207.96">16104 15222 0,'0'36'47,"0"-19"-47,0 36 15,0-18 1</inkml:trace>
  <inkml:trace contextRef="#ctx0" brushRef="#br1" timeOffset="-85069.22">16087 15011 0,'0'0'15</inkml:trace>
  <inkml:trace contextRef="#ctx0" brushRef="#br1" timeOffset="-84723.2">16228 15134 0,'0'0'0,"0"35"63,35 1-48,18 17 1,-35-18-1,-18 0 1,35-35-16,-70 0 31,17 0-15,-17 0 0,17 0-1</inkml:trace>
  <inkml:trace contextRef="#ctx0" brushRef="#br1" timeOffset="-84490.68">16863 14870 0,'0'52'32,"0"1"-32,0-17 15,0 17-15,17 0 16,-17-18 0,36 0-16,-36 0 15</inkml:trace>
  <inkml:trace contextRef="#ctx0" brushRef="#br1" timeOffset="-83773.41">16933 15064 0,'0'0'0,"0"-18"0,71-17 16,-18-18-1,-53 17 1,0 72 46,0-1-46,0-17-16,0 35 16,0 0-1,17-18 1,-17 0-1,36-35 1,-19 0 0,19 0-1,-1 0 1,-17-53 0,17 0-1,-35 71 32,0 0-31,0 34-1,0-16 1,35-36 0,0 0-1,1 0 1,-1 0-1,-35-18 1,0-52 0,0 17-1,0 35 1,0 36 46,0 17-62,0-17 16,0 17-16,18 18 16,-18-36-1,35-17 1</inkml:trace>
  <inkml:trace contextRef="#ctx0" brushRef="#br1" timeOffset="-83473.97">17657 14905 0,'0'0'15,"-36"0"16,36 70-15,0-34-16,0 87 16,0-17-1,0-71 1,18 18 0,17-18-1</inkml:trace>
  <inkml:trace contextRef="#ctx0" brushRef="#br1" timeOffset="-83222.52">17815 14905 0,'0'53'16,"0"-18"0,0 18-16,0 0 15,0-18-15,0 36 32,18-36-17,-18 18 1</inkml:trace>
  <inkml:trace contextRef="#ctx0" brushRef="#br1" timeOffset="-82506.78">17604 15081 0,'70'-17'31,"-52"17"-31,35 0 0,35 0 16,-35 0-1,0 0 17,-53 17-17,35-17-15,-35 88 16,18-70-1,-18 17 1,0-52 31,0-1-31,0-35-1,0 0 1,35 53-1,0-17 1,-17 34 15,-18 19-15,0 16 0,0-16-1,35-36 32,-35-18-31,0-17-1,35 35-15,-35-35 16,18-36 0,70 53-1,-88 36 16,18 17-15,-18 1-16,35 16 16,0-34-1,18-18 17</inkml:trace>
  <inkml:trace contextRef="#ctx0" brushRef="#br1" timeOffset="-82155.13">18609 15028 0,'-18'0'0,"-17"0"16,-18 0 0,-17 18-1,34 17 1,36 1-1,18-36 1,35 0 0,-35 0-1,17 0 17,0-18-17,-35-17 1,18 52 15,17 19-15,0-19-1,1-17-15</inkml:trace>
  <inkml:trace contextRef="#ctx0" brushRef="#br1" timeOffset="-81753.24">18821 15099 0,'-18'35'15,"18"-17"1,0 17 0,0-53 62,18-17-63,17-18 1,18 18 0,0 35-1,-18 0 1,-35 35-16,35-17 15,1 52 1,-36-17 0,17-35-1,-17 17 17</inkml:trace>
  <inkml:trace contextRef="#ctx0" brushRef="#br1" timeOffset="-79855.83">19473 14870 0,'0'-36'15,"-17"36"-15,-1 0 16,-35 18 0,18 17-1,0 53 1,52 71 15,54-106-15,123-53 15,-159-18 0,0 18-31</inkml:trace>
  <inkml:trace contextRef="#ctx0" brushRef="#br1" timeOffset="-79485.5">19773 15028 0,'-35'0'16,"0"18"-16,35 35 31,0 0-31,17-18 32,19-35-32,34 0 15,-35 0 1,-35-18-1,0-17 1,-17 0 0,-36 0 15,18 35-15,52-36-1,36 36 1</inkml:trace>
  <inkml:trace contextRef="#ctx0" brushRef="#br1" timeOffset="-78939.77">20073 14817 0,'0'0'0,"0"53"46,35-1-46,1 37 16,17-1 0,-36-88 15,-34-18 31,-1-35-46,-17 53 0,-36 0-1,53 0-15,18 36 16,-53-36-16,53 17 16,18 19-1,53-36 1,70 0-1,-71-18-15,1-17 16,-36-18 15,-35 17-15,0 89 31,18-53-32,-18 36 1</inkml:trace>
  <inkml:trace contextRef="#ctx0" brushRef="#br1" timeOffset="-78794.84">20443 14852 0,'0'0'0,"18"0"47,17 0-47</inkml:trace>
  <inkml:trace contextRef="#ctx0" brushRef="#br1" timeOffset="-78154.16">20585 15028 0,'-18'0'31,"36"0"-31,17-53 63,-35 18-48,35 35 16,0 18-15,1-18 0,-1 0-16,36 0 31,-36 0-15,-35-36-1,0 1 1,-18 35-16,-35 0 15,53 18 1,36 17 15,52-17-15,-35 88 0,-18-18-1,-35 35 1,0-52-1,0-18-15,0 0 0,-35 0 32,-18-18-32,-18 0 31,36-35-15,-18-88-1,53 17 1,0-34-1,53-19 1,-18 71-16,-17 36 16,17 17-16,18-36 15</inkml:trace>
  <inkml:trace contextRef="#ctx0" brushRef="#br1" timeOffset="-74354.86">17992 13688 0,'0'-18'62,"0"0"-46,123-70-1,159-106 17,-105 141-1,-142 18-31,-17 35 15,-18-35 142,0 17-110,0-17-32,-53 0 1,0 35-1,35 0 1,-17 0 15,53 0 16,-18 17-47,35-17 16,0 0-16,18 18 15,-18 70 1,-35-35 0,0-18-1,0 53 1,-17-88 0,-1 36-1</inkml:trace>
  <inkml:trace contextRef="#ctx0" brushRef="#br1" timeOffset="-70837.93">19121 12894 0,'0'35'16,"0"1"-1,0-1 1,35-35-16,-35 35 16</inkml:trace>
  <inkml:trace contextRef="#ctx0" brushRef="#br1" timeOffset="-70631.43">19121 12735 0,'0'0'16,"0"-17"0</inkml:trace>
  <inkml:trace contextRef="#ctx0" brushRef="#br1" timeOffset="-70403.59">19262 12718 0,'53'53'47,"-18"-1"-47,-35-16 15,53 52 1,-53-70-16,17 17 16,-17 18-1,0-36 1</inkml:trace>
  <inkml:trace contextRef="#ctx0" brushRef="#br1" timeOffset="-70217.8">19403 12929 0,'0'0'0,"17"-17"16,1 17 0,35 0-1,-35 0 1</inkml:trace>
  <inkml:trace contextRef="#ctx0" brushRef="#br1" timeOffset="-66995.16">21078 13017 0,'0'0'0,"106"212"15,-35 70-15,-71-52 0</inkml:trace>
  <inkml:trace contextRef="#ctx0" brushRef="#br1" timeOffset="-64486.11">20020 12612 0,'0'-18'46,"0"36"48,0 17-94,0 36 16,0-18-16,53 35 15,-53-71-15,35 19 16,1-1 0,-1-70 46,35-106-31,-34 105-15,17 36 0,-36 18-1,19-18-15,-1 35 16,0-35 0,-35-35 46,0-18-46,0 18-16,0-18 15,0 35 1,53-17 15</inkml:trace>
  <inkml:trace contextRef="#ctx0" brushRef="#br1" timeOffset="-64352.37">20620 12541 0,'0'71'16,"0"-142"-16,35 195 16,0-71-1,1-53 1</inkml:trace>
  <inkml:trace contextRef="#ctx0" brushRef="#br1" timeOffset="-64199.95">20567 12435 0,'0'0'0,"0"36"31,0-19-31</inkml:trace>
  <inkml:trace contextRef="#ctx0" brushRef="#br1" timeOffset="-63682.65">20814 12682 0,'0'-53'0,"0"18"31,0 0-31,0-18 16,-18 0-1,-17 18 1,0 35 15,35 70-15,35-17-1,36 18 1,-19-54 0,-16-17-16,-19 0 15,36 0 1,-53-17 0,0-71 15,0 70-31,-35-88 15,0 18 1,17 53 0,18 52 15,0 36-15,0 18-1,71-1 1,-18-17-1,-1-17 1,1-36 0</inkml:trace>
  <inkml:trace contextRef="#ctx0" brushRef="#br1" timeOffset="-62417.38">21555 12277 0,'-18'-36'16,"18"1"0,-35 35-16,17 0 15,-35 53 1,18 35-1,35-35 1,35-18 0,1-35-16,-19 0 15,54-17 1,-71-36 0,0 0-1,0 18 16,0-1-15,0 54 0,53 53-1,17-19 1,-17-52 0,0 0-1,-35 0 1,-18-17-1,0-54 1,0-17 0,0 35-16,-18-35 15,-17 0 1,17 53 0,-17 35 15,35 70 0,0 18-15,35 18-1,53 0 1,-17-71 0,-18-35-1,-36 0 1,19 0-1,-36-88 1,0 17 0,-18-17-1,18-18 1,-35 71 0,35 18-16,-36 17 15,36 52 32,0 37-31,18-1-1,35-18 1,0-34 0,-35-36-1,17 0 1,0 0-16,-17 0 15,-18-36 1,0-17 0,0 18-1,0 106 17,53-18-17,17-18 1,1-35 15,-36 0-15,-35-53-1,0 18 1,0-18 0,-18 18-1,-34 35 1,16 0-1,-17 0 1</inkml:trace>
  <inkml:trace contextRef="#ctx0" brushRef="#br1" timeOffset="-61931.03">22507 12030 0,'0'70'32,"0"-34"-32,0-19 0,18-17 15,-18 53 1,35-53-1,0-53 32,-35 18-31,36 0-16,-19 17 16,36 36 15,-17-18-16,-1 17 1,0-17 0,-35-17 15,0-36-15,0-18-1,0 36 1,-18 0-1,1 35 17</inkml:trace>
  <inkml:trace contextRef="#ctx0" brushRef="#br1" timeOffset="-57227.43">23107 11589 0,'0'0'0,"0"-36"32,0 54 30,18 17-46,-18 36-16,35-18 15,-35 35 1,35-17 0,0-54-1,-35 19 1</inkml:trace>
  <inkml:trace contextRef="#ctx0" brushRef="#br1" timeOffset="-56799.08">23107 11818 0,'123'18'0,"-246"-36"0,141-17 46,17 35-30,18-36 0,17 36-1,-34 0 1,-1 36 0,35 17-1,-17-36 1,-17-17-16,-19 0 15,19 0 17,-36-35-17,0 17 1,-36-35 15,1 18-15,0 35-1,-18 0 1,18 0 0,35 18-16</inkml:trace>
  <inkml:trace contextRef="#ctx0" brushRef="#br1" timeOffset="-54683.4">23812 11571 0,'18'-35'16,"-18"17"343,0-17-187,35 35 266,18 18-407,-35-18-31,17 0 15,1 0 1,-36-18 0,0 0 15,0-17-15,0 17-1,-18 18 1,-17 0 15,17 53 0,-17-53-31,35 53 16,35-35 15,36 17-15,34-35-1,-16 0 1,-89-35 0,0 0-1,35 35 1,-35 35 31,17 0-32,-17-53 64,0-17-64,0 0 1,0 0-1,36-1 1,-1 1 0,0 35-1,18 53 1,0-18 0,-53 1-1,35-1 1,-35-18 15</inkml:trace>
  <inkml:trace contextRef="#ctx0" brushRef="#br1" timeOffset="-54148.82">24571 11324 0,'0'0'16,"0"18"0,0 17-1,0 18 1,0-18 0,53-35-1,0 0 1,-36 0-1,19-17 1,-36-72 0,17 89-1,-17 18 32,53 17-31,0-35-1,0 0 1,-35 0 0,-18-17 15,0-36-15,0 18-16,0-1 15,-53 36 1,18 0-1,17 0 1,-35 0-16,18 0 16,35 36 15</inkml:trace>
  <inkml:trace contextRef="#ctx0" brushRef="#br1" timeOffset="-53381.95">25082 11060 0,'0'0'0,"36"17"31,-36 36-15,35 18 0,-17-1-1,35-52 17,-53 35-32,35-53 15,-53-18 32,18-17-31,-53 0-1,18-18 1,17 53 0,-17 0-1,0 0-15,17 35 16,18 0-1,0 18 1,0-18 0,53-35-1,18 0 17,-1 0-17,54-17 1,-107-54-1,36 1 1,-53 17 0,0 35-1,-35 18 32,35 18-47,-35-18 16,35 53-1,0 0 1,17-36-16,19-17 16,17 36-1,-1-36 17,-16 0-32</inkml:trace>
  <inkml:trace contextRef="#ctx0" brushRef="#br1" timeOffset="-52915.87">25964 10989 0,'0'0'16,"-17"0"-16,-36 0 15,18 35 1,-1 18 0,36 0-1,0-35 1,18-18 0,17 0-1,-17 35 1,17-53-1,-35-17 1,0 0 0,35 0-1,-35-18 1,0 88 31,0 18-32,36-36-15,-36 19 16,17-36 0</inkml:trace>
  <inkml:trace contextRef="#ctx0" brushRef="#br1" timeOffset="-52482.49">26053 11077 0,'0'0'0,"0"18"16,17-18 0,-17-53 77,0 0-77,36 35 0,-1 18-1,-35-35 1,17 35-1,19 18 1,-1 52 0,0-17-1,-35-18 1,18-35 0,17 0-1</inkml:trace>
  <inkml:trace contextRef="#ctx0" brushRef="#br1" timeOffset="-51847.82">26352 10971 0,'-17'0'16,"34"0"-16,-34 36 31,34-1-15,36-35-1,0 0 1,-17 0 0,-36-18 15,35 18-31,-35-35 16,0 0-16,0-1 15,0 1 1,0 0-1,0 70 48,35 36-47,-35-54-1,18 89 1,17-53-16,18 71 15,-18 17 1,1-18 0,-36-105-1,0 17 1,-18-35 15,-70-35-15,35-18-1,18 18-15,35-36 16,0-35 0,0 89-1,0-36 17,35 17-17,0 36 1,-35-17-16</inkml:trace>
  <inkml:trace contextRef="#ctx0" brushRef="#br1" timeOffset="-50554">27058 10760 0,'0'35'16,"0"-17"-1,0 17-15,18 0 0,-18 0 32,17-35-32,-17-52 93,0 34-93,0-17 16,53-18 0,-17 53-1,-19 0 1,-17 17 0,35 36-1,-35 0 1,36-53-1,-36 35 1,0-52 31,0-36-31,0 35-1,0-17-15,0 17 16,17-17-1,-17 0 1,36 35 0,-36 35-1,17 18 1,36 0 0,-18-35-1,1-18 1,-19 0-1,19 0 1,17 0 15,-18-71-15,-18 0 0,-17 1-1,0 17 1,0 18-1,-17 35 1,-36 17 0,0 19-1,35 17 1,18-18 0,53 0-1,0-17 1,-18 17-1,36-35 1,-36 53 0,-35-18 15,-17-35-15,-19 0-1,1 35 1,0-35-1</inkml:trace>
  <inkml:trace contextRef="#ctx0" brushRef="#br1" timeOffset="-49831.02">27975 10601 0,'0'0'0,"-35"0"15,17 0 1,-52 18 0,70 17-16,-35 18 15,35 0 1,0-18-1,35-35 1,0 0 0,-17 0-1,17-18 1,0-35 0,-35 1-1,36-37 1,-36 125 46,0-1-62,0 71 32,35-18-17,-18 35 1,-17-17-1,36 18 1,-36-89 0,0-17-1,-53-18 32,18 0-47,-18-89 16,0 19-1,53-36 1,0-17 0,17 105-1,19-17 17,-1 35-17,0-36 1,-17 36-1</inkml:trace>
  <inkml:trace contextRef="#ctx0" brushRef="#br1" timeOffset="-47411.72">28504 10689 0,'0'-35'47,"0"0"-32,36 35 1,-36-36-16,0-52 31,-18 18-15,-17 70-1,17 0 1,-17 0 0,35 35-1,18 18 1,70 0-1,-35-18 1,52 0 0,-69 1 15,-36-19-15,-36-17-1,1 0 1,18 0-1,34 0 32,18 0-31,1 0-16,-19-17 16,19-1-1,17 18-15,-18-53 16,0-35-1,-35 17 1,0 36 15,-18 35 1,1 0-32,17 18 15,-35 52 1,35-52-1,52 70 1,54-88 0,-17 0-1,-37 0 1,1-88 0,0 17-1,-17 36 1,-36 17-1,-89 54 17,54 34-32,35-35 31,0 1 0,35-36-15,1-18-1,-36 0 1,17-17 0,19 17-1,-1 54 17,-18 17-17,36 17 1,0-17-1,-17-18 1,-36 1 0</inkml:trace>
  <inkml:trace contextRef="#ctx0" brushRef="#br1" timeOffset="-46430.39">29492 10425 0,'0'35'16,"0"-18"-1,0 19-15,0-19 16,35 36-1,18-17 1,-17-36 15,-19 0-15,19-18 0,-36-53-1,0 18 1,0 1-1,0 69 32,0 1-47,0 17 16,70-17 0,-17 17-1,-18-35 1,-17 0-1,-18-18 1,35 18 0,-35-88-1,0 35 1,0 36 0,0-19-1,-17 72 1,-19-1-1,36 35 1,0-52 0,36 35-1,17-53 1,-36 0 0,18-18-1,1 1 1,-36 52 31,17-35-32,-17-18 48,0-17-48,0-35 1,0 34-16,89-17 16,-72 18-1,18 35 1,1 35 0,-19 18-1,19-53-15,-1 106 31,-35-88 1</inkml:trace>
  <inkml:trace contextRef="#ctx0" brushRef="#br1" timeOffset="-45962.45">30480 10213 0,'0'0'16,"-18"0"-16,-17 35 15,35 53 1,0-35 0,0-35-1,71-18 1,17 0 15,-35 0-15,-36-35-1,-17-18 1,36-35 0,-36 35-1,-71 88 32,71 18-47,0 17 16,0-34-16,88-1 31,-35 0-15,18-35-1,-54-17 1,-17-1-1</inkml:trace>
  <inkml:trace contextRef="#ctx0" brushRef="#br1" timeOffset="-41410.18">22278 13123 0,'0'18'16,"0"0"-16,0 17 15,0 0-15,0 18 16,18-53-16,-18 35 16</inkml:trace>
  <inkml:trace contextRef="#ctx0" brushRef="#br1" timeOffset="-41230.46">22207 12982 0,'-17'0'31</inkml:trace>
  <inkml:trace contextRef="#ctx0" brushRef="#br1" timeOffset="-40878.32">22437 13194 0,'0'-35'63,"0"-18"-48,0 35-15,0-17 16,53-18 0,-36 53-1,36 0 1,-18 35-1,1 18 1,-1 0 0,-17-53-1,-18 18 1,35-18 0</inkml:trace>
  <inkml:trace contextRef="#ctx0" brushRef="#br1" timeOffset="-40645.89">22737 12788 0,'0'0'0,"0"35"31,0-17-15,17 17-16,18 54 15,-35-72-15,36 54 32,-1-36-17</inkml:trace>
  <inkml:trace contextRef="#ctx0" brushRef="#br1" timeOffset="-40212.26">22719 12965 0,'0'0'0,"0"-18"15,0-35 1,88 0 0,-17 18-1,-18 35 1,-18 0-1,-35 53 17,35 0-17,53 0 1,-35-53 0,-18 0-1,-17-36 1,-18 19-1,-18-89 1,-17 71 0,-18 17-1,18 18 1,-53 0 0,53 35-1,35 0 1</inkml:trace>
  <inkml:trace contextRef="#ctx0" brushRef="#br1" timeOffset="-39728.17">23707 12524 0,'0'0'0,"-53"17"0,53 36 32,17-18-17,54-35 1,17 0 0,18 36-1,-106-19 1,0 19-1,0-19 1,-53-17 0,0 0-1,18 0 1,-18 0 0,18 0-1</inkml:trace>
  <inkml:trace contextRef="#ctx0" brushRef="#br1" timeOffset="-39277.26">23865 12382 0,'0'36'0,"0"-72"0,0 107 0,36-18 16,-19 0-1,36-18 1,0 0 0,-53-70 46,0-53-31,0 70-31,35-17 16,-35 0 0,18 35-1,35 17 1,-18 36-1,18-17 1,18-1 0,-18-35-1,-18 0 1</inkml:trace>
  <inkml:trace contextRef="#ctx0" brushRef="#br1" timeOffset="-38911.13">24430 12471 0,'0'-36'16,"0"19"0,0 70-16,-35-106 15,-18 53 1,53 70-16,0-17 16,0 0-1,17-53 1,36 0-1,-35 0 1,17-17 0,-35-19-1,0-34 1,-18 34 0,-70-17 15,53 53-31,0 0 31,70 0 0,0 0-31</inkml:trace>
  <inkml:trace contextRef="#ctx0" brushRef="#br1" timeOffset="-38677.78">24447 12382 0,'89'89'31,"-1"-19"0,-265-229-31,354 301 63,-177-160-48,0-35 1,0 35-16,35-52 15,18 70 1,-53-35 0,35 35-16,1-53 15</inkml:trace>
  <inkml:trace contextRef="#ctx0" brushRef="#br1" timeOffset="-38478.99">24783 12153 0,'-18'0'15,"36"0"16,-36 35-15,18 36 0,0-18-1,18-35-15,17 52 16,-35-52 0,53 17-1</inkml:trace>
  <inkml:trace contextRef="#ctx0" brushRef="#br1" timeOffset="-37471.14">24747 12347 0,'0'0'0,"36"0"31,-1 0-16,18-35 1,35 0 0,-35 35-1,-18-18 1,-35-17 0,-17 35 15,-19 0-16,36 17-15,-53 36 32,53-17-17,36-1 1,17-35 0,17 0-1,-35 0 1,18 0-1,-17-18 1,-36 1 15,0-19-15,0 19 0,0-19-1,0 1 1,-18 35-1</inkml:trace>
  <inkml:trace contextRef="#ctx0" brushRef="#br1" timeOffset="-34777.99">25453 11871 0,'0'35'62,"0"1"-62,106 193 47,-106-176 0,0-71 16,0-17-48,-36 35-15,36-18 31,-35 18 282</inkml:trace>
  <inkml:trace contextRef="#ctx0" brushRef="#br1" timeOffset="-34276.14">25171 12153 0,'35'0'47,"18"0"-31,-18 53 15,0 18-16,-52-89 48,-18 0-47,35-35-1,0 18-15,0 18 16,0-19-1,0 19-15,17-19 16,36 1 0,-35 35-16,17 0 15</inkml:trace>
  <inkml:trace contextRef="#ctx0" brushRef="#br1" timeOffset="-33389.96">25541 12012 0,'0'-35'16,"-18"35"31,-17 0-32,53 0 48,-18 17-32,0 1-15,0 17-1,17-35 32,19 0-31,-19 0-16,19 0 15,-36 36 1,0-19 0,0 19-1,-18-1 16,0-35-15,-17 0 0,35-35 15,35-1-15</inkml:trace>
  <inkml:trace contextRef="#ctx0" brushRef="#br1" timeOffset="-32942.47">26194 11765 0,'-18'-35'31,"0"52"-31,18 1 16,-52 17-1,16 71 1,36-70 0,53-36-1,0 0 1,-18 0-1,1 0 1,-54 0 15,18 52-15,0-16 0,0 17-1,18-36 16,17-17-15,18 0-16</inkml:trace>
  <inkml:trace contextRef="#ctx0" brushRef="#br1" timeOffset="-32355.88">26423 12030 0,'-35'17'16,"70"-34"-16,0 52 47,-52-70 31,17-1-63,0-16 1,0-1 0,53 17-1,0 36 1,-53 18 0,17-18-16,18 53 15,-35-18 1,36 0-1,-36-70 64,0 0-64,0-18 1,17 18-1,19 35 1,-1 35 0,-35 18-1,18-53 1,-18 18 0,35 17-1,0-35 1,0 0-16</inkml:trace>
  <inkml:trace contextRef="#ctx0" brushRef="#br1" timeOffset="-31859.47">26987 11800 0,'0'0'15,"0"18"-15,0 35 16,-35-18-1,35 1 1,18-1 0,-18 0-16,35-35 15,0 0 1,18 0 0,-35-35-1,17 0 1,-35-1-1,36 36 17,-19 18-17,-17 0-15,88-18 16,-70 35 0,35-35-1,-53-35 32,0-18-31,-18 0-1,-35 53 1,18 0-16,17 0 16,-17 0-1</inkml:trace>
  <inkml:trace contextRef="#ctx0" brushRef="#br1" timeOffset="-31225.84">27517 11571 0,'0'53'31,"17"0"-31,-17-18 16,36 18-16,-36 0 15,35 0 1,-18-18 0,-17-52 46,0-1-62,0-17 16,0-1-16,-35 1 15,-18 17 1,-35 18 0,88 53-1,-35 0 16,52-17-15,54 17 0,-36-53-16,36 35 15,-18-35 1,-18-18 0,18-70-1,-18-36 1,-35 107-1,0-18 1,-35 35 0,17 17-1,18 107 1,0-107 0,18-17 15,35 0-31</inkml:trace>
  <inkml:trace contextRef="#ctx0" brushRef="#br1" timeOffset="-30758.37">28099 11465 0,'0'0'15,"-18"0"1,18 53-16,0 35 16,18 1-1,17-37 1,0-16 0,-35-19 15,0-52 0,0 17-15,0-17-1,-53-18 1,0 53 0,1 0-1,16 18 1,19 70-1,17-35 1,53-35 0,-1-18-1,1 0 1,0 0 0</inkml:trace>
  <inkml:trace contextRef="#ctx0" brushRef="#br1" timeOffset="-29836.61">28610 11501 0,'0'-36'328,"36"19"-313,16-19 1,-34 1 0,-18 0-1,35 35-15,-35-35 16,0-18-1,-17 53-15,17-53 16,-18 53-16,-52 0 31,-1 123 1,71-17-17,53 17 16,17-34-15,-70-54-16,53 0 16,-53-17-16,18 52 15,-18-52 17,0-36-1,0-52-16</inkml:trace>
  <inkml:trace contextRef="#ctx0" brushRef="#br1" timeOffset="-29242.66">28698 11589 0,'-35'0'16,"123"0"-1,-141 0-15,18-18 16,53 18-1,52 0 1,-17-35 0,18 35-1,-54-35 1,-34 52 31,17 36-32,0-18 1,17-35 0,19 36-1,-1-36 1,-35-53 31,0 17-32,0 19 1,53 17 0,-18 0-1,-17 0-15,17 0 16,18 53 0,-35-18-1,-18-53 48,0-35-48,35 1 1,-35 34 0,53-35-1,-18 53-15</inkml:trace>
  <inkml:trace contextRef="#ctx0" brushRef="#br1" timeOffset="-28692.3">29333 11412 0,'0'71'31,"0"-142"-15,0 177-16,36-106 0,-36 53 16,17-35-1,-17-71 63,0 18-62,36-1 0,-1 36-1,-17 0 1,-18 18-1,35 35 1,-35-18 0,0-53 46,0 1-46,35 17-1,-35-53-15,35 53 16,-35-35-16,53 35 16,-17 0-1,-1 17 1,-35 36 0,18 0 15,-18-35-16,35 17 1,0-35-16</inkml:trace>
  <inkml:trace contextRef="#ctx0" brushRef="#br1" timeOffset="-28500.08">29951 11624 0</inkml:trace>
  <inkml:trace contextRef="#ctx0" brushRef="#br1" timeOffset="-24391.38">30180 11395 0,'0'0'16,"0"35"-1,18-35-15,35 35 16,-36-35-16,19 0 16,17-17-1,-36-89 32,-87 0-16,-36 106 1,70 71-17,54-71 1,0 0 0,35 0-1,17-36 1,-70 1-1,0 0 1,0-36 0,0 36-16,0 0 15,-17-1 1,17 72 46,0-19-46,0 18-16,17 18 16,36 53-1,18 53 1,-1-18 0,-17-70-16,-35 17 15,-18-71 1,0 19-1,-35-1 1,-18-35 0,17 0-1,-17-18 1,18-105 15,35 35-15,0-18-1,18 71 1,17 17 0,18 18-1,-35 0 1</inkml:trace>
  <inkml:trace contextRef="#ctx0" brushRef="#br1" timeOffset="-21696.03">22825 13670 0,'0'35'16,"17"36"-1,-17-53 1,36 17-16,-36 0 16,35-35-16,-35 18 15,0-71 63,-18 18-78,18 17 16,0-53 0,18 54 15,0 17-15,17 17-1,0 19-15,-17-1 16,-18 0-1,0-70 79,0 17-94,35-17 16,-35 0-16,35 35 15,-35-18 1,18 18 0,35 0-1,-18 53 1,18 0 0,18-53-1,-18 35 1,-36-35-1,18-17 1,-35-36 0,0-18-1,0 1 1,0 17 15,0 35-15,-17 18-1,-1 0 1,-17 0 0,35 53-1,0 0 1,0-18 0,18 18-1,-1-35 1,36-18-1,-18 0-15,18 0 16,0 0 0,0-36-1,-53-34 1,0-36 15,0 53-15,0 35-1,-18 18 1,36 36 31,17-36-47,-35 35 16,71 0-1,-36 1 1,-35-1-1,-17-18 1,-1-17 0,18-52 46,53 16-62,-53 19 16,53-72-1,-18 37 1,-35 16 0,-18 1-1,1 35 17,17 18-17,0 35 1,17-18-1,89 0 1,-88 0 0,-18-17 15,-35-18 0,-1 0-15,19 0-1</inkml:trace>
  <inkml:trace contextRef="#ctx0" brushRef="#br1" timeOffset="-20605.54">24201 13335 0,'-18'0'16,"-35"0"-1,53 35-15,-35 53 16,35-35 15,17-53-15,1 0-1,17 0 1,-35-17-16,0-1 16,0-52-1,0 34 1,0 54 15,18 0-15,17-18-1,36 0 1,-1 0 0,-52 0-16,35 0 31,-53-53-31,0-18 31,-71 89 0,36 35-15,35-18 0,35-35-1,18 0 1,-35-18 0,17 18-1,-35-53 1,35 89 46,-35-1-62,36 18 16,-36-18-16,70 71 31,-17-36-31,-18 54 16,-35-106-1,0 35 1,-17-53 0,-1 0-1,-35-71 1,0 18 0,53-18-1,0-17 1,36 18-1,17 17 1,17-18 0,-17 18 15,-18-35-15,-52 88 15,-19 0-16,1 53 1,17-18-16,18 18 16,0-17-1,18-1 1,70 0 0,-35-35-1,35 0 1</inkml:trace>
  <inkml:trace contextRef="#ctx0" brushRef="#br1" timeOffset="-20426.59">25171 13406 0</inkml:trace>
  <inkml:trace contextRef="#ctx0" brushRef="#br2" timeOffset="210358.28">13141 11536 0,'-35'0'32,"52"0"46,19 0-78,34 0 15,54 0-15,370-71 47,-406 71-47,53-35 32,-141 0 14,-18 35-30,1-36 0,-36 36-1,17-17 1,19 17 0,87 0 46,-34 53-46,-1-18-1,-18-35-15,-17 53 16,36-18 0,-36 0-1,0-17 1,-18 17-1,0-35 1,-17 36 0,53-72 15,-1 36-15</inkml:trace>
  <inkml:trace contextRef="#ctx0" brushRef="#br2" timeOffset="210705.55">14446 11430 0,'0'53'16,"-35"17"15,70-193-31,-17 282 16,35-159-1,35-18 1,-53-17 0,-35-36-1,0 36 1,-17 0 0,-54 35 15,36 0-31,-18 17 15,53 1 17,18-18-17</inkml:trace>
  <inkml:trace contextRef="#ctx0" brushRef="#br2" timeOffset="211237.08">14975 11236 0,'-35'53'47,"35"0"-47,35-159 0,-52 335 16,70-141-1,-18-17 1,0-53-1,-35 17 1,0-53 15,0-35-15,-35 18 0,17-18-1,-17 0-15,-18-35 16,53 0-1,0 70 1,88 18 0,-35 0-1,0 36 1,-18-1 0,-35 35-1,-17-34 1,-1-36 15,-17 17-15,17-17-1,-17 0 1</inkml:trace>
  <inkml:trace contextRef="#ctx0" brushRef="#br2" timeOffset="211421.1">15152 11201 0,'88'88'63,"-176"-176"-63,176 211 0,-35-88 0,-18 1 15,0 17 1,1-36-1</inkml:trace>
  <inkml:trace contextRef="#ctx0" brushRef="#br2" timeOffset="211669.76">15275 11395 0,'-17'-36'16,"52"-16"15,-53 140-31,89-176 0,-1 88 16,-17 0-1,-17 0-15,-19 17 16,36 36 0,-53 0-1,0-35 1</inkml:trace>
  <inkml:trace contextRef="#ctx0" brushRef="#br2" timeOffset="211838.31">15505 11201 0,'0'0'47,"0"-36"-47,35 36 15</inkml:trace>
  <inkml:trace contextRef="#ctx0" brushRef="#br2" timeOffset="212938.78">15804 11395 0,'0'53'16,"0"-18"31,0-123-47,0 141 31,0-106-15,0 35-16,0-17 15,0 17-15,0-17 16,18 35 0,88 35 15,-71 0-31,0-17 16,1 53-1,-36-124 79,0 35-94,0-17 16,0-18-16,35 53 15,-17-18 1,17 18-1,18 53 1,-18-18 0,18 1-1,-18-1-15,1-35 16,34 0 0,-35 0-1,1 0 16,-36-88-15,35 53-16,-35-18 16,0 35-1,-18 18 1,-140 35 0,122 53-1,1-52 1,35-19-1,71-17 1,-18 0 0,-36-35-1,18 35 1,1 0 0,-1 18-1,36-1 16,-19-17-15,-16-53 15,-36 1-15,0 34-16,-36-70 16,-16-18-1,-1 0 1,17 159 15,36 53-15,36-18-1,-1-17 1,18-19 0,-18-52-16,0 36 31,1-36 0,-19 0-31</inkml:trace>
  <inkml:trace contextRef="#ctx0" brushRef="#br2" timeOffset="213922.11">17533 11377 0,'0'-18'31,"0"1"-31,0-36 16,0 18-1,0 17-15,0-106 47,0 107-31,-35 17-16,-1 35 31,36 0-15,124 18-1,17 0 1,-70-53-16,-1 36 15,-35-1 1,-35 0 0,-70-17-1,17-18 1,18 0 0,-1 0 15,1-36-16,35 19-15</inkml:trace>
  <inkml:trace contextRef="#ctx0" brushRef="#br2" timeOffset="214188.92">17903 11271 0,'18'36'31,"35"-1"-31,-124-106 0,195 142 0,-71-71 16,0-35-1,-18-1 1,-35 19 0,-53-36-1,-17 17 1,17 36 0,17 0-16,1 18 15,-18 17 16,88-35-15,-17 0-16</inkml:trace>
  <inkml:trace contextRef="#ctx0" brushRef="#br2" timeOffset="-214491.7">18203 10936 0,'-17'-35'15,"17"105"17,0-17-17,0-17 1,0 16-16,0 19 16,35-36-16,18 1 31,-18 17-16,0-36 1,1-17 0,17 0-1,-18-53 1,-17-17 0,-18 52-1,0-17 1,0 105 15,0-34-15,35-1-1,18-35 1,-18 0 0,-17 0-1,-18-18 16,35-52-15,-35 34-16,0 72 47,0-19-31,53 19-16,0 17 15,35-53 1,-35 0-1,-35 0 1,17 0-16,-35-53 16,0-71-1,-35 18 1,-1-35 0,19 71-1,17 105 32,0 88-31,17-34-1,-17-37-15,36 1 16,-1-17 0,-35-1-1</inkml:trace>
  <inkml:trace contextRef="#ctx0" brushRef="#br2" timeOffset="-214325.6">18962 11218 0,'-18'-123'16,"36"35"15,-18 299-31,35-422 16,53 246 0,-35 35 15,-35-52-16,-18 17-15</inkml:trace>
  <inkml:trace contextRef="#ctx0" brushRef="#br2" timeOffset="-214176.54">19121 10918 0,'0'-35'15,"17"35"17</inkml:trace>
  <inkml:trace contextRef="#ctx0" brushRef="#br2" timeOffset="-213624.29">19279 10918 0,'18'-35'0,"-36"70"15,-17 54 1,35-36 0,0-36-1,18 18 1,17-35 0,0-35 15,-35 18-16,35-19-15,-17 1 16,17 35 15,-35 18-31,0 35 16,36-18 0,-36-70 46,0-36-46,17 18-1,36 0 1,0 18 0,-18 35-1,18 88 1,18 18-1,-18-71 1,-18-17 0,-35 17-1,18-35 17</inkml:trace>
  <inkml:trace contextRef="#ctx0" brushRef="#br2" timeOffset="-211904.6">20232 10971 0,'35'0'266,"-35"-17"-219,35 17 1187</inkml:trace>
  <inkml:trace contextRef="#ctx0" brushRef="#br2" timeOffset="-210489.58">20355 10760 0,'36'53'15,"-36"17"1,35-17-16,-35-35 0,35 17 15,-35 0-15,35-35 16,-35 18 0,0-53 31,0-18-32,-17-53 32,34 106 297,1 0-329,53 0 1,-36 0-16,-18 0 16,36 0-16,-17 18 15,-36 17 1,0 0-16,0 0 16,0 1-1,-71-1 32,1-35-16,70-35 1,52-36-17,1 71-15</inkml:trace>
  <inkml:trace contextRef="#ctx0" brushRef="#br2" timeOffset="-210007.66">20814 10813 0,'35'88'31,"-70"-176"-31,141 211 16,-53-123-1,-36-35 16,-17 17-15,0-35 0,0 18-1,0 106 32,53-19-31,-53 1-16,53 18 15,0 70 1,-53-88 0,0-18 15,-35-35 0,-18-17-15,18-36-1,35 17 1,0-87 0,17 35-1,36 52 1,0 36-16</inkml:trace>
  <inkml:trace contextRef="#ctx0" brushRef="#br2" timeOffset="-209740.19">21308 10813 0,'0'0'0,"35"53"0,-35-18 15,18 0-15,-18 0 31,0-52 16,0-1-31,0-17-16,0 0 16,0 17-16</inkml:trace>
  <inkml:trace contextRef="#ctx0" brushRef="#br2" timeOffset="-209557.89">21361 10848 0,'35'0'15,"-35"35"1,0-52 46,0-1-46</inkml:trace>
  <inkml:trace contextRef="#ctx0" brushRef="#br2" timeOffset="-209438.44">21396 10848 0</inkml:trace>
  <inkml:trace contextRef="#ctx0" brushRef="#br2" timeOffset="-206519.75">21414 10883 0,'0'-17'78,"0"-19"-62,17 19 0,36-19-1,0 36 1,-18 0 0,54 36-1,-37 34 16,-52-52-15,0-71 47,0 35-48,0-35 1,18 53-16,-18-35 15,35 53 17,1 17-17,-1 0 1,-17-35 0,-18-17 62,35 17-78,-35-71 15,35 36 1,-17 35 15,52 17-15,-34-17-1,-1 18-15,18-18 16,-18 0 0,0 0-1,1 0 1,-36-35 0,0-18-1,-18 35 1,-35 18 15,0 36-15,53 16-1,35-34 1,54-18 0,-19 0-1,-52 0-15,52 0 16,-34 0-1,-36 35 1,0-52 47,0-1-48,0-35 1,35 53-1,18-35 1,-18-18 0,0 53-1,-52 35 17,17-17-17,17-18 1,36 0-1,-17 0 1,-36-35 15,35-1-15,-35 89 31,35-17-32,0 52 1,-35 0 0,36 0-1,-36-70-15,0 17 16,-18 0 15,-17-35-15,17-53-1,18-17 1,0-18 0,0 17-1,53 1 1,0 34-16,-18-17 31,-35 0-15,0 36 15,-35 17-15,35 106-1,0-53 1,35-18 0,18-35-1,0 0 1,-35-18-1,17-17 1,0 0 0,1 52 31,-36 19-32,0-54 79</inkml:trace>
  <inkml:trace contextRef="#ctx0" brushRef="#br2" timeOffset="-206355.07">22931 10389 0,'0'-35'16,"17"35"31</inkml:trace>
  <inkml:trace contextRef="#ctx0" brushRef="#br2" timeOffset="-205522.33">23160 10601 0,'35'-18'62,"-35"1"-46,0-19-1,35 36-15,-17-35 157,17 53-95,18 35-62,0-53 16,-53 17-1,18-17-15,17 0 32,-17 0-1,-18-53-16,0 36 1,0-19 0,0 54 46,0 0-31,35-18-31,0 0 32,-35 35-32,36 18 15,-36-35 1,17 17-16,36 18 16,-53-18-1,35 18 1,-35-35-1,-70-18 1,52 0-16,-17 0 16,0 0-1,-1-36 1</inkml:trace>
  <inkml:trace contextRef="#ctx0" brushRef="#br2" timeOffset="-205072.19">24377 10477 0,'-18'-17'31,"1"17"-15,17-35-16,-71-1 15,36 1 1,-71-88 0,88 70-1,18 0 1,0 17 0,36 36 15,-36 36-31,0 17 15,-53 52 1,17-87 0,36 17-1,18-35 17,-18 18-17,124-18 1,-72 0-1,1 0-15,88 0 16</inkml:trace>
  <inkml:trace contextRef="#ctx0" brushRef="#br2" timeOffset="-204750.36">24924 10195 0,'-18'-35'0,"-35"35"16,18-35-1,-53 52 1,88 36 0,17 35-1,36-35 1,-17 0 15,-1-53-31,-35 18 16,-35-18 31,35-35 0,35 35-47</inkml:trace>
  <inkml:trace contextRef="#ctx0" brushRef="#br2" timeOffset="-204105.4">25100 10231 0,'-18'0'15,"18"35"-15,18-70 0,-36 105 16,36-35 15,17-35-15,-17 0-1,-18-17 1,0-19 0,0 1-1,35 35 17,18 18-17,-17 35 1,-1 0-1,-35-71 48,0 0-47,0-35-1,53 18 1,0-18-1,-18 18 1,18 0 0,-36 17-1,19-35 1,-36 18 0,0 0-1,0 88 16,-18 35-15,18-18 0,18 1-1,-1-54 1,-17 19 15</inkml:trace>
  <inkml:trace contextRef="#ctx0" brushRef="#br2" timeOffset="-203922.49">25559 10266 0,'0'-35'16,"0"-1"-1,0 107-15,17-159 16,19 88 0,-1 0-1,0 0-15,-35 17 16,53 36-1,-18-18 1</inkml:trace>
  <inkml:trace contextRef="#ctx0" brushRef="#br2" timeOffset="-203738.72">25735 10089 0,'0'0'0,"0"-52"0,0 16 31,0 54 1,35-18-17</inkml:trace>
  <inkml:trace contextRef="#ctx0" brushRef="#br2" timeOffset="-203238.82">25929 10266 0,'0'-18'78,"0"1"-62,35-36 0,-35 17-1,36 36-15,17 0 32,-36 0-32,19 0 15,-1 0 1,-35-17-1,0 34 48,0 19-63,17 34 31,1 1-15,-18-36-1,0 0 1,-35-35 15,17 0-15,-17 0 0,-18 0-16</inkml:trace>
  <inkml:trace contextRef="#ctx0" brushRef="#br2" timeOffset="-202389.08">26899 9596 0,'0'-18'15,"0"53"17,0 53-32,53 53 15,-53-88-15,35 18 16,-35-18-16,18 0 15,-18 17 17</inkml:trace>
  <inkml:trace contextRef="#ctx0" brushRef="#br2" timeOffset="-201704.34">26970 10054 0,'-53'-70'31,"106"-1"1,-53 212-32,53-282 0,35 141 15,-35 0 1,-18 53-16,0 0 16,-35-18-1,0-52 48,36 17-48,-36-18-15,70-17 32,1-1-17,35 1 1,-106 17-1,0-17 1,-53 70 31,53 1-47,0-19 16,-36 19-1,72 17 1,17-18-1,-18-35-15,53 0 16,-35 0 0,18-35-1,-36-18 17,-35-36-17,-18 89 16,18 36-15,-35 70 0,70-54-1,18-16 1,0-36 0,-18 0-1,1 0 1,-36-18-1</inkml:trace>
  <inkml:trace contextRef="#ctx0" brushRef="#br2" timeOffset="-199505.41">28275 9648 0,'0'-17'16,"0"70"31,0 0-47,35 17 16,-35-52-16,53 17 15,53 0 16,-53-70 1,-18-35-32,-35-19 47,0 142-16,36 18-16,-1-36 1,-17-35 0,17 0-1,-18 0 17,-17-18-32,0-34 15,0-1 1,0 0-1,0 88 32,53 0-31,18 18 0,-36 0-1,-17-53 1,-18 18-1,-35-18 1,17 0 0</inkml:trace>
  <inkml:trace contextRef="#ctx0" brushRef="#br2" timeOffset="-199370.29">28981 9719 0,'0'53'15,"0"0"-15,35 0 32,0-18-32</inkml:trace>
  <inkml:trace contextRef="#ctx0" brushRef="#br2" timeOffset="-199194.75">28963 9578 0,'0'-35'15,"35"35"32</inkml:trace>
  <inkml:trace contextRef="#ctx0" brushRef="#br2" timeOffset="-198681.87">29069 9790 0,'0'-53'16,"0"106"-16,18-53 31,-18-53 0,0 17-31,35 19 16,0-19 0,0 54 15,1-18-16,-1 35-15,18-35 16,-18 0 0,-35-17 15,0-19-15,0 72 15,0-1-16,0 36 1,35-36-16,-17 35 16,-18-17-1,0-35 17,-35-18-1,17 0-16,18-35 17</inkml:trace>
  <inkml:trace contextRef="#ctx0" brushRef="#br2" timeOffset="-198171.09">29845 9648 0,'0'0'0,"-18"-52"16,-17 34 15,-18 18-15,36 70 0,17-17-1,52-53 16,-16 0-15,-19-17 0,-17-1 15,36 18-15,-1 35-1,18 71 1,-36-35-1,-17-18 1,0-36 0,0 19-1,-35-36-15,-18 0 16,-17 0 0,-1-18-1,36-53 1,35-52-1,18 70 1,-18 18 0</inkml:trace>
  <inkml:trace contextRef="#ctx0" brushRef="#br2" timeOffset="-197504.67">29951 9754 0,'35'71'16,"-70"-142"-1,105 177-15,-70-71 16,0-70 31,0-18-31,0 18-1,0 0 1,18 35-1,35 0 1,-18 0-16,18 17 16,-18-17-1,18 0 1,-35 0 0,-18-17 15,0-1-16,0-17 1,-35 35 0,17 17-1,18 1 1,0 70 0,18-53-1,52-17 1,-17-18-1,0 0 1,-53-18 0,18-17-1,17-18 1,-35 0 0,-18 53 15,1 0-16,17 89 1,0-37 0,0-16-1,53-36-15,0 35 16</inkml:trace>
  <inkml:trace contextRef="#ctx0" brushRef="#br2" timeOffset="-197037.52">31027 9525 0,'0'194'32,"35"-159"-32,-35 36 15,35-71 1,-35-18 15,-17-35-15,-36-35-1,0 35 1,-35 53 15,35 0-15,17 53 0,36 18-1,18-1 1,53-35-1,-36-35-15,53 0 16,-17 0 0,-36 0-16</inkml:trace>
  <inkml:trace contextRef="#ctx0" brushRef="#br2" timeOffset="-195786.57">31344 9648 0,'18'0'157,"-36"53"233,18-35-374,0 17-16,0-17 15,36-18-15,-36 53 16,52-53-16,-34 0 0,17 0 16,-17 0-1,-18-35 1,0 17 15,0-106 0,0 160 1,0 87-17,0-70 1,35 53-16,-35-18 16,0 0-1,0 1 1,-35-89 31,17 0-32,18-18 1,-35-70 0,35 17-1,0 54 1,0-54-1,18 36 1,-1 35-16,54-36 16,17 36-1</inkml:trace>
  <inkml:trace contextRef="#ctx0" brushRef="#br2" timeOffset="-194819.29">32138 9737 0,'0'35'16,"0"-17"-16,-35 34 15,35 1-15,0-35 16,0 35 0,0-88 46,0 17-46,0-35-16,0 18 15,17 35 1,-17-53 0,18 53-1,-18 18 1,35 52-1,-35-35 1,0 1 0,0-72 62,36 1-78,-36 0 15,35 0 1,-17 35 0,-18-36-16,35 36 31,0 88-15,-17-17-1,17-53 1,0 17-1,1-35 1,-19 0 0,18 0-1,1-53 1,-36 0 0,0-17-1,-18 70 32,-35 17-31,53 1-1,-35 17-15,35 36 16,18-36 0,34 0-1,1-17 1,-17-18-16,17 0 15</inkml:trace>
  <inkml:trace contextRef="#ctx0" brushRef="#br2" timeOffset="-194586.4">32685 10019 0,'17'-318'63,"-17"248"-32,-17 458-31,34-759 47,-17 424-32,0 53 1,0 0 0,0-35-1,0-36-15,0-17 16,-35-18-1</inkml:trace>
  <inkml:trace contextRef="#ctx0" brushRef="#br2" timeOffset="-193952.02">32685 9842 0,'0'0'15,"53"-35"16,0 35-15,-36 0 0,-17 35-1,0 1 1,0 34 0,0-34-1,0-1 1,0-53 46,36 18-62,-36-17 16,35 17-16,0 0 47,0 0-32,1 0 1,-36 35 0,35-35-1,-35 35 48,35-35-63,1 35 15,-1-35 1,-35-17 15,0-18 1,-35-18-17,-1 53 1,1 0-1</inkml:trace>
  <inkml:trace contextRef="#ctx0" brushRef="#br2" timeOffset="-193468.73">33549 9684 0,'-35'17'31,"35"36"-31,0 18 16,0-18-16,0 35 16,18-17-1,-18-54 1,0-70 46,0 0-46,-36 53 0,19-35-1,-89 35 1,88 35-1,-35 18 1,53 0 0,0-35-1,53 17 1,53-35 0,0 0-1,-36 0 1</inkml:trace>
  <inkml:trace contextRef="#ctx0" brushRef="#br2" timeOffset="-192019.25">33814 10336 0,'-18'0'47,"-17"0"-31,0 0-1,-1 0 1,-17 0-1,18 0 1,-35 0-16,-19-17 31,-17 17-15,-35-36 0,53 1-1,-18 35 1,18-35-1,0 35 1,-18-18 0,-17 18-1,70-35 1,-35 35 0,17-35-1,-35-1 1,71 36-1,0-35 1,-54 35 15,36-17-15,-35-19 0,35 36-1,0 0 1,-17-35-1,-36 35 1,18-35 0,-18-1-1,18 36 1,0-35 0,-71 0-1,106 35 1,35 0-1,-70-18 17,71 18-17,-36 0 1,0 0 0,17 0-1,-17 0 1,18 0-1,0 0 1,-18 0 0,35 0-1,-17 0 1,0 0 0,17 0 15,18 53 0,-35-53-31,17 0 31,-17 35 1,0-35 14,17 0-30,18 36 0,-53-36-1,18 0 1,-18 0 0,0 17-1,18-17-15,-18 0 16,0 0-1,18 36 1,-18-36 15,35 0-15,-52 35 0,34-35-1,-17 0 1,18 18-1,17-18 1,-17 0 0,35 35-1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3T06:51:38.86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1905 2540 0,'0'-35'31,"-18"35"0,-35 35 0,53 18-15,-35 35 0,53 18-1,17-71-15,36-17 16,-1-18-1,-52 0 1,35-71 0,-18 36-1,-35 17-15,0-123 32,-35 53-17,-18 53 1,-18 35-1,36 53 1,-18 0 0,53 0-1,35-18 1,36 35 0,-18-17-1,-18 18 1,-35-36-1,0-17 17,53-18-1</inkml:trace>
  <inkml:trace contextRef="#ctx0" brushRef="#br0" timeOffset="180.01">2346 2787 0,'0'-35'0,"71"35"63,-36 0-48</inkml:trace>
  <inkml:trace contextRef="#ctx0" brushRef="#br0" timeOffset="903.39">2840 2611 0,'0'-36'15,"0"72"32,0-1-31,0 18-16,0 17 16,0 1-1,0-36-15,0-17 31,0-36 1,0-52-1,-18-54-15,1 36-1,17 35 1,-36 53-16,36-35 15,36 70 17,16 36-17,19-1 1,-36-70-16,-35 35 16,71-35-1,-53-17 16,-18-71-15,0 17 0,35 36-1,-35 52 48,0 19-63,35-1 15,0 18 1,1 0 0,-19-18-1,-17 18-15,36-18 16,-1-35 0</inkml:trace>
  <inkml:trace contextRef="#ctx0" brushRef="#br0" timeOffset="1251.64">3457 2611 0,'0'0'0,"0"-53"0,-17 53 16,-19 0 0,1 0-1,-18 17 1,53 54-1,0-36 1,53 18 0,-18-53-16,18 35 15,-35 1 1,17-36 0,-53 0 15,1 0-16,-18 0 1,17-18 0</inkml:trace>
  <inkml:trace contextRef="#ctx0" brushRef="#br0" timeOffset="1902.26">3916 2663 0,'0'0'0,"-18"0"0,1-35 32,-19 53-17,-17-1 1,53 36-1,18-17 1,35-36 0,-35 0-1,17-18 17,-35 0-17,0-17-15,35 88 78,-35 18-78,0-19 0,35 54 16,-35 71 0,0-54-1,0-35 1,0-70-1,0 17-15,-17-35 16,-1 0 0,-70 0-1,0-70 1,52 17 15,19-53-15,17 53-1,0 35 1,35-52 0,-17 70-1,35 0 1,52-18 0,-69 18-16</inkml:trace>
  <inkml:trace contextRef="#ctx0" brushRef="#br0" timeOffset="2204.38">4251 2822 0,'18'-35'32,"35"35"-1,-1 0-31,-16 0 15,-1 0 1</inkml:trace>
  <inkml:trace contextRef="#ctx0" brushRef="#br0" timeOffset="2372.8">4339 2981 0,'35'0'47,"1"0"-32,-19 0-15,19 0 0,-1-35 16</inkml:trace>
  <inkml:trace contextRef="#ctx0" brushRef="#br0" timeOffset="4327.96">4939 2522 0,'-18'0'78,"18"-17"63,0 34 687,0 36-828,0 0 15,0-18-15,0 18 16,0 0-16,0 0 16,0-35 15,0-36 31,0-17-46,0-53 0,-35-36-1,0 54 1,35 34 0,0 1-1,17 35-15,54-35 16,-18 35-1,-18 35 1,0 18 0,-35 0-1,-17 35 17,-1-70-17,-17-18 1,52 0 31,1-18-32,35 18 1,0 0 0,-18 53-1,-35-35 1,0 17-1,0 0 17,-53-35-32,0 0 31,18 0-15,0 0-1,35-17 16,35 17-15</inkml:trace>
  <inkml:trace contextRef="#ctx0" brushRef="#br0" timeOffset="4890.6">5539 2505 0,'0'-18'31,"-18"18"0,-17 0-15,-18 35-16,53-17 16,-36 17-1,36 71 16,18-53-15,53-18 0,-18-17-1,0-18 1,-1 0 0,-16 0-16</inkml:trace>
  <inkml:trace contextRef="#ctx0" brushRef="#br0" timeOffset="5169.68">5874 2505 0,'0'-18'0,"-36"18"31,1 0-31,18 0 15,17 53 1,0 0 0,0-18-1,0 18-15,35-18 16,53 1 0,-17-36-1,-36 0-15</inkml:trace>
  <inkml:trace contextRef="#ctx0" brushRef="#br0" timeOffset="5721.83">6209 2487 0,'0'53'47,"0"-35"-47,0 35 16,0-1-1,0-16 1,18-36 0,-18-36 46,-18 1-62,18 18 16,0-36-16,0-36 31,0 37-31,0-1 16,18 17-1,-1 36 1,18 0-1,54 89 1,-54-1 0,0 18-1,-35-36 1,35-17 0,-35-35-1</inkml:trace>
  <inkml:trace contextRef="#ctx0" brushRef="#br0" timeOffset="5918.77">6262 2663 0,'0'-35'32,"35"35"-17,18-17 1,-18 17 0,36 0-1</inkml:trace>
  <inkml:trace contextRef="#ctx0" brushRef="#br0" timeOffset="8645.2">6791 2452 0,'0'-35'109,"0"17"-46,35 18-32,-35-35-15,36 35-1,-36-36 79,-18 36-94,-17 0 16,17 0-1,-17 0 1,17 0 15,53 0 250,-35-17-281,18 17 32,17 0 30,-35 17 985,0 19-1047,36 17 16,-36 17-1,0 1 32,17-71 0,-17-36 0,0-34-31,0-18 15,0-1 0,0 54-15,18 35-1,35-35 17,-18 52-17,-17 1 1,-18 53-16,0-36 15,0 0 1,0 1 0,-36-36-1,54 0 63,0 0-62,17 0 0,0 35-1,-35-18 1,0 19 0,0-1-1,-17-35 1,-19 18-1,-17-18 1,0 0 0,36 0-1,34 0 32</inkml:trace>
  <inkml:trace contextRef="#ctx0" brushRef="#br0" timeOffset="9119.4">7302 2328 0,'0'0'15,"0"53"64,0 0-79,0-18 15,0 18-15,18 0 16,-18 0-1,35-18 1,-35-17 0,18-18-1</inkml:trace>
  <inkml:trace contextRef="#ctx0" brushRef="#br0" timeOffset="9704.49">7355 2434 0,'0'-70'16,"0"52"15,18 18-31,17 0 16,1 0-1,-1 0 1,-35 53 0,0 0-1,-18-18 1,-17 0 0,53-35 62,17 0-63,-17 0 1,17 0 0,0 36-1,-35-1 1,0 18-1,0-18 1,-18-35 0,-34 0-1,52 18-15,-36-18 16,-17 0 0,18 0-16,17 0 31,18-36 0</inkml:trace>
  <inkml:trace contextRef="#ctx0" brushRef="#br0" timeOffset="16251.76">7937 2434 0,'0'0'0,"0"-17"32,36 17 15,-36-36-16,0 107 47,35 35-62,-35-18-1,18-35 1,-18 0-1,0-18 1</inkml:trace>
  <inkml:trace contextRef="#ctx0" brushRef="#br0" timeOffset="16623.98">7937 2487 0,'0'0'0,"0"-18"15,0-17 1,71 35 0,-53 0-1,105 0 1,-105 71-1,35-18 17,-18-18-17,-35 53 1,-18-53 0,-17-35-1,-18 36 1,18-36-1,17 0 1,18-18 15</inkml:trace>
  <inkml:trace contextRef="#ctx0" brushRef="#br0" timeOffset="16888.48">8396 2505 0,'0'0'0,"0"17"47,35 19-32,-35-1-15,0-17 16,0 17-16,36 0 16,-36 0-1,0 1 1</inkml:trace>
  <inkml:trace contextRef="#ctx0" brushRef="#br0" timeOffset="17255.48">8396 2505 0,'0'0'0,"0"-36"16,0 1-1,35 35 1,1 0-1,-1 0 1,18 35-16,-18 36 16,0-18-1,-35 0 1,0-18 0,0 0-1,-88 1 1,18-1 15,52-35-15,18-18 15</inkml:trace>
  <inkml:trace contextRef="#ctx0" brushRef="#br0" timeOffset="17960.99">8943 2522 0,'-18'18'47,"18"17"-31,0-17-16,0 17 15,0 18-15,0-35 16,0-71 78,0 18-94,0 17 15,0-17-15,0 17 16,0-17-16,0-1 15,0 1 1,0 0 0,18 35 15,0 0-15,52 18-1,-70 34 1,35 1-1,-17 36 1,-18-54 0,35-35-16,-35 35 15,0-17 17</inkml:trace>
  <inkml:trace contextRef="#ctx0" brushRef="#br0" timeOffset="18238.74">8943 2628 0,'0'-17'15,"35"17"-15,18 0 16,-18 0-16,18 0 16,-35 0-1,-18-36 32</inkml:trace>
  <inkml:trace contextRef="#ctx0" brushRef="#br0" timeOffset="20206.36">9719 2452 0,'18'0'16,"17"-35"-1,0 35 32,-35-18 156,18 18-187,17 0 796,-17 0-796,-18-35 0,0 17 30,-36 18-14,1 0-17,0 53 1,0 0 0,35-18-1,0-17 1,53 17 15,-18-35-15,0 0-1,0 0 1,-52 0 46,-19 35-46,36 1 0,-35-36-16,35 17 15,0 18 1,18-17 0,-1-18-1,19 0 1,-19 0-16,36 0 31</inkml:trace>
  <inkml:trace contextRef="#ctx0" brushRef="#br0" timeOffset="20658.78">10354 2434 0,'0'0'0,"-53"0"63,18 0-48,0 18-15,-18 52 16,53-34-1,0 17 1,0-18 0,0 0-1,35-17 1,18-18 0,0 0-1</inkml:trace>
  <inkml:trace contextRef="#ctx0" brushRef="#br0" timeOffset="21006.99">10566 2469 0,'0'0'0,"-18"0"31,-17 0-15,35 18-16,-36 17 15,36 1 1,0 17-1,0-1 1,18 1 0,88-17-1,-35-36 1,-54 0-16</inkml:trace>
  <inkml:trace contextRef="#ctx0" brushRef="#br0" timeOffset="23009.6">11077 2452 0,'0'-35'31,"18"35"219,17 0-218,-35 52 764,0-34-780,0 17-16,0 1 16,0-19-16,0 19 15,18-36 1,-18 17 15,0-34 16,0-54-31,0 18-1,0-35 1,0 70 0,53-35-1,0 53 1,-36 0-1,-17 36 17,0-19-32,0 36 15,-35-18 1,17-35 0,71 0 46,-17 36-46,-1-36-1,-35 53-15,0-18 16,0 18 0,-18-18-1,-17-35 1,0 35 15,17-35-15,-17 0-1,35-17 1</inkml:trace>
  <inkml:trace contextRef="#ctx0" brushRef="#br0" timeOffset="23764.76">11518 2522 0,'0'18'15,"0"17"1,0 1-16,0-19 15,0 18 1,0-17 0,0 17-1,0-52 48,0-36-48,0 18-15,0 17 16,-17-53 0,17 54-1,0-71 1,17 88 0,36-36-1,-35 36 16,35 18-15,-53 52 0,0-17-1,-18-17 1,-17-36 0,52 0 46,19 0-46,-1 0-1,0 17 1,-35 19 0,0-1-1,0-18 1,0 19-1,-35-36 1,-18 0 0,18 35-1,-1-35 1,36-18 0</inkml:trace>
  <inkml:trace contextRef="#ctx0" brushRef="#br0" timeOffset="24342.84">11924 2487 0,'0'18'31,"0"-1"-16,0 19-15,0-1 16,0 0 0,0 0 15,0-52 31,0-18-62,0-1 16,0 1 0,0 17-16,0-17 0,0 17 15,18-52 1,-18 52 0,35 18-1,0 0 16,0 53-15,1 18 0,-1-18-1,-35 0 1,35-18 0,-35 35-1</inkml:trace>
  <inkml:trace contextRef="#ctx0" brushRef="#br0" timeOffset="24574.32">11959 2611 0,'0'0'16,"18"-36"15,-1 36-15,36 0-1,0 0 1,0 0-1</inkml:trace>
  <inkml:trace contextRef="#ctx0" brushRef="#br0" timeOffset="26608.44">12629 2417 0,'0'-18'281,"18"18"-281,17 0 953,1 0-937,-19 0-1,19 0 16,-36-35-31,-18 35 79,-35 0-64,35 0-15,-17 17 16,-18 36-1,53 0 1,0-35 0,35 17-1,71-35 1,-70 0 0,-1 0-1,-70 0 48,17 0-48,18 18-15,-35-18 16,35 35-16,0 0 16,0-17 15,17-18-16,19 0 1,-1 0 0,0 0-1</inkml:trace>
  <inkml:trace contextRef="#ctx0" brushRef="#br0" timeOffset="26891.21">13017 2452 0,'0'0'0,"0"35"32,0 0-17,0 18 1,0 0-1,0 0 1,0 0 0,0-18-1</inkml:trace>
  <inkml:trace contextRef="#ctx0" brushRef="#br0" timeOffset="27224.43">13017 2505 0,'0'-18'32,"0"-17"-32,36 35 15,17 0 1,-18 17-1,0 54 1,-35-18 0,36 0-1,-36 0 1,-18-18 0,-35-35 15,18 18-31,-54-18 31</inkml:trace>
  <inkml:trace contextRef="#ctx0" brushRef="#br0" timeOffset="27500.79">13388 2505 0,'0'0'0,"0"17"47,0 1-31,0 17-16,0-17 15,0 52 1,35-34 0,-35-1-1</inkml:trace>
  <inkml:trace contextRef="#ctx0" brushRef="#br0" timeOffset="27874.41">13406 2487 0,'0'-18'32,"0"-17"-17,17 35 1,36 0-1,0 18 1,-18 88 0,1-53-1,-1 17 1,0-17 0,-35-35-1,-35 17 1,0-35-1,-18 0 1,17 0 0,36-18 15</inkml:trace>
  <inkml:trace contextRef="#ctx0" brushRef="#br0" timeOffset="29345.03">14111 2469 0,'35'0'63,"-52"0"937,-19 0-985,36 36-15,-52-1 16,52-17-16,0 35 16,0-1-1,0-16 1,35-36 0,0 53-16,18-53 15,35 35 16,-70-35-15</inkml:trace>
  <inkml:trace contextRef="#ctx0" brushRef="#br0" timeOffset="29709.52">14587 2522 0,'0'-17'15,"-17"17"16,-19 0-15,1 17-16,18 54 16,-19-18-1,36 0 1,0 17 0,0-34 15,53-36-31,18 35 15,-36 0 1,0-35-16</inkml:trace>
  <inkml:trace contextRef="#ctx0" brushRef="#br0" timeOffset="34344.11">5027 3775 0,'0'53'94,"0"0"-79,0-18-15,0 0 16,0 0-16,0 1 16,0-89 77,0 17-77,0-87 0,0 88-1,0-53-15,35 70 16,-35-17 15,18 35-15,53 17-1,-36 19-15,18 16 16,0 37 0,-18-36-1,-35-18 1,18-18 0</inkml:trace>
  <inkml:trace contextRef="#ctx0" brushRef="#br0" timeOffset="34543.67">5133 3898 0,'0'0'0,"0"-17"47,35 17-47,0 0 16,18 0 0,0 0-1</inkml:trace>
  <inkml:trace contextRef="#ctx0" brushRef="#br0" timeOffset="35343.1">5115 4657 0,'0'-36'31,"0"89"0,0-17-31,0-1 16,0 18 0,0-18 15</inkml:trace>
  <inkml:trace contextRef="#ctx0" brushRef="#br0" timeOffset="35794.99">5133 4586 0,'0'0'0,"0"-53"16,0 18-1,35 0 1,53 35 0,-52 0-1,-19 70 1,-17-17 0,-35-18-16,17 1 15,36-36 63,-18-18-78,53 18 16,-18 18 0,-17-18-1,17 88 1,-35-35-1,-18-18 1,-17-35 0,-35 35-1,-1-35 1,53 0-16,-34 0 16,34-35-1,18 0 1</inkml:trace>
  <inkml:trace contextRef="#ctx0" brushRef="#br0" timeOffset="37093.75">5468 5539 0,'0'-36'94,"-18"19"-79,-17 17 1,17 0 0,18-36-1,-35 36-15,-18 18 31,18 17-31,0-17 16,35 17-16,-53 89 31,176-36 1,18-88-1,-141-18-16,18 18 1</inkml:trace>
  <inkml:trace contextRef="#ctx0" brushRef="#br0" timeOffset="38860.51">5256 6297 0,'36'35'32,"-1"36"-17,-35-36 1,0 53 15,0-70 0</inkml:trace>
  <inkml:trace contextRef="#ctx0" brushRef="#br0" timeOffset="39212.05">5345 6262 0,'0'0'0,"0"-35"31,17 35-15,1 0-16,17 0 15,53 17 1,-35 18-1,-53 71 1,0-53 0,0 18 15,-70-36-15,17 0-1,17-35 1,1 0-1,18 36 1</inkml:trace>
  <inkml:trace contextRef="#ctx0" brushRef="#br0" timeOffset="39879.33">5556 6914 0,'-53'0'47,"0"0"-31,53 53-16,-35-17 15,35-19-15,-35 54 16,35-18 0,0-36 15,53-17 0,0 0-15,-18-35-1,-70 53 17,-18 35-17,17-18 1,36 35 0,0-34-1,0-19 32,18-17-47,0 0 16,17 0 15,0-35-31</inkml:trace>
  <inkml:trace contextRef="#ctx0" brushRef="#br0" timeOffset="41799.65">5821 3246 0,'0'35'78,"0"18"-78,0-36 0,17 177 47,54 353 0,0-123 0,-71-354-47,35 195 31,0-18 0,-35-194-31,0 35 16,18 18 0,-18-1-1,0 1 17,0 88-17,0-106 1,0-35-1,0 18 1,0 17 0,0-17-1,0-1 1,0-17 0,35 18-1,-35-36-15,0 36 16,0 17-1,0-18 1,35-17 15,1 35-15,-36-35 0,35 18-1,-35-53 1,35 87-1,-35-87 1,0 70 0,0-53-1,0 18 1,18 0 0,-18-17-1,0 16 1,0 1-1,0-17 1,0-1 0,0 18-1,0-18 1,0 36 0,0-36-1,35 53 1,-35-70-1,0 35 1,0-36 0,0 19-1,-18-36 48</inkml:trace>
  <inkml:trace contextRef="#ctx0" brushRef="#br0" timeOffset="43195.51">5168 3122 0,'0'0'0,"-35"0"15,-18 0 1,35 0-1,-35 18 1,18 35-16,35 52 47,141-52-16,-53-53-15,-52 0-1,17 0 1</inkml:trace>
  <inkml:trace contextRef="#ctx0" brushRef="#br0" timeOffset="44475.12">6421 3140 0,'0'0'0,"0"-18"16,0 36 15,0 17-15,17 53-1,-17-35 32,0-71 16,0-34-48,0 16 1,0-17 0,0 18-1,0 17 1,0 54 203</inkml:trace>
  <inkml:trace contextRef="#ctx0" brushRef="#br0" timeOffset="44814.18">6615 3069 0,'0'0'0,"-36"0"31,1 0-15,0 35-1,35-17-15,-53 17 16,18 36-1,35-18 1,0 17 0,35-70-1,0 36 1,71-36 0,-88 0-1,34-18 1,37-17-1</inkml:trace>
  <inkml:trace contextRef="#ctx0" brushRef="#br0" timeOffset="45914.46">7338 3034 0,'0'0'0,"-36"35"31,36 18-31,-52 0 16,16 18-16,1-19 15,0-16-15,17 34 32,18-52-1,0 17-15,35-35-16</inkml:trace>
  <inkml:trace contextRef="#ctx0" brushRef="#br0" timeOffset="46328.38">7673 3228 0,'106'0'15,"-71"-18"-15,-17 18 16,35-35 0,-53 17-1,0-35 1,-18 1 0,18 34-1,-35 18 1,17 18-1,-17 70 1,35 53 0,17-53-1,36-17 1,-17-36 0,-36 0 15,-18-35 0</inkml:trace>
  <inkml:trace contextRef="#ctx0" brushRef="#br0" timeOffset="47082.23">7726 3404 0,'0'-53'16,"0"-17"-1,70 35 1,-17 17-1,35 18 1,-52 18 0,-1 52-1,-35-52 1,0 35 0,35-53 30,-17 0-46,35-36 16,17 1 15,19-18-15,-72 36 0,-17-19-1,0 19 1,-53 17-1,18 0 1,0 53 0,35-1-1,0-34 1,35-18-16,18 35 16,18-35-1,-36 0 1,0-17-1,-35-1 17,-18 18-1,36 0 0,53 0-15,-54 0-1,-17 53 17,0-18-17,0-17-15,0 52 16,36-34 0,-36-1-1,0-17 1,-18 17-1,0-35 1</inkml:trace>
  <inkml:trace contextRef="#ctx0" brushRef="#br0" timeOffset="53019.06">6720 3792 0,'53'-35'109,"0"35"-109,-17 0 16,-1 0-16,0 0 0,-17 18 31,-18 105 0,-88-52 0,105-71 47,36 35-46,-53 0-17,0 1 1,-18-19 0,-17-17-1,-18 0 1,18 0-1,0 0 1,17 0 0,-17 0 15</inkml:trace>
  <inkml:trace contextRef="#ctx0" brushRef="#br0" timeOffset="58749.71">7020 4480 0,'-35'0'31,"0"0"-15,-1 0 0,-69 0-1,34 0 17,36 0 30,35 18 16,0 17-62,0 18-1,0-18 1,0-17 0,17-18 15,19 0-15,-1 0-16,36 0 15,-54 0 1,18 0-1,-35 53 1,18 0 0,17-18-1,-35 0 1,-17 1 0,-1-36-1,-35 0 1,18 0-1,0 0 17,-1-18-1</inkml:trace>
  <inkml:trace contextRef="#ctx0" brushRef="#br0" timeOffset="62685.81">6932 5203 0,'0'-35'0,"-35"53"141,0 35-126,35-36 1,-36 36-16,36 35 15,36 142 17,69-195-1,-52-35 16,-53-53-16,-35 53 0,-18 0-15,18 0 0,0 0-1,35 18 1,-18-18-16,18 35 15</inkml:trace>
  <inkml:trace contextRef="#ctx0" brushRef="#br0" timeOffset="65674.38">6773 6209 0,'0'0'0,"-35"0"47,35 35-31,18 71 15,88-71 0,-54-35-15,-52-17-16,18-19 15,-18 1 17,0 0-17,0-18-15,0 35 16,0-35-1,0 36 1,0 70 47,0 0-63,0-1 15,0 19 1,35 52-1,-35-70 1,0-35 0,0 17 62</inkml:trace>
  <inkml:trace contextRef="#ctx0" brushRef="#br0" timeOffset="67268.12">6862 7056 0,'52'-36'203,"1"36"-188,-17 0 1,-1 0 0,0 0-1,-35 18-15,18 17 32,-18 53-17,0-52 1,0 52-1,-35-53 1,-1 0 0,1-35-1,0 0 1,35-17 15,0-1-15,0-17-16,17 0 31,19 35-15,-1 0-1,35 0 1,-17 17 0,0 18-1,-35-35 1,-18 36-1,35-36 17</inkml:trace>
  <inkml:trace contextRef="#ctx0" brushRef="#br0" timeOffset="136886.64">1852 9296 0,'35'0'94,"-17"0"-78,17 0-16,18 0 15,212 0 16,-230 0-15,-17 0 0,-18-18 31,0 0-32,0-17 1,0 17-1,-36 18 17,36-35-17,0 53 79,36-18-94,-36 17 16,35-17-16,-35 53 15,53 0 1,-18-35 0,-35 17-1,0-17 1,-17-18-1,17 35 1,-53-35 0,35 0-1,-35 35 1</inkml:trace>
  <inkml:trace contextRef="#ctx0" brushRef="#br0" timeOffset="140187.5">2699 8273 0,'0'17'47,"-18"36"-32,18 0-15,0-18 16,0 18-16,0 0 16,0-35-1,0 17-15,0-53 78,0-52-78,0-195 32,0 195-1,0 35-15,18 52-1,-1 18 1,19 54-1,17 16 1,-18-16 0,0-36-1,0-1 1,-35-16 0</inkml:trace>
  <inkml:trace contextRef="#ctx0" brushRef="#br0" timeOffset="140355.49">2681 8537 0,'35'-35'47,"1"35"-47,17-53 16,-1 53-16,-16-35 15</inkml:trace>
  <inkml:trace contextRef="#ctx0" brushRef="#br0" timeOffset="140571.65">3016 8290 0,'0'18'47,"0"17"-31,0 0 0,36-17-16,-36 17 15,35 18 1,53-17-1,-17-36 1</inkml:trace>
  <inkml:trace contextRef="#ctx0" brushRef="#br0" timeOffset="140972.09">3334 8431 0,'0'-53'0,"-18"53"16,-35 18-1,18 35 1,17-18-1,71-35 32,-18-35-31,-17 35 15,17 35-15,18 53-1,-53 1 1,36-54-16,-36-17 16,-18 17-1,-35 0 1,18-35 0,-53 0-1,70-35 1,18-53-1,35-36 17,71-17-32</inkml:trace>
  <inkml:trace contextRef="#ctx0" brushRef="#br0" timeOffset="141238.44">3475 8378 0,'35'53'31,"0"0"-15,36 0-1,-53-53-15,52 0 16,-52 0 0,35 0-1,-53-35 1,0-53 0,-18 52-1,-35 1 1,-35 35-1,-18 18 17,53 70-17</inkml:trace>
  <inkml:trace contextRef="#ctx0" brushRef="#br0" timeOffset="141723.57">2681 8943 0,'0'35'47,"53"-35"-31,88 0 0,124-35-1,140 0 1,-17-36-1,-88 18 1,-70 53 0,-248-35 109</inkml:trace>
  <inkml:trace contextRef="#ctx0" brushRef="#br0" timeOffset="142604.87">3845 9313 0,'0'53'47,"0"0"-47,0 0 16,18-18-16,-18-17 16,0 17-1,18-35 16</inkml:trace>
  <inkml:trace contextRef="#ctx0" brushRef="#br0" timeOffset="142855.64">4022 9296 0,'0'35'16,"35"0"-1,35 18 1,-17 18 0,-53-54-16,0 19 15,-17 17 1,-19-18-1,19 0 1,-18 0 0</inkml:trace>
  <inkml:trace contextRef="#ctx0" brushRef="#br0" timeOffset="145823.29">5133 9207 0,'-18'0'16,"18"-35"-16,-35 35 31,17 0-15,-70 53 15,53-18-31,-18 142 31,53-124-15,53-36 0,35 19-1,-35-36 1,-18 0-1,18-18 1</inkml:trace>
  <inkml:trace contextRef="#ctx0" brushRef="#br0" timeOffset="146140.41">5292 9366 0,'35'124'32,"-35"-71"-32,18-53 15,-18-18 48,0 0-63,0-17 15,0 0-15,17-36 16,18 1 0,1 52-1,34 18 1,-52 0 0</inkml:trace>
  <inkml:trace contextRef="#ctx0" brushRef="#br0" timeOffset="146806.79">5644 9472 0,'36'0'15,"-36"-18"1,17 18 0,19-17-1,-36-18 1,0-18-16,0 35 15,-36 18 17,1 0-17,35 18-15,-53 52 16,53-17 0,0 0-1,0-35 16,35-18-15,107 0 0,-54 0-1,-18-18 1,-34-70 0,-1 53-16,-35 17 15,0-35 1,-106 71 15,35 35-15,71-1-1,53-52 17,-17 0-32,-19 0 15,-17-17-15,36-36 31,-1 71 16,0 17-31,-17-35 0,35 0-1,0 0 1,-18-18-1</inkml:trace>
  <inkml:trace contextRef="#ctx0" brushRef="#br0" timeOffset="147039.87">6209 9278 0,'0'0'0,"0"-88"15,0 0 1,0 52 0,0 54 30,0 35-30,0 53 0,0-71-16,0 53 15,0-35 1,0-35 0,18-18-1</inkml:trace>
  <inkml:trace contextRef="#ctx0" brushRef="#br0" timeOffset="147424.67">6138 9296 0,'0'17'31,"53"-17"-15,0 0-16,18 0 31,-36 0-31,53 0 16,18-17-1,-53-19 1,-53 1 0,0-18-1,-18 53 1,-35 0-1,18 53 1,0 18 0,35-54-16,0 36 15,17-17 1,1-36 0,17 0-1,18 0 1</inkml:trace>
  <inkml:trace contextRef="#ctx0" brushRef="#br0" timeOffset="150023.84">7391 9225 0,'0'-18'31,"-36"18"16,-17 0-31,36 0-1,-54 212 17,89-177-17,35-35 1,0 0-1,-18 0-15,-17-17 16,-18-18 0,0-18-1,0 0 1,0 88 46,0 0-46,35 1 0,-35-1-1,35-35 1,-17 0 0</inkml:trace>
  <inkml:trace contextRef="#ctx0" brushRef="#br0" timeOffset="150590.37">8026 9349 0,'17'0'31,"-17"-53"-31,36 53 16,-36-36 0,0-17-16,35 1 15,-35-54 1,0 53-1,-18 35 1,-17 18 0,0 18-1,35 17 1,0 18 0,88 53-1,-35-53 16,-18-18-15,0 18 0,-35-18-1,-17-35 1,17 18-16,-36-18 16,1 0-1,0 35 1,0-35-1,35-35 1,70-36 0</inkml:trace>
  <inkml:trace contextRef="#ctx0" brushRef="#br0" timeOffset="150891.22">8378 9190 0,'-17'53'15,"17"-18"-15,0 0 16,0 1 0,53-36-1,0 0 1,0 0 0,-53-18-1,0 0-15,0-35 16,0 0-1,-53 18 1,-18 35 0,71-17 15,35 17-15</inkml:trace>
  <inkml:trace contextRef="#ctx0" brushRef="#br0" timeOffset="151356.72">8608 9207 0,'0'0'0,"53"36"16,0 34-1,-53-52 1,0-71 62,0 18-78,0 17 16,35-17-16,35-36 15,-17 18 1,18-17 0,-18-1-1,-53 54 16,0-19-15,0 54 31,0 35-31,0-18-16,0 18 15,35 35 1,-35 0-1,0-52 1</inkml:trace>
  <inkml:trace contextRef="#ctx0" brushRef="#br0" timeOffset="151638.25">8996 9066 0,'35'0'31,"0"0"-31,1-35 16,-19 35-16,19 0 15,-19 0 1</inkml:trace>
  <inkml:trace contextRef="#ctx0" brushRef="#br0" timeOffset="152641.65">9349 9190 0,'35'0'47,"-17"0"-32,-18-18 16,-18-35-15,0 36 15,-70 17 1,53 35-17,35 18 1,0-18-1,17 36 1,36-71 0,18 0-1,-18 0 1,0 0 0</inkml:trace>
  <inkml:trace contextRef="#ctx0" brushRef="#br0" timeOffset="153207.84">9719 8890 0,'0'53'63,"0"-18"-48,0 18-15,0 0 16,18 35-16,-18-53 16,0 1-1,0-54 79,0-17-94,0 0 16,0 17-16,-18-17 15,-17 35 1,17 0-1,-35 17 1,0 36 0,53 35-1,18-35 1,35-53 0,0 0-1,-18 0 16,18 0-15,0 0-16</inkml:trace>
  <inkml:trace contextRef="#ctx0" brushRef="#br0" timeOffset="153657.51">10266 8908 0,'0'53'46,"0"17"-30,0-17-16,0 53 16,17-18 15</inkml:trace>
  <inkml:trace contextRef="#ctx0" brushRef="#br0" timeOffset="153875.06">10266 9102 0,'0'0'31,"0"-106"-31,0 71 16,35 87 15,36 19-15,-1-18-1,-17-18 1,0 18 0,-18-35-1</inkml:trace>
  <inkml:trace contextRef="#ctx0" brushRef="#br0" timeOffset="154141.51">10636 8908 0,'-35'0'16,"35"17"-1,0 36-15,0 0 16,0 18-1,0-18 1,18-1 0,-18-34-1,17-18 1</inkml:trace>
  <inkml:trace contextRef="#ctx0" brushRef="#br0" timeOffset="154409.01">10777 9066 0,'0'71'31,"0"-53"-15,36-18 0,-1 0-1,0 0 1,-35-53 31,0 17-32,-35 36-15,0-35 16,-18 35 0,17 0-1</inkml:trace>
  <inkml:trace contextRef="#ctx0" brushRef="#br0" timeOffset="155246.57">11377 8767 0,'0'17'16,"0"18"-16,0 71 15,18 0 1,-18-18 0,0-70 15,35 35-16,-35-71 32,-18-52-31,-17 52 0,17-35-1,-17 18 1,0 35-1,0 17 1,17 36 0,18 0-1,0-17 1,0-1 0,53 0 15,17-35-16,-17 0 1,36 0 0,16-35-1,-34-18 1,-18-18 0,-53 18-1,0 36 1,-18 17-1,-35 0 1,18 35 0,35 18-1,0 35 1,18-53 0,70-35 15,-35 0-16,-18 0 1,-17 0 0</inkml:trace>
  <inkml:trace contextRef="#ctx0" brushRef="#br0" timeOffset="170357.1">11871 9296 0,'18'-36'93,"-18"1"-77,35 0 0,-35 0-1,0-18 1,0 17 0,0 1-1,0 0 1,-18 35-1,1 0 1,-19 0 0,36 17 15,0 1-15,18 17-1,17-35 1,36 36-1,-54-1 1,36-17 0,-53 17-1,0-18 17,-17-17-32,-1 0 15,-17 36 1,17-36 15,18-18 0</inkml:trace>
  <inkml:trace contextRef="#ctx0" brushRef="#br0" timeOffset="171012.93">12418 8714 0,'0'0'0,"-36"0"0,36 17 47,0 1-47,0 17 15,18 18 1,17 35 0,18 0-1,-17-52-15,-19-19 16,-17 19-1,0-72 48,-17-17-47,17 36-16,0-36 15,35 0 1,18 53-1,-18 0 1,18 0 0,-35 0-1,35 35 1,-53 53 0,0-35-1,-18-17 1,-35-36-1,18 0 1,17 0 0,18-18 15,18 18-31</inkml:trace>
  <inkml:trace contextRef="#ctx0" brushRef="#br0" timeOffset="171696.01">12982 8890 0,'0'0'0,"-35"0"0,17 0 16,18 35 0,-35 18-1,35-18 1,0-17-1,35-18 1,36 0 0,-54 0-1,-17-35 1,0 0 0,0-1-1,0 54 32,0 35-31,36-18-1,17-17 1,0-18 0,-36 0-1,19 0 1,-19 0-1,-17-71 1,0 1 0,-35 34-1,70 72 63,0-36-78,1 35 16,-1-35-16,-35 35 16,35-35-1,-35 18 1,0 17 0,-70-35-1,34 0 1,1 0-1</inkml:trace>
  <inkml:trace contextRef="#ctx0" brushRef="#br0" timeOffset="171980.1">13370 8943 0,'0'0'0,"36"0"15,-1-35-15,0 17 16,0-17 15,-35 17-31,0-17 31,-35 35-15,35 17 0,-35 36-1,35 18 1,0-18-1,70-53 1,1 35 0,17-35-1</inkml:trace>
  <inkml:trace contextRef="#ctx0" brushRef="#br0" timeOffset="172480.57">13917 8537 0,'0'35'32,"0"1"-17,18 70 1,17-18-1,18 0 1,-18-53 0,-17-17-1,-36-71 48,18 18-63,-35 17 0,0 18 15,35-35-15,-53 35 16,-18 0 15,18 35-15,18 53 0,35-52-1,18-1 1,35-18-1,35-17 1,-35 0 0,17-35-1</inkml:trace>
  <inkml:trace contextRef="#ctx0" brushRef="#br0" timeOffset="173183.93">14711 8731 0,'0'0'0,"-35"0"16,35-35 0,-36 35-1,19 0 1,17 35-16,-53 1 15,53-19-15,0 18 16,0 18 0,17-35-1,1-18 1,17 0 0,-17 0-1,17-53 1,18 0-1,-35 53 17,17 0-17,0 71 1,-35-36 0,0 0-1,0-52 32,0-19-31,0-17-1,71-17 1,-1 35 0,-17 35-1,0 35 1,-53-17-16,53 17 15,-35 18 17,17 0-17,-35-36 1</inkml:trace>
  <inkml:trace contextRef="#ctx0" brushRef="#br0" timeOffset="178066.86">15699 8502 0,'0'-35'16,"0"88"31,17 17-31,-17-17-16,36 18 15,-36-18-15,35-1 16,-35-16-16,35-19 15,-35 36 1,0-88 47,0 17-63,-18-158 31,1 88-16,-18 17 17,35 54-32,0-19 31,70 36-15,-35 18-1,1 0-15,-36 52 16,35 1-1,-35-36 1,-18 0 0,-17 1-1,-53-1 1,70-35 15,18-35-15,35-1-1,18-17 1</inkml:trace>
  <inkml:trace contextRef="#ctx0" brushRef="#br0" timeOffset="178530.81">16016 8714 0,'0'0'16,"0"17"-16,35 89 31,-17-106-15,-18-18 46,0-52-46,35 52 0,-35-17-16,53 0 0,0-18 31,-35 53-16,-18 35 1,0-17 0,35 17-1,0 18-15,1-53 16,-19 0 0,19 0 15,-36-18-16,0-52 1,-18 52 0,-53 18-1,18 0 1,18 0 0</inkml:trace>
  <inkml:trace contextRef="#ctx0" brushRef="#br0" timeOffset="179056.57">16475 8449 0,'0'35'31,"0"18"-16,0 0-15,0 0 16,0-18-16,35 1 16,-35 17-1,18-1 1,-18-69 46,0-36-46,0 35-16,0-17 16,0 17-1,0-35 1,105 53 0,-52-35-1,0 70 1,-17 71-1,-36-88 1,0 35-16,-18-18 16,-35-35-1,35 18 1,-17-18 0,53 0 30</inkml:trace>
  <inkml:trace contextRef="#ctx0" brushRef="#br0" timeOffset="179432.57">17127 8643 0,'0'0'0,"-70"18"31,70-1-31,-53 54 16,53-53 0,18 17-1,17-35 1,-18 0 0,19-35 15,-36-18-16,0 17 1,35 19 0,-17 52 15,-18 0-15,35-35-1,0 18 1,-17-18-16</inkml:trace>
  <inkml:trace contextRef="#ctx0" brushRef="#br0" timeOffset="179935.05">17233 8378 0,'0'0'0,"0"-17"16,0 52 15,0 18-15,0 35-1,0 0 1,18-70 0,-18 35-1,0-71 48,35 1-63,-35-19 15,18 36-15,35-53 16,0 18 0,-1 35-1,-16 71 1,-36-54 15,0 36-15,-18-17-1,0-36-15,-17 35 16,0-35 0,35-18 15,35-52-16</inkml:trace>
  <inkml:trace contextRef="#ctx0" brushRef="#br0" timeOffset="180082.55">17621 8502 0,'0'70'31,"0"-52"-31,0 17 16,0 18 15</inkml:trace>
  <inkml:trace contextRef="#ctx0" brushRef="#br0" timeOffset="180267.78">17551 8378 0,'-18'-35'32,"18"70"-17,0 71 1,18-53 0</inkml:trace>
  <inkml:trace contextRef="#ctx0" brushRef="#br0" timeOffset="180736.81">17709 8714 0,'36'-124'32,"-1"89"-32,-35-18 15,0 18 1,0-1-1,-18 36 1,-17 18 15,35 17-31,0 18 16,18 18 0,35-36-1,-18-35 1,18 0 15,0 0-15,-53-35-1,0-18 1,0 18 0,0 70 30,0 0-30,0 0 0,0 1-16,17-36 15</inkml:trace>
  <inkml:trace contextRef="#ctx0" brushRef="#br0" timeOffset="180960.47">17992 8308 0,'0'0'0,"17"0"47</inkml:trace>
  <inkml:trace contextRef="#ctx0" brushRef="#br0" timeOffset="181150.07">18150 8326 0,'0'17'16,"0"18"-16,0 1 16,0 17-16,0 0 15,0 35 1,0-35 0,36-18-1</inkml:trace>
  <inkml:trace contextRef="#ctx0" brushRef="#br0" timeOffset="181816.39">18168 8590 0,'0'0'0,"0"-35"0,0-18 16,71 0 0,-18 53-1,-36 0 16,-17 35-15,0 18 0,35 0-1,18-53-15,0 0 16,0 0 0,0 0-1,-53-35 1,0-18-1,0 0 1,0 18 0,0 70 31,0 0-32,0 53-15,35 36 31,-35-18-15,36-18 0,-36-35-16,0 0 15,0 0 1,-18-53 0,0 0-1,-70 0 1,35-18-1,18-35 1,35-17 0,0-19-1,71 19 1,-36 70 0,18-35-1,0 35 16,-18 0-31</inkml:trace>
  <inkml:trace contextRef="#ctx0" brushRef="#br0" timeOffset="185965.71">19279 8132 0,'0'0'0,"-17"35"31,17 18-16,-53 0-15,53 17 0,-53 1 16,53-18-16,-53 17 16,53-17-16,-35-18 15,-1 1 1,19 17 15,-19-53 0,54-18 1</inkml:trace>
  <inkml:trace contextRef="#ctx0" brushRef="#br0" timeOffset="186484.25">19403 8502 0,'35'0'16,"36"-35"-1,-18-1 1,-36 1-1,-17 0-15,0 0 32,0-18-32,0 0 15,-35 53 1,17 0 0,-17 0 15,35 17-16,0 19-15,0 34 16,0 18 0,18 53-1,17 1 1,0-37 0,-35-87-1,0 17 1,0-70 46,0 17-62</inkml:trace>
  <inkml:trace contextRef="#ctx0" brushRef="#br0" timeOffset="187336.22">19509 8661 0,'0'-18'32,"35"-17"-17,0 35-15,-17 0 16,52 0 0,-34 0-1,-1 53 1,-35 0-1,35-53 32,0 0-31,18-36 0,0-17-1,18 0 16,-36 18-15,-35 0-16,0 0 16,-18 35 15,-34 0-15,-1 70-1,53-35-15,0 18 16,17-17-1,71-36 1,18 0 0,35-18-1,-52-35 1,-72-35 15,-17 53 0,-35 35-31,-53 17 16,53 36 0,35-35-1,17 17 1,54-35 0,-18-18-1,-36 1 1,-17-18-1,0 87 32,36-34-31,-36 17-16,0 18 16,35 0 15,-35-17-16,17-36 1,19 0 0</inkml:trace>
  <inkml:trace contextRef="#ctx0" brushRef="#br0" timeOffset="188218">20532 8484 0,'0'36'31,"0"-19"-15,0 18-16,0 1 15,35-36-15,-35 35 0,53-35 16,-18 35 0,18-35 15,-18 0-16,-35-53 1,36-35 0,-36 53-1,0 17 1,0 36 15,0 52-15,17-34-1,19-36 1,-1 35 0,53-35-1,-88-18 1,35 1 0,-35-89 15,0 71-16,-35 35 17,35 17-32,0 19 15,0 16 1,18 19 0,17-71-1,0 0 1,18 0-1,-35 0 1,-18 18 31,0-54 15,0 1-46,0 17-16,0-17 16,53 0-1,-18 0-15,-17 35 16,-18-18 0,35 18-1,0 53 1,-35 0-1,35-18 1,-17-35 0</inkml:trace>
  <inkml:trace contextRef="#ctx0" brushRef="#br0" timeOffset="188872.02">21519 8449 0,'0'0'0,"0"-35"15,-70 52 17,70 36-17,0 0 1,0-18 0,53-35-1,-18 0 1,-17-17-1,-18-18 1,0 17-16,0 53 63,35-35-48,0 0 1,-17 0-1,17 0 1,-35-17 0,0-19-1,0 1 1,0 70 31,0-17-47,0 17 15,35 18-15,1 35 16,-19 18 0,-17-35-1,0-36 1,0-17 15,-53-18-15,1 0-1,16 0 1,-17-36 0,53-34-1,18 35-15</inkml:trace>
  <inkml:trace contextRef="#ctx0" brushRef="#br0" timeOffset="189045.47">21943 8555 0,'17'0'31</inkml:trace>
  <inkml:trace contextRef="#ctx0" brushRef="#br0" timeOffset="202694.61">3881 10266 0,'-18'0'16,"18"-18"78,18 1-79,17 17 1,35 0 15,-34 35-15,-36 18-1,0 0-15,-18 17 16,-35-52 15,18-18-15,0 0 0,35-35 30,17 35-46,1 0 16,17 0-16,0 0 16,1 17-1,-1 18 1,0-35 62</inkml:trace>
  <inkml:trace contextRef="#ctx0" brushRef="#br0" timeOffset="203020.84">4163 10266 0,'0'35'47,"17"-17"-47,-17 17 16,36 18-16,-1 35 15,-35-35 1,0 0-1,-18-18 1,-17 1 15,17-36-15,-17 0 0</inkml:trace>
  <inkml:trace contextRef="#ctx0" brushRef="#br0" timeOffset="206756.49">5151 10248 0,'-18'-17'78,"0"17"-62,18-18-16,-53 18 15,36 0-15,-19 0 16,-16 0-16,34 0 16,18 35-1,0 53 16,123-70 1,-52 53-1,-71-54-15,-18 18-1,-35-35 1,18 36-1,17-36 1,-17 0 15,35-36-15,53-16-16</inkml:trace>
  <inkml:trace contextRef="#ctx0" brushRef="#br0" timeOffset="206971.94">5292 10178 0,'-18'0'15,"18"17"1,0 1 0,0 17-16,0 18 15,18 35 1,-18-70 15,35 17-15</inkml:trace>
  <inkml:trace contextRef="#ctx0" brushRef="#br0" timeOffset="207789.29">5221 10372 0,'0'-36'47,"53"36"-47,-18 0 16,-17-35-16,70 35 16,-17-35-1,-36 17 1,-70 53 46,35 1-46,-53-1-16,53-17 16,0 35-1,35-53 1,0 0-1,18 0 1,-53-18 0,36-17-1,-36-18 1,0 88 31,17 0-16,18-17-15,18-18-1,0 0 1,-35 0 0,-18-35-1,0-18 1,0 35-1,-35 18 17,88 0-1,-18 0-31,18-35 16,-18 35-1,-35 35 48,18-35-63,-18 35 15,35 18 1,0 0 0,-35-35-1</inkml:trace>
  <inkml:trace contextRef="#ctx0" brushRef="#br0" timeOffset="208055.83">6209 10054 0,'0'0'16,"0"53"15,0-18-15,0-17-16,0 17 15,18 18 1,-18 0 0,0-18-1,35-35-15,-35 36 16</inkml:trace>
  <inkml:trace contextRef="#ctx0" brushRef="#br0" timeOffset="208222.45">6085 10231 0,'0'0'0,"0"-36"31,18 36-31,17 0 15,36-35 1,-36 35 0,53 0-16</inkml:trace>
  <inkml:trace contextRef="#ctx0" brushRef="#br0" timeOffset="208790.68">6703 10037 0,'-18'0'31,"18"35"-15,0 0-16,18 53 16,-18 0-1,0-52-15,0-1 16,35 0-1,-35 1 17,53-36-17,0 0 1,0 0 0,17-36-1,-17-34 1,-17 52-1,-36-17 1,-18 52 15,18 36-15,0-35 0,18-18-1,17 0 1,0 0-1,0 0 1,-35-71 15,0 19-15,-35 52 0,-35-36-1,52 36-15</inkml:trace>
  <inkml:trace contextRef="#ctx0" brushRef="#br0" timeOffset="209098.42">7391 10142 0,'0'0'0,"0"36"15,-36-1 1,36 18-16,0-36 31,36 36-15,-1-53-1,-17 0 1,17 0-16,-35-35 31,0-35-15,-35 17-1,-1 17 1</inkml:trace>
  <inkml:trace contextRef="#ctx0" brushRef="#br0" timeOffset="209590.34">7567 10142 0,'0'53'31,"35"0"-31,-35-18 16,0 107 0,0-54-1,0-35 1,0-18-1,0-88 32,0 35-47,0-87 16,0-72 0,0 18-1,53 89 1,-17 70 15,-1 0-31,0 0 16,18 35-1,-35 36 1,-18-54 0,0 72-1,-53-89 1,0 0-1,18 0 1,-1 0 0</inkml:trace>
  <inkml:trace contextRef="#ctx0" brushRef="#br0" timeOffset="212733.56">6103 11060 0,'18'0'16,"35"0"-1,-18-53 1,18 0 15,-53-35 0,-35-18 1,-1 106-1,36 123 0,0 18-15,18 18-1,-18-88-15,35-1 16,-35-35 0,0-17-1,-35-53 63,35 17-78</inkml:trace>
  <inkml:trace contextRef="#ctx0" brushRef="#br0" timeOffset="213027.8">6103 11218 0,'18'0'31,"35"-17"-31,-18 17 0,18-36 16,53 19 0,-89 17-16,19 0 15,-36 35 48,35-17-48,-35 35 1,0-18 0</inkml:trace>
  <inkml:trace contextRef="#ctx0" brushRef="#br0" timeOffset="213192.3">6385 11024 0,'0'0'16,"0"-17"-1,18 17 1,0 0-1,17 0-15</inkml:trace>
  <inkml:trace contextRef="#ctx0" brushRef="#br0" timeOffset="213483.8">6615 11254 0,'0'0'0,"0"-18"62,0-35-46,35 18-1,-35-1-15,70-16 16,-34 52 0,-19 0-1,54 70 16,-36-17-15,0 0 0,-17-53-1</inkml:trace>
  <inkml:trace contextRef="#ctx0" brushRef="#br0" timeOffset="213941.93">7197 10848 0,'0'18'31,"0"17"-15,0 18-16,0 17 0,35 18 15,-35-35 16,18-17-15,-18-89 47,0 17-63,-36 1 15,-17 18 1,0 17-1,36 0-15,-36 52 16,53 1 0,0-17-16,18-19 31,52-17-15,1 0-1,52 0 16,-70 0-31</inkml:trace>
  <inkml:trace contextRef="#ctx0" brushRef="#br0" timeOffset="214474.81">8008 11130 0,'0'-35'63,"-53"35"-48,18-35-15,17 35 16,-52-106-1,34 35 1,1 18 0,35 36-1,18-36 1,35 53 0,-18 35-1,0 53 1,-35-35-16,0-18 15,-70 54 1,70-54 0,-18-35-1,18 17 17,53-17-1,-18 0-31,-17 0 15,52 0 1,-17-17 0,-17 17-16</inkml:trace>
  <inkml:trace contextRef="#ctx0" brushRef="#br0" timeOffset="-213843.52">8378 10954 0,'0'17'47,"18"19"-47,-18-1 15,0 18-15,35 0 31,-35-36-15,-17-17 31,17-53-31,0-35-1,17 35 1,36 53-1,0 0 1,53 0 0,-35 0-1,-54 0 1,36-35 0,-18 17-1,-35-34 16,0 16-15,-35 36 0,-35 0-1,17 141 1,53-88 0,35-17-1,18-36 1,-35 0-16,87-18 31,-87 0-15,-18-17-1,35 35 1,-35 18 0,0 17-1,36 0 16,-36-52 48,17-19-64,36-17 1,0 53-1,-18-35-15,-35 53 16,0-1 0,18 54-1,-18-18 1,0-71 78,0-35-94,53 53 15,-53-53 1,35 18-16,0 0 16,-17 52 15,-18 1-16,35 17-15,-35 1 16,36 17 0,-36-36-1,35-17 17,0 0-17</inkml:trace>
  <inkml:trace contextRef="#ctx0" brushRef="#br0" timeOffset="-213539.09">9454 11007 0,'-17'35'31,"17"18"-31,0-36 16,35-17-1,18 0 1,-18 0-1,1 0 1,-36-35 15,0-18-15,-18 53-16,-17-17 16,-1 17-1,19 0 16</inkml:trace>
  <inkml:trace contextRef="#ctx0" brushRef="#br0" timeOffset="-212838.88">9772 10936 0,'0'0'0,"0"35"32,0 1-32,18-19 15,17 54 1,-18-71 15,19 0-15,-1 0 15,-35-18-15,0-35-1,18 0 1,-18 18-16,35 35 16,0 35 30,1 1-30,-19-36 0,36 0-1,-18 0 1,-35-18 0,18 18-1,-18-53-15,0 35 16,0-17-1,0-18 1,-53 53 0,-35 106-1,88-18 1,0-35 0,0 0-1,18-53 1,34 0-1,-34 0 1,17 0 0,-17 0-1</inkml:trace>
  <inkml:trace contextRef="#ctx0" brushRef="#br0" timeOffset="-209835.9">10866 10689 0,'-36'0'15,"19"0"1,34-35 109,19 35-110,-1 0-15,0 0 16,0 0 15,-52 141 1,-19-123-17,-52 87 16,71-105-15,17 18 0,35-18 15,18 0-15,35 0-1,-17 0 1,-54 0-1,18 0 64,-17-35-64,17 35-15</inkml:trace>
  <inkml:trace contextRef="#ctx0" brushRef="#br0" timeOffset="-209119.69">11589 10689 0,'0'-17'31,"0"-19"-15,-18 36-1,-17 0 1,0 0-16,-36 0 16,53 18-1,18 17 1,0 18-1,18-18 1,35-35-16,17 36 31,-17 17-15,-53-18 0,-35 0 30,0-35-30,17 0 0,18-18 15</inkml:trace>
  <inkml:trace contextRef="#ctx0" brushRef="#br0" timeOffset="-207119.73">11730 10760 0,'0'17'31,"35"19"-31,-35-1 16,0-17-16,18 17 15,-18-88 63,0 18-62,35-1-16,18 1 16,0 35-1,-35 0 1,17 35 15,-35 18-15,0-17-1,0-19 1,35-17 46,-35-53-62,0 36 16,35-19-16,1 1 16,17 0-1,-18 35 1,-18 17 15,-17 19-31,36 17 16,-36-18-1,53-35 1,0 35 0,-18-35-1,0-17 1,0-19 0,-35 19-1,0-54 1,-35 71 15,-18 18-15,18 52-1,0-52 1,52 17 15,36-35-15,0-17-1,-18-36 1,1 0 0,-1 53 15,-35 17-31,18-17 16,17 53-1,-35-35-15,35-18 16,18 0-1,-18 0 1,-35-53 0,18 0-1,-18-53 1,0 0 15,35-17-15,-35 105-1,0 54 17,0 16-17,-35 54 1,35-70-16,0 17 16,18 17-1,17-35 1,0-35-1,36 0 1,-18 0 0,-18-17-1,0-71 1,-17-54 15,-18 125-15,0-19-1,0 72 17,0-1-17,0 0-15,0 36 16,0-1 0,0-34-1,35-1 1,18-35-1,-18 0 1,18-18 0,18 1-1,-71-36 1,35 53-16,-35-35 31,-18 35-15,-17 0-1,0 70 1,35-35 0,0 18-1,35-17 17,18-36-32,35 0 31,-35-36-16,-35-34 1,-18-18 0,0 52-1,0 19 1,0 70 62,35-53-62,-35 52-16,35-16 15,-35-1 1,36 0 0,-36 1 15,-18-36-16,-17 0 1,17 0 0,-17-18-1,35-17 1</inkml:trace>
  <inkml:trace contextRef="#ctx0" brushRef="#br0" timeOffset="-206868.77">13652 10460 0,'0'35'47,"0"18"-32,0 18-15,18-36 16,-18 18-16,0 0 15,0-18 1,0 0 15</inkml:trace>
  <inkml:trace contextRef="#ctx0" brushRef="#br0" timeOffset="-206636.78">13617 10654 0,'71'0'31,"-18"0"-31,0 0 16,0 0-16,-18 0 15,0 0 1</inkml:trace>
  <inkml:trace contextRef="#ctx0" brushRef="#br0" timeOffset="-203235.91">14411 10619 0,'0'-36'16,"35"54"62,-35 35-62,53 35-16,-53 88 15,35 1 48,-35-195-16,0-35-32,-70-158 17,70 122-17,0 19 1,0 52-1,53-35 1,0 53 0,-18 36-1,0 17 1,-35-36 0,-17 36-1,-19-18 1,-17-35-1,18 18 1,0-18 0,0 0-1,52-35 1,1 35 0</inkml:trace>
  <inkml:trace contextRef="#ctx0" brushRef="#br0" timeOffset="-202702">14711 10777 0,'0'0'0,"0"18"0,35 17 15,-35 1 1,18-19 0,-18-70 30,0 18-30,0 17 0,0-35-1,53 1 1,-53 34-16,70 18 16,-35 0-1,-35 18 16,0 34-15,0 1 0,36-17-1,-19-36 17,54 0-17,-18 0-15,-35-18 16,-18-17-1,0-1 1,0 1 0,-53 0-1,17 35 1,1 0 0,-18 0-1</inkml:trace>
  <inkml:trace contextRef="#ctx0" brushRef="#br0" timeOffset="-202166.57">15328 10389 0,'0'53'47,"0"0"-47,0 0 15,18 53 1,-18-53 0,17-18-1,-17-70 48,0 0-63,0 17 15,0-17 1,0 17 0,53-17-1,-35 35 1,88 17-1,-71 1 1,-35 35 0,0 0-1,-18-36 1,-17-17-16,0 36 31,17-36-15,18-36 15</inkml:trace>
  <inkml:trace contextRef="#ctx0" brushRef="#br0" timeOffset="-201901.68">15769 10583 0,'0'0'16,"0"36"15,0-1-15,0 0-16,18-35 15,-18 35-15,0 1 16</inkml:trace>
  <inkml:trace contextRef="#ctx0" brushRef="#br0" timeOffset="-201719.29">15681 10389 0</inkml:trace>
  <inkml:trace contextRef="#ctx0" brushRef="#br0" timeOffset="-201459.16">15910 10372 0,'-17'0'125</inkml:trace>
  <inkml:trace contextRef="#ctx0" brushRef="#br0" timeOffset="-186096.03">15946 10319 0,'0'-18'15,"0"53"235,0 18-234,0-35-16,0 17 16,0-17-16,0 35 15,0 0 1,0 0-1,0-18 1,0 0 140,35-35-124,0 0-17</inkml:trace>
  <inkml:trace contextRef="#ctx0" brushRef="#br0" timeOffset="-185846.57">16157 10495 0,'0'35'31,"18"18"-15,-18-17-1,35-19 1</inkml:trace>
  <inkml:trace contextRef="#ctx0" brushRef="#br0" timeOffset="-185667.92">16210 10372 0,'35'-36'47</inkml:trace>
  <inkml:trace contextRef="#ctx0" brushRef="#br0" timeOffset="-185413.94">16457 10248 0,'0'35'16,"0"18"15,35 0-31,-35-17 0,36 16 16,-19 1-1,19-17 16</inkml:trace>
  <inkml:trace contextRef="#ctx0" brushRef="#br0" timeOffset="-184531.48">16492 10442 0,'0'0'0,"53"0"46,0-17-30,35 17 0,1-53-1,-37 35 1,-52-17 0,0 70 30,0-17-30,36 17-16,17 18 16,17-53-1,-52 0 1,35 0 0,-36 0-16,-17-18 31,0 1-16,0-36 1,0 17 0,0 54 31,0 35-32,36 70 1,52 160-1,-53-125 1,-35-34 0,0-107-1,0 36-15,-35-53 16,-36 36 0,18-36 15,-17-71-16,-1-52 1,71 70-16,-35-71 16,53 18-1,52 54 1,18-1 0,-52 53-1,17 0 1,-18 0-1</inkml:trace>
  <inkml:trace contextRef="#ctx0" brushRef="#br0" timeOffset="-181425.04">15734 10636 0,'0'-17'15,"-18"17"1,18-36 15,-17 36 0,17 18 1,-36 70-17,36-35 32,36-53-31,-1 0-1,-17-18 1,-18 1 0,0-36-16,35 0 15,-35 35 1,0 54 31,0 17-32,0-1 1,35-34 0,-17-18 15,-18 35-16</inkml:trace>
  <inkml:trace contextRef="#ctx0" brushRef="#br0" timeOffset="-179946.81">15769 10319 0,'0'17'62,"35"36"-46,-35-17-16,36 69 15,-19-16 17,-17-72-1,0-34 47,0-36-62,36 17 15,-1 36-15,-35 18-1,18-18-15,-18 35 16,0 18-1,0-17 1,-18-19 15,0-17-15,-17 0 0,17 0-1</inkml:trace>
  <inkml:trace contextRef="#ctx0" brushRef="#br0" timeOffset="-170492.03">17551 10336 0,'0'36'63,"0"-1"-47,0 18-16,17 17 15,-17-17-15,0 0 16,0-17-16,0-19 0,36-17 15,-36-53 64,0 18-64,0 17-15,0-17 16,0 17-1,0-17 1,17 35 0,19 0-1,-19 0-15,18 18 16,-35 35 0,36 0-1,-36-18 1,0 18-1,0-36 1,35-17 31,-35-17-31,35-18-16</inkml:trace>
  <inkml:trace contextRef="#ctx0" brushRef="#br0" timeOffset="-170177.3">17886 10548 0,'0'0'16,"0"106"15,35-71-15,0-35-16,18 0 16,18 0-1,-36 0-15,-17 0 16,-18-35-1,0 17 1,-18-17 0,-70 35 15,0-35-15,35 35-1,35 17 1,36-17-1</inkml:trace>
  <inkml:trace contextRef="#ctx0" brushRef="#br0" timeOffset="-169360.26">18309 10248 0,'0'0'0,"0"18"32,0-1-32,0 89 15,88-18 17,-35 1-17,-17-36 1,-36-36-1,-18-17 32,18-53-31,-35 18 0,-1-18-1,-17 18 1,18 35-1,18 0-15,-19 88 32,36-70-32,0 35 31,0-18-15,53 0-1,0-35 1,35 0-1,-17-35 1,-18-18 0,-53 18-16,53-36 15,-18 53 1,-35-34 0,0 16 15,-18 36-31,-35 53 15,36 0 1,17-18 0,0 18 15,70-35-15,1-18-1,-54 0 1,72-18-1,-72 18 1,-17-17 0,71 17-1,-71-36 1</inkml:trace>
  <inkml:trace contextRef="#ctx0" brushRef="#br0" timeOffset="-166526.47">3828 12012 0,'17'-35'94,"19"35"-78,-1-35-16,18 35 15,0 35 1,-53 18 0,0-36-1,0 19-15,-18-19 31,18 19 1,18-36 30,-1 35-46,-17 0-1,0 18 1,0 0 0,0-18-16,-35-35 31,35 18-31,-35-18 16,17 0-1,-17 0-15,35-53 47,17 53-47,19-53 16</inkml:trace>
  <inkml:trace contextRef="#ctx0" brushRef="#br0" timeOffset="-166225.28">4163 12030 0,'35'17'47,"-35"19"-31,71-1-16,-54-17 16,54 140-1,-71-87 1,0-18-1,-18-18 1,1 0 0,-19 1-1,1-36 1,35 17 0,-18-17-16</inkml:trace>
  <inkml:trace contextRef="#ctx0" brushRef="#br0" timeOffset="-163375.54">5203 12012 0,'0'-18'31,"0"-17"-15,-17 35-1,-1 0 1,-88 88 31,71 1-31,35-19-1,0-52 1,71 17-1,-18-35-15,-1 0 16,1 0 0,18-35-1,-71-18 1</inkml:trace>
  <inkml:trace contextRef="#ctx0" brushRef="#br0" timeOffset="-162391.18">5345 12083 0,'0'0'31,"35"35"0,-35-17-31,0 17 16,35 18-1,0 0 1,-35-71 31,-17 18-32,17-35-15,0-1 16,0-16 0,0 16-16,35 19 15,0-19 1,18 36 0,0 89-1,0-72 1,35 36-1,-70-53 17,17-35-1,-35 0-15,0-18-1,-17 0 1,-19 53-1,1 0 1,0 88 0,-1 0-1,36-35 1,36-53 0,34 18-1,-34-18-15,16 0 16,-16 0-1,34-36 17,-34-34-17,-36 17 1,35 53 0,-35-18-1,-18 18 16,1 0-31,-36 36 16,53 16 0,0-16-1,0-1 1,17-35 0,54-18-1,-36-35 16,-35-35 1,0 124 15,0-1-32,35-35 1,-35 35-16,53-35 15,0 0 1,-17 0 0</inkml:trace>
  <inkml:trace contextRef="#ctx0" brushRef="#br0" timeOffset="-162156.93">6262 11906 0,'-35'-53'15,"17"53"17,18 36-1,0 52-15,0-18-1,35 1 1,-35-36-1,35-35 1,-35 35 0</inkml:trace>
  <inkml:trace contextRef="#ctx0" brushRef="#br0" timeOffset="-161774.35">6209 12012 0,'53'0'31,"-18"0"-31,-17 0 16,17 0-16,0 0 16,18-18-1,0 1 1,-53-36-1,0 18 1,-18 35 0,-34 35-1,52-17 1,-36 17-16,36 18 16,36-18-1,34 18 1,-17-53-1,35 0 17</inkml:trace>
  <inkml:trace contextRef="#ctx0" brushRef="#br0" timeOffset="-160240.55">7108 11800 0,'0'53'78,"0"18"-78,0-1 0,0 36 31,0-70 16,-35-125 16,35-69-32,18 211 16,-18-36-47,53 18 15,0 36 1,0-53 0,-18-18-1,-18 0 1,-17-18 15,0-35-31,0-53 31,0 18-15,36 53 0,-36 52-1,35 36 1,-35 36-1,18-37 1,17-16 0,0-36-1,-17 0 1,17-18 0,-35 0-1,0-17 1,0-35-1,-17 70 1,-1 0 15,-35 88-15,18 0 0,35-35-1,17-53 1,19 0-1,17 0 1,-1 0 0,1-18-16,0-35 15,-35 0 1,35 36 0,-36 17-1,-17 17 1,0 36 15,0-35-15,36-18 15,-1 0 0,-35-18-15,71 18-1,-54 0 1,18 0 0,1 0-1,-19 0 1,19 0 0,-36-35 15,0 17-16,0-34 1,0-1 0,0 35-1,17 18 1,-17-35-16</inkml:trace>
  <inkml:trace contextRef="#ctx0" brushRef="#br0" timeOffset="-159490.9">8731 11818 0,'0'0'16,"-35"0"0,35 18-1,0 158 1,0-17 46,18-159-46</inkml:trace>
  <inkml:trace contextRef="#ctx0" brushRef="#br0" timeOffset="-159292.43">8696 11871 0,'0'-35'32,"0"70"-32,71-17 31,-1 52-15,-17-17-1,18-18 1,-54-17-1</inkml:trace>
  <inkml:trace contextRef="#ctx0" brushRef="#br0" timeOffset="-159074.6">8943 11818 0,'0'0'0,"0"18"47,0 17-47,0 18 15,0 0 1,0-18 0,35-17-1,0-18 1</inkml:trace>
  <inkml:trace contextRef="#ctx0" brushRef="#br0" timeOffset="-158790.03">9172 11889 0,'0'53'16,"0"-36"-16,0 18 15,35-35 1,1 0-1,52-17 1,-53-18 0,-35 17-1,-17-35 1,-36 18 0,17 35-16,-17 0 31,36 0-31,-18 0 15,70 0 17</inkml:trace>
  <inkml:trace contextRef="#ctx0" brushRef="#br0" timeOffset="-158122.31">9578 11642 0,'0'0'0,"35"53"47,-35-1-47,35 37 16,-35-36 0,36 17-1,-36-52 1,17-18-16,-17-18 47,0-17-32,0 0 1,-35-18 0,-18 17-1,18 36 1,-36 18-1,71 35 1,0-18-16,0 18 16,18 0-1,53-53 1,-19 35 0,90-52-1,-90-19 1,-16-16 15,-1-37-15,-35 36-1,-18 53 1,-35 0 0,36 36-1,17 34 1,0 1-1,0-36 1,53-35 0,-18 18-1,0-18-15,18 0 16</inkml:trace>
  <inkml:trace contextRef="#ctx0" brushRef="#br0" timeOffset="-157455.09">10372 11871 0,'53'0'16,"-18"0"0,0 0-1,0 0-15,-17 0 0,17 0 31,1-35 63,-36-1-78,0 19 15,-18 17-31,36 53 78,-18-18-62,35-17-16,-35 17 31,35 0-15,-35-17-1,-17-18 1,-19 0 0,19 0-1,-19 0 1</inkml:trace>
  <inkml:trace contextRef="#ctx0" brushRef="#br0" timeOffset="-154656.15">11271 11800 0,'0'0'0,"0"53"63,0 0-63,0-17 15,0-1 1,0 0-16,0-53 63,-17-87-32,17 69-31,-18 19 15,18-19 1,0 1 0,0 70 15,71 1-15,-36-1-16,18 18 15,0 0 1,-36-53 15,-17-35 0,0-18-15,0 35 0,0-35-1,0 18 1,0 70 15,36-17-15</inkml:trace>
  <inkml:trace contextRef="#ctx0" brushRef="#br0" timeOffset="-154356.39">11677 11977 0,'0'0'0,"35"0"15,-35-18 16,18 18-15,-18-53 0,0 36 15,-35 17-15,-1 17-1,36 19 1,-35-1-16,35 18 15,0 0 1,53 0 0,53-53-1,-53 0 1,0-18 0</inkml:trace>
  <inkml:trace contextRef="#ctx0" brushRef="#br0" timeOffset="-153909.12">11924 11977 0,'0'17'16,"0"-69"-16,0 87 16,0-35 15,0 17-15,0 19-1,35 17 1,-35-36-1,0-34 48,53-19-63,0-17 16,-35 53-1,17 0 1,18 0-1,-18 0 1,0 0 0,1 0-1,-36-35 1,0 0 0,0 17-1,0-17 1,0 17-1</inkml:trace>
  <inkml:trace contextRef="#ctx0" brushRef="#br0" timeOffset="-153656.59">12612 11677 0,'0'18'31,"0"34"-31,0-16 16,0 17-16,0 17 15,0-34 1,17-1-16,-17-18 15</inkml:trace>
  <inkml:trace contextRef="#ctx0" brushRef="#br0" timeOffset="-153455.72">12612 11730 0,'0'0'0,"17"0"47,1 35-32,17 0-15,1 1 16,17 34 0,-36-34-1,18-36 1</inkml:trace>
  <inkml:trace contextRef="#ctx0" brushRef="#br0" timeOffset="-153254.22">12859 11747 0,'0'0'0,"0"36"31,0-19-16,0 19 1,0 17 0,17 0-1,19-53 1</inkml:trace>
  <inkml:trace contextRef="#ctx0" brushRef="#br0" timeOffset="-152984.9">13017 11889 0,'0'17'16,"36"19"-1,17-36 1,-18 0 0,0-18 15,-35 0-16,0-17 1,0 0 0,-35 35-16,-18 0 15,35 0 17</inkml:trace>
  <inkml:trace contextRef="#ctx0" brushRef="#br0" timeOffset="-152272.78">13547 11606 0,'0'0'0,"0"36"31,0-1-15,0 18 0,35 0-1,-35-18 1,0-53 31,0-17-32,0 0 1,0-18 0,-35 53-16,-1-18 15,19 18 1,-36 18 0,18 52-1,35-17 16,0-35-15,17 17 0,54-35-1,-36 0-15,18 0 16,0 0 0,0 0-1,17-70 1,-34-1-1,-36 36 1,-18 35 15,-35 18-15,35 17-16,18 18 16,0 0 15,0-36-16,89-17 1,-36 36 0</inkml:trace>
  <inkml:trace contextRef="#ctx0" brushRef="#br0" timeOffset="-151672.03">13600 11448 0,'0'53'47,"0"-18"-32,0 88 16,0-87-15</inkml:trace>
  <inkml:trace contextRef="#ctx0" brushRef="#br0" timeOffset="-148312.48">14605 11536 0,'0'-35'31,"-53"35"-15,35 0 0,-17 0-16,0 0 15,17 0-15,-35 0 16,18 0-1,35 17 157,0 1-156,0 17-16,0 18 0,0 35 16,0-17 15,0-36-16,0 0 1,0 1-16,18-36 63,35 0-63,-36 0 15,54 0 1,-18-18-1,-36 18 1</inkml:trace>
  <inkml:trace contextRef="#ctx0" brushRef="#br0" timeOffset="-147481.66">14887 11642 0,'0'53'62,"0"-18"-62,0 0 16,0 0-16,0-17 31,0 35 0,0-71 1,71 1-1,52 17 0,-52 0-15,-18 0-1,-18 0 32,-35-36-16,0-17-15,0 18 0</inkml:trace>
  <inkml:trace contextRef="#ctx0" brushRef="#br0" timeOffset="-147171.91">15646 11606 0,'-36'0'0,"36"-17"16,-17 17-1,-36 35 1,53 0 0,-53 18-16,53-35 15,0 35 1,0 17 0,0-52-1,123 17 1,-70-35-1</inkml:trace>
  <inkml:trace contextRef="#ctx0" brushRef="#br0" timeOffset="-145703.25">15893 11606 0,'0'0'15,"17"0"391,-17 18 94,0 0-484,0 17-16,18 0 16,-18-17-16,0 17 15,0-17-15,0 17 16,0-53 62,0-17-62,0 0-16,0 17 15,35-17-15,-35 0 16,53-18 0,-18 53-1,-17-36 1,17 36-1,1 18 1,-36 70 0,0-17-1,17-71 17,54 0-17,-36 0 1</inkml:trace>
  <inkml:trace contextRef="#ctx0" brushRef="#br0" timeOffset="-145437.43">16334 11677 0,'0'0'0,"0"18"31,0-1-15,53-17 15,-36 0-16,18 0 1,-35-35 0,0 0-1,-17 17 1,-1 18 0,-35 0-16,36 0 15</inkml:trace>
  <inkml:trace contextRef="#ctx0" brushRef="#br0" timeOffset="-144737.06">16739 11465 0,'0'36'47,"0"-1"-47,0 18 15,36 35 1,-36-53-16,35 0 16,-35-70 62,0-18-63,-18 53 1,18-17-16,-35 17 16,35-36-1,-18 36 1,-17 0-1,0 18 1,17 17 0,18 18-1,0-35 1,53-18 0,0 0-1,0 0 1,-18 0-16,18 0 15,-18-53 1,1 18 0,-36 17-1,-36 18 17,1 0-1,0 35-16,35 1-15,0 16 16,0-16 0,35-19-1,53-17 1,-52 0 0</inkml:trace>
  <inkml:trace contextRef="#ctx0" brushRef="#br0" timeOffset="-144486.75">17163 11571 0,'0'0'0,"53"53"47,-53-18-32,35 18-15,-35-35 16,0 35 0,-53 53-1,18-106 1,-106 53 0</inkml:trace>
  <inkml:trace contextRef="#ctx0" brushRef="#br0" timeOffset="-143611">15081 11730 0,'0'35'94,"-35"0"-79,0-17 1,35 17 0,-18-35-16,18 36 15</inkml:trace>
  <inkml:trace contextRef="#ctx0" brushRef="#br0" timeOffset="-142642.49">15081 11783 0,'18'0'78,"-18"17"-62,35-17-16,-35 18 15,71 17 17,-36 1-17,-35-54 204,0-17-188,0 17-15,0-17-16,0-1 31,0 1-31,0 0 16,0 17-1,0-17 17</inkml:trace>
  <inkml:trace contextRef="#ctx0" brushRef="#br0" timeOffset="-141019.65">17533 11589 0,'53'0'47,"-35"0"-31,70 0 15,-71 0 0,19 0-15</inkml:trace>
  <inkml:trace contextRef="#ctx0" brushRef="#br0" timeOffset="-140838.15">17657 11747 0,'17'0'15,"18"-17"1,1 17 0,-1 0-1,-35-35-15</inkml:trace>
  <inkml:trace contextRef="#ctx0" brushRef="#br0" timeOffset="-138949.25">18380 11289 0,'0'-18'797,"35"54"-579,-35-19-218,0 18 0,0 1 16,0-19 0,0 19-16,0-19 0,35 19 31,-35 52 0,18-106 32,-18-17-48,35 17 1,0 18-1,-17 0 1,17 0 0,-17 0-1,17 0 32,-35-53 0,0 18-47,0 17 16,0-35-1,0 18 1,36 35 31</inkml:trace>
  <inkml:trace contextRef="#ctx0" brushRef="#br0" timeOffset="-138684.83">18891 11236 0,'-17'0'31,"-19"0"-15,36 53-16,-35 70 15,35-17 1,18-18 0,35-35-1,-36-53-15,19 36 16,16-36-1</inkml:trace>
  <inkml:trace contextRef="#ctx0" brushRef="#br0" timeOffset="-138100.75">19138 11395 0,'0'17'16,"0"19"0,0-1-16,0-17 15,0 17 1,0-70 62,0 17-62,0-17-16,0-1 0,0 1 15,0 0 1,0 17-16,35 53 47,-35 1-32,53 17 1,-17-18 0,-19-35-1,19 0 32,-36-18-47,0-35 16,0-17-1,0 35 1,0 70 47,0 0-48</inkml:trace>
  <inkml:trace contextRef="#ctx0" brushRef="#br0" timeOffset="-137936.15">19438 11465 0,'35'71'16,"-35"-36"0,0-17-16,36 35 15,-36-18 16</inkml:trace>
  <inkml:trace contextRef="#ctx0" brushRef="#br0" timeOffset="-137585.15">19650 11254 0,'35'17'47,"18"54"-32,-53-18-15,35-18 16,-35-17-16,0 52 15,0-52 1,0 35-16,0 0 31,-53-36-15,0-17 0,36 0-1</inkml:trace>
  <inkml:trace contextRef="#ctx0" brushRef="#br0" timeOffset="-137351.22">20161 11307 0,'36'0'16,"-19"0"0,18 0-16,-17 0 15,17 0-15,36 0 32</inkml:trace>
  <inkml:trace contextRef="#ctx0" brushRef="#br0" timeOffset="-137102.39">20232 11165 0,'0'0'0,"0"36"46,0-19-46,0 36 16,17 53 0,-17-88-16,18 52 31,17-70-15</inkml:trace>
  <inkml:trace contextRef="#ctx0" brushRef="#br0" timeOffset="-136548.68">20602 11130 0,'0'0'0,"35"35"47,-35 18-47,0-17 0,36 52 16,-36-71 15,0 19-15,35-72 30,-35 19-46,0-18 16,35-36 0,1 71-1,-1 18 1,-35 35 0,35-1-1,0-52 1,1 0-1,-36-17 1,17-18 0,-17-18 15,36-18-15,-36 53-16,0-17 15,0 0 16</inkml:trace>
  <inkml:trace contextRef="#ctx0" brushRef="#br0" timeOffset="-136284.39">21184 11077 0,'0'0'0,"0"35"47,-35 1-31,35 70 0,0-36-1,18 1 1,-1-71-1,-17 35 1,36-35-16,-19 0 16</inkml:trace>
  <inkml:trace contextRef="#ctx0" brushRef="#br0" timeOffset="-135716.86">21396 11201 0,'0'0'0,"0"17"16,0 1-1,0 53 1,0-36 0,0-106 62,0 36-78,0 17 15,0-17-15,0 17 16,0-17-16,18 35 47,-18 53-47,17 0 31,36 18-31,0-54 16,-35-17 15,17 0-15,0 0 15,-35-53-31,0 18 15,0-18 1,0 0 0,-17 53 31</inkml:trace>
  <inkml:trace contextRef="#ctx0" brushRef="#br0" timeOffset="-135218.12">21802 11324 0,'-36'0'15,"54"0"48,0 0-48,17 0 1,-35 35 15,0-17-31,0 17 16,-35 1 0,17-1-1,-35-35 1,88 0 15,-17 0-15,35 0-1,-18 0-15,18 0 16,-35 0 0</inkml:trace>
  <inkml:trace contextRef="#ctx0" brushRef="#br0" timeOffset="-134787.28">22049 10989 0,'35'0'62,"0"18"-62,0 17 16,-35-17-1,36 105 1,-36-70 0,0-18-1,-36 1 1,1-36-1</inkml:trace>
  <inkml:trace contextRef="#ctx0" brushRef="#br0" timeOffset="-133961.45">22384 10971 0,'35'0'31,"-17"0"-15,17 0-16,0 0 15,0 0 1,1 0 46,-36 18-15,0 53-31,0-36-1,0 0-15,0 89 16,0-1 15,0-17-15,0-53 0,-18-53-1,0 0 48,-34 0-48,16 0 1,36-18 15,-35 18-31</inkml:trace>
  <inkml:trace contextRef="#ctx0" brushRef="#br0" timeOffset="-130709.08">3933 12965 0,'0'35'31,"0"18"-15,0-18-16,0 0 16,0-17-16,53 35 31,0-53-31,-35 0 47,17-71-16,-35 54-15,0 70 30,0-18-30,0-17-16,0 34 16,0-16-1,35-1 1</inkml:trace>
  <inkml:trace contextRef="#ctx0" brushRef="#br0" timeOffset="-130416.86">4233 13070 0,'36'36'31,"-36"-1"-31,35-17 16,-35 35-16,0-1 15,0 37 1,0-54-16,0 18 16,-18-18-1,-35 18 1,18-35-1</inkml:trace>
  <inkml:trace contextRef="#ctx0" brushRef="#br0" timeOffset="-124648.77">5345 12947 0,'0'88'78,"-53"-17"-78,53-1 0,0-17 15,0 53 17,0-88-32,17-18 31,-17 35 16,36-53-47</inkml:trace>
  <inkml:trace contextRef="#ctx0" brushRef="#br0" timeOffset="-123912.64">5433 13247 0,'0'17'0,"35"1"16,-35 17 15,0-52 47,0-19-62,0-16 0,18 52-16,-18-36 15,35 36 1,0 0 0,1 18-1,-1 35 1,-35 17-1,35-52 1,-35 17 31,18-35-31,35-35-1,0 0 1,-18-18-1,-35 18 1,0-18 0,0 0-1,-18 53 32,18 17-31,0 1-16,0 35 15,71 17 1,-18-34 0,0 17-1,-53-18 1,-36 0 0,1-35-1,-18 0 16,35 0-15,18-17 0,0-1-16</inkml:trace>
  <inkml:trace contextRef="#ctx0" brushRef="#br0" timeOffset="-123231.71">6103 13282 0,'0'0'0,"18"-18"16,-18-17 15,0-18-15,0 36 31,-53 17-32,17 35 1,19 18 0,17 17-1,0-52 1,70-18 0,19 0-1,-36 0 1,-18 0-1,-18-53 1,-17 35-16,0-52 16,0 52-1,0-17 1,-35 35 0,0 18-1,123 17 32,-17-53-31,-36-17-1,-17 35-15,-18-18 16,0 54 31,0-19-47,0 19 15,0-19-15,35 36 16,-35-18 0,35-35-1,-17 0 1</inkml:trace>
  <inkml:trace contextRef="#ctx0" brushRef="#br0" timeOffset="-122981.77">6615 13017 0,'0'0'0,"-18"-35"0,18 88 47,0 0-31,18 35-1,-18-17 1,17-54 0,-17 36-16,0-35 31</inkml:trace>
  <inkml:trace contextRef="#ctx0" brushRef="#br0" timeOffset="-122795.05">6562 13159 0,'35'0'47,"0"-36"-47,-17 36 16,17 0-1,18 0 1,-18-35-16</inkml:trace>
  <inkml:trace contextRef="#ctx0" brushRef="#br0" timeOffset="-120948.89">7355 12912 0,'36'0'250,"-36"17"-31,0-34 15,0 70 313,0-1-531,0-16-16,0 17 15,0 0-15,-18-36 16,18 71 15,0-70 1</inkml:trace>
  <inkml:trace contextRef="#ctx0" brushRef="#br0" timeOffset="-120714.02">7408 13017 0,'0'-35'16,"53"53"-1,0 17 1,-35 0-16,-18-17 16,53 17-16,0 36 15,-18-53 1,0-18 0,0 0-1</inkml:trace>
  <inkml:trace contextRef="#ctx0" brushRef="#br0" timeOffset="-120498.13">7726 13017 0,'0'18'47,"-35"17"-32,35 1-15,0-19 16,0 19-16,0-19 16,0 36-1</inkml:trace>
  <inkml:trace contextRef="#ctx0" brushRef="#br0" timeOffset="-119721.11">7832 13141 0,'53'0'15,"-53"-18"1,17 18-16,-17-35 16,35 35-1,-35-35 1,-17 17-1,-18 18 17,-1 0-17,36 18-15,-53 70 16,18-35 0,35 0-1,35-53 16,36 0-15,-53 0-16,52 0 16,-52 0-1,17-35 1,0-18 0,-35 17-1,0 54 48,0 35-48,0-18 1,18-35 0,35 0 15,-53-17-31,53 17 15,-36-36 1,19 36 0,-36 18-1,17-18 1,36 0 0,0 0-1,-35 0 1,-18-18-1,0-52 1,0 34 0,0 1-1,0 0 17</inkml:trace>
  <inkml:trace contextRef="#ctx0" brushRef="#br0" timeOffset="-118847.47">8590 12912 0,'0'53'46,"0"-18"-30,0 18-16,18 0 16,-18-18-16,0 0 15,0-105 63,0 34-62,-18-52 0,18 71-1,0-36 1,0 17 0,18 72 30,17 17-46,0-1 16,-17 19 0,17-36-16,1 1 15,-19-19 1,18-17 0,1 0 30,-36-53-30,0 0 0,0 0-1,0 18 1,0 0-16,17 17 31,19 54-15,-36-19-1,0 71 1,35-52 0,-17-1-1,52-35 1,-17 0 0,-35 0-1,-18-35 16,0-1-15,-36 19 0,-17 17-1</inkml:trace>
  <inkml:trace contextRef="#ctx0" brushRef="#br0" timeOffset="-118146.53">9419 12753 0,'0'18'31,"0"34"-16,0-16 1,0 17-16,0 17 16,18 1-1,-18-54 1,35-17 0,-53 0 30,18-53-46,-35 18 16,0-18 0,17 53-1,-17 0 1,-18 18 0,35 52 15,18 1-16,53-36 1,18-35 0,-18 0-1,17 0 1,-34-17-16,-19-36 16,36 0-1,-53-18 1,0 54-1,-35 17 1,17 35 0,-35 18-1,53 0 1,18-18 15,-18-17-31,71-18 16,-54 0-1,36 0 1,-18 0 0</inkml:trace>
  <inkml:trace contextRef="#ctx0" brushRef="#br0" timeOffset="-116379.14">4127 13917 0,'0'0'0,"-17"0"31,17 35-31,0-17 16,0 17-16,35 36 15,53-1 17,-88-34-17,0-19 16,-88-17 16,70-53-31</inkml:trace>
  <inkml:trace contextRef="#ctx0" brushRef="#br0" timeOffset="-116213.42">4127 13935 0,'0'-18'16,"53"18"-1,36 0 1,-54 0 0,-17 0-1</inkml:trace>
  <inkml:trace contextRef="#ctx0" brushRef="#br0" timeOffset="-115963.08">4410 13847 0,'0'35'32,"17"18"-32,19 0 15,-1 35 1,-35 0-1,0-17 1,-18-36 0,-17 0-1,17-35 17</inkml:trace>
  <inkml:trace contextRef="#ctx0" brushRef="#br0" timeOffset="-109943.53">5380 13811 0,'35'0'266,"-35"71"4046,0-36-4312,0-17 16,-18 105-1,18 1 17,0-107 15,0-52 46,0 17-77,0-17 0,-35 0-1,35 17 1,-17-17-1,17 17 1,0-17 0,0 0-1,0 52 63,52 36-62,-52-17-16,53-19 0,-53 18 16,36 1-1,-19-36 1,19-18 62,-36-35-62,0 36-16,0-19 15,17 36-15,-17-53 16,36 36 0,16 34 30,-52 19-46,36-1 16,-1 18 0,-35 0-1,18-53 1,-18 17 0,35-17-1,18 0 1,-18 0-1,18 0 1,-18 0 0,-35-35-1,0 17 1,0-17 15,-53 53 0,18-18-15,0 53 0,35-18-1,0 0 1,17-35 0,19 0-1,-36-17 1,17-1-1,19-70 1,-1 105 31,-35 19-31,35-1-1,0 0 1,-17-35-1</inkml:trace>
  <inkml:trace contextRef="#ctx0" brushRef="#br0" timeOffset="-109710.59">6121 13882 0,'0'0'15,"0"17"1,0 1 0,0 35-16,17 35 15,-17-70 1,0 17 0,0 0-1</inkml:trace>
  <inkml:trace contextRef="#ctx0" brushRef="#br0" timeOffset="-109271.78">6262 13952 0,'0'0'15,"-18"0"-15,-17 36 16,35 17-1,0-18 1,0 18 0,18-36-1,17-17 1,18 0 0,0 0-1,0 0 1,-1-70-1,-52 17 1,0 18 0,-35 70 15,35 18-15,0 17-1,0-34 1,53-36-1,-18 0 1,1 0 0</inkml:trace>
  <inkml:trace contextRef="#ctx0" brushRef="#br0" timeOffset="-108625.45">6932 13811 0,'0'0'0,"0"36"63,0-1-48,0 18-15,0 0 16,0-18-16,0 18 16,18-18-1,88-35 17,-71 0-17,0 0 1,-35-18-1,35-87 1,-35 69 0,0 72 202,0-1-218,0-17 16,18-18-16,-18 52 16,0-34-1,35-18 1</inkml:trace>
  <inkml:trace contextRef="#ctx0" brushRef="#br0" timeOffset="-108430.18">7214 13829 0,'0'-18'31</inkml:trace>
  <inkml:trace contextRef="#ctx0" brushRef="#br0" timeOffset="-107109.03">7461 13882 0,'0'-18'15,"0"36"860,-35-18-875,0 35 16,35-17 15,17 17-15,36-35-1,71 53 17,-124-18 15,0 0-32,-36-35 1,1 0-1,-18 0 1,0 0 0,36 0-1,17-17 1,70-71 0</inkml:trace>
  <inkml:trace contextRef="#ctx0" brushRef="#br0" timeOffset="-106910.78">7655 13794 0,'0'17'31,"0"36"-15,36 18-1,-36-1 1,17-34-1,-17-1 1</inkml:trace>
  <inkml:trace contextRef="#ctx0" brushRef="#br0" timeOffset="-106744.14">7691 13970 0,'17'-35'16,"36"35"0,0 0-16,18-18 15,-36 18 1</inkml:trace>
  <inkml:trace contextRef="#ctx0" brushRef="#br0" timeOffset="-106027.59">8149 13847 0,'0'0'0,"-17"0"31,-19 0-31,-17 35 16,53 0 0,0-17-1,71-18 1,-18 0-1,-18-36 1,-17-16 0,-18 16-1,-53 36 17,35 0-17,18 18 1,18-18-1,35 0 1,17 0 0,-34-18-1,-36 1 1,0-36 0,0 17-1,0 89 32,0 0-31,0-17-16,0 87 15,35 0 17,-35 1-17,0-54 1,0-52-1,-35-18 1,17 0 0,-17 0-1,35-18 1,-18-52 0,18 17-1,0-35 1,0 53-1,71-1 1,-54 36 0</inkml:trace>
  <inkml:trace contextRef="#ctx0" brushRef="#br0" timeOffset="-105509.7">8784 13970 0,'35'0'31,"-17"-18"-15,17-17-1,-35 17 1,36-52-1,-36 35-15,0 17 0,0-17 16,-18-1 0,0 36 15,18 36-15,0-1-1,18-17 1,70 52-1,-53-17 1,-17-18 0,-18 1-1,0-1 17,-35-35-32,0 0 15,-1 0 1,36-18-1,0-17 1,88 17 0,-70 18-1</inkml:trace>
  <inkml:trace contextRef="#ctx0" brushRef="#br0" timeOffset="-105093.53">9102 13917 0,'17'0'16,"-34"0"15,34 18-16,-17-1 1,36 19-16,16-36 16,-34 0-1,-18-36 32,0 19-31,0-19-1,53 36 1,-18 0 0,-35 36-16,36-1 31,-1 0-15,-35-70 46,0-18-46,53-17-1,-18 70 1,0-53-16,18 53 16,0 0-16,18-36 15</inkml:trace>
  <inkml:trace contextRef="#ctx0" brushRef="#br0" timeOffset="-104893.25">9684 13688 0,'0'0'0,"0"35"78,0 18-78,0 0 16,0 0-1,0 0 1,0 0 0</inkml:trace>
  <inkml:trace contextRef="#ctx0" brushRef="#br0" timeOffset="-104526.18">9648 13917 0,'36'0'32,"17"0"-17,-18-35-15,0 35 16,18 0 0,0 0-16,18-35 15,34 35 1,-69-36-1,-36 19 1,0-19 0,-71 36-1,54 53 1,-36 0 0,53 0-1,0 0 1,70-18-1,1-35 1,-36 0 0</inkml:trace>
  <inkml:trace contextRef="#ctx0" brushRef="#br0" timeOffset="-104026.02">10354 13635 0,'0'35'47,"0"0"-47,0 36 16,0 0-16,18 17 15,-18-18 1,0-52 0,0-89 62,0 36-78,-36-18 15,1 53 1,17 0 0,-17 0-16,35 18 15,-53 17 1,53 0 0,0 1-1,18-36 1,35 0-16,0 0 15,17 0 1,-52 0 0</inkml:trace>
  <inkml:trace contextRef="#ctx0" brushRef="#br0" timeOffset="-102755.58">10936 13617 0,'35'0'406,"-70"35"-203,35 1-203,-35-19 16,35 19-16,0-1 0,0-17 16,17-18-16,-17 35 15,53-35-15,-17 0 16,-1 0 15,-35-88 0,-18 17 1,36 71-1,35 0 0,0 0-15,-53 35-16,35 1 15,-35-19-15,35 36 16,-35-106 78,0 18-79,53 35-15,-17-35 16,-19 35-16,18-36 0,36 36 31,35 0-31</inkml:trace>
  <inkml:trace contextRef="#ctx0" brushRef="#br0" timeOffset="-101909.47">11642 13582 0,'17'35'0,"-34"-70"0,-19 17 15,19 18 1,-36 0 0,0 53-1,53-18-15,0 18 16,0 0 0,70-53-1,19 18 1,-54-18-1,18 0 1,-53-35 31,0-1-31,0 19 15,0-19 16,0 19-32,-18-18 17,18-1-17,-35-17 1,35 36-1,0-36 1,-18 53-16,18-35 31,0 17 141,0 71-94,0 17-62,0 1-16,0-18 16,0 53-1,0-53 1,0-36-1,18 19 1,52-36 0</inkml:trace>
  <inkml:trace contextRef="#ctx0" brushRef="#br0" timeOffset="-101074.23">11871 13741 0,'53'0'31,"-35"0"-15,-18-18 0,35 18-1,-35-35 1,0-1-1,0 19 1,-18 17 15,1 0-15,17 53 0,-36-53-1,36 70-15,0-17 16,18-17-1,0-1 17,70-35-17,-53 0 1,0 0 0,1-18-1,-1-52 1,-35-1-1,0 18 1,-18 53 15,18 18-15,0-1 0,35-17 15,1 36-31,17-36 15,0-18 1,-53-17 15,0 17-15,35-35-16,-35 71 78,35-18-62,-35 35-16,0 36 15,18-36 1,-18-17-16,0 52 16,35-52-1,-35 35 1</inkml:trace>
  <inkml:trace contextRef="#ctx0" brushRef="#br0" timeOffset="-98883.7">4145 14728 0,'-35'0'47,"0"18"-47,35 35 15,-36 0-15,36 70 16,71 19 31,-1-142-16,-34-71 0,-89 53 0,35-17-15</inkml:trace>
  <inkml:trace contextRef="#ctx0" brushRef="#br0" timeOffset="-98591.36">4339 14781 0,'35'53'47,"-35"-35"-47,53 35 16,-53 17-16,18 19 15,-18-1 1,-18-35 0,-35 0-1,-17-18 1,35-35 0,-1 0-1</inkml:trace>
  <inkml:trace contextRef="#ctx0" brushRef="#br0" timeOffset="-86154.53">5450 14693 0,'0'53'109,"0"0"-93,36-18-16,-36 106 16,17-52 15,-17-107 31,0-35-46,0 18 0,0-18-16,0 18 15,-17-71 1,17 53-1,17 0 1,54 35 0,-36 18-1,18 0 1,-53 71 0,-53 70-1,0-106 16,18 0-15,-18-35 0,53-17-1,18 17 32,17 0-47,18 0 16,17 17-1,-17-17 1,-35 0 0</inkml:trace>
  <inkml:trace contextRef="#ctx0" brushRef="#br0" timeOffset="-85621.4">5838 14958 0,'-35'0'16,"88"-36"15,-71 72-31,89-72 0,-71-16 15,18 34 1,-18-17 0,0-1-1,-36 36 17,1 18-17,0 35 1,35 35-1,0-53 1,17 1 0,89-36-1,-53 0 1,0-18 0,-18 0-1,-35-35 16,0 1-15,0 34 0,0 53 46,0 18-62,53 0 16,-53 0-16,0-35 15,0 17-15,36 18 16,-36-18 0</inkml:trace>
  <inkml:trace contextRef="#ctx0" brushRef="#br0" timeOffset="-85355.01">6156 14905 0,'0'0'15,"0"-53"-15,53-18 32,0 71-17,-18 36 1,-35-19-16,0 54 15,-35-1 1,17-34 0,-35-36-1,18 0 1</inkml:trace>
  <inkml:trace contextRef="#ctx0" brushRef="#br0" timeOffset="-84737.13">6368 14958 0,'0'0'0,"70"0"0,-35-53 16,18 18 0,-17 17-1,-36-35 1,0 18-1,-18 35 1,-53 17 0,19 72-1,52-19 1,0-35 0,0 1 15,52-36-16,1 0 1,0 0 0,53-36-1,-35-34 1,-71 35-16,17-1 16,-17 19-1,-17 17 1,-72 53-1,37 17 1,69-35 15,71-52-15,-52-19 0,-1 36 15,0 0-16,-17 0 1,17 0 0,18 0-1,-18-35 1,-35 18-16</inkml:trace>
  <inkml:trace contextRef="#ctx0" brushRef="#br0" timeOffset="-84504.47">7003 14728 0,'0'-52'15,"0"104"-15,-18-140 16,18 53 0,-18 35-16,18 18 47,0 35-47,0 35 31,0 0-16,36-35 1,-36-18 0,35-35-1</inkml:trace>
  <inkml:trace contextRef="#ctx0" brushRef="#br0" timeOffset="-84337.61">7003 14799 0,'0'0'0,"17"0"15,19-35 1,-1 35-16,-18 0 16,-17-36-16,53 36 15</inkml:trace>
  <inkml:trace contextRef="#ctx0" brushRef="#br0" timeOffset="-82766.83">7726 14587 0,'17'0'344,"-17"53"484,36-17-828,-36 69 16,0-69 0,35-1-16,-35 0 15,0 0 1,0 1-1</inkml:trace>
  <inkml:trace contextRef="#ctx0" brushRef="#br0" timeOffset="-82586.42">7691 14799 0,'0'0'16,"17"-35"15,36 35-31,0-18 16,-18 18-16,18-35 15,-18 0-15</inkml:trace>
  <inkml:trace contextRef="#ctx0" brushRef="#br0" timeOffset="-82020.26">7973 14640 0,'0'18'63,"35"17"-63,-35-17 15,0 17-15,35 36 16,-35-1-1,36-52 1,-36-36 47,0-17-48,0 17 1,17-17-1,-17 0-15,53 52 32,-18 36-17,1-53 1,17 0 0,17 0-1,-35-17 1,-35-1-1,0-35 1,-17 53 0,17-35-16,-53 35 15,18 70 1,-1 1 15,36 17-15,36-70-1,17-18 1,17 0 0,-17 0-1</inkml:trace>
  <inkml:trace contextRef="#ctx0" brushRef="#br0" timeOffset="-81737.24">8749 14587 0,'0'-35'16,"0"53"-1,0 17 1,0 36-1,18-19-15,-18 1 16,0 18 0,35-1-1,-18-70 1,36 0-16</inkml:trace>
  <inkml:trace contextRef="#ctx0" brushRef="#br0" timeOffset="-81437.21">9119 14746 0,'0'35'0,"0"18"15,18-17 1,35-36 0,0 0-1,-18-18 1,-35-17-1,0 17 1,0-35 0,-35 18-1,-1 35 1,-16 0 0,34 0-1,18 17 1</inkml:trace>
  <inkml:trace contextRef="#ctx0" brushRef="#br0" timeOffset="-81101.54">9437 14746 0,'0'18'47,"0"-1"-47,0 36 31,17-53-31,-17 36 16,53-36 0,-35-18-1,-18-17 1,0 17-1,0-17 1,0 17 0,-53 18-1,18 0 1,0 0 0</inkml:trace>
  <inkml:trace contextRef="#ctx0" brushRef="#br0" timeOffset="-80836.19">9701 14676 0,'0'0'0,"0"17"31,0 54-16,18 35 1,-18-18 0,0-35-1,35-53 1,-35 35 0</inkml:trace>
  <inkml:trace contextRef="#ctx0" brushRef="#br0" timeOffset="-80553.7">9684 14817 0,'0'0'0,"0"-53"15,0-18 1,0 18 0,17 53-16,36 0 15,-17 0 1,-1 18-1,-35 70 1,0-53 0,-18 1 15,1-36-31,-19 0 31,19 0-15,17-36-1</inkml:trace>
  <inkml:trace contextRef="#ctx0" brushRef="#br0" timeOffset="-79701.26">10283 14623 0,'0'-36'0,"-35"36"31,53 89 0,105-37 32,-70-69-32,-53-18-15,0-89 15,-17 124 0</inkml:trace>
  <inkml:trace contextRef="#ctx0" brushRef="#br0" timeOffset="-79303.34">10460 14552 0,'0'35'15,"35"36"1,-35-53-16,35-18 15,-35-36 64,0 1-64,0-18 1,18 53-1,-18-18-15,35 18 32,1 0-32,-19 0 15,19 0 1,-36 89-16,17-54 31,-17 18-15,0-36-1</inkml:trace>
  <inkml:trace contextRef="#ctx0" brushRef="#br0" timeOffset="-79053.43">10866 14446 0,'0'0'0,"0"-35"0,0 70 47,0 18-31,0 0 0,0 35-1,0-52-15,0-19 16,0 36-1</inkml:trace>
  <inkml:trace contextRef="#ctx0" brushRef="#br0" timeOffset="-78735.69">10813 14658 0,'17'0'31,"1"-35"-15,17 35-16,0 0 15,-17 0-15,35-18 16,-18 18 15,-35-35-15,0 52 15,0 1-15,0 17-16,18 1 15,17-1 1,-35 0 0</inkml:trace>
  <inkml:trace contextRef="#ctx0" brushRef="#br0" timeOffset="-78544.38">10989 14517 0,'0'0'15,"18"0"32</inkml:trace>
  <inkml:trace contextRef="#ctx0" brushRef="#br0" timeOffset="-78229.92">11236 14429 0,'0'53'63,"0"-18"-63,18 18 15,-18 35 1,0-18-1,0-34 1,17-36 15,19 0 1</inkml:trace>
  <inkml:trace contextRef="#ctx0" brushRef="#br0" timeOffset="-74819.13">11730 14605 0,'53'0'93,"-18"0"-93,18 0 16,0 0-16,35 0 16,-35 0-1,-35 0 17,-36-18 14,0 18-14,18 36 30,36-36-46,-36 17-16,35 19 15,-35-1 17,-18-35-17,1 0 1</inkml:trace>
  <inkml:trace contextRef="#ctx0" brushRef="#br0" timeOffset="-74451.48">12347 14517 0,'0'0'0,"0"17"15,-35 19 1,35 34 0,0-34-16,53 16 31,35-52-15,-53 0-1,-35-17 1,0-18-1,0 17 1,-17 18 0,-19-35-1,-34-1 1,17 36 0,71 0 15,17-17-31</inkml:trace>
  <inkml:trace contextRef="#ctx0" brushRef="#br0" timeOffset="-74100.7">12541 14605 0,'0'0'0,"36"53"31,-19-35-15,-17-71 62,0-18-62,0 53-16,0-34 31,35 52-16,18 0 1,-53 35 0,18 0-1,-18-17 1,35 35 0,-35-18-1</inkml:trace>
  <inkml:trace contextRef="#ctx0" brushRef="#br0" timeOffset="-73834.39">12841 14393 0,'0'0'0,"0"36"62,0-19-62,18-17 16,-18 53-16,0 0 15,17-53 1,-17 18 0,36 17-1</inkml:trace>
  <inkml:trace contextRef="#ctx0" brushRef="#br0" timeOffset="-73267.08">13088 14517 0,'53'0'63,"0"0"-48,-35 0 17,-18-35-17,0 17 1,0-17 0,0-1-1,0 72 32,0-1-47,0 0 16,35 71-1,-35-71-15,35 71 16,0-53 0,-35-18-1,-17-17 16,-54-18-15,1-18 0,17-35 15,17-17-15,36 52-16,0-35 15,0 18 1,36-18-1,17 18 1,-18 17 0,71 18-1</inkml:trace>
  <inkml:trace contextRef="#ctx0" brushRef="#br0" timeOffset="-72742.73">13670 14182 0,'0'17'63,"0"19"-63,35 34 15,-35 1 1,53 70 0,-17-71-1,-19-34 1,-17-1-16,-17-53 94</inkml:trace>
  <inkml:trace contextRef="#ctx0" brushRef="#br0" timeOffset="-72223.79">13212 14429 0,'-18'0'0</inkml:trace>
  <inkml:trace contextRef="#ctx0" brushRef="#br0" timeOffset="-71751.66">13070 14376 0,'0'17'78,"0"36"-62,0 18-1,0-36 1,18-35-1,-18 35-15,35-35 16,-17 0 0,17 0-1</inkml:trace>
  <inkml:trace contextRef="#ctx0" brushRef="#br0" timeOffset="-69183.16">14235 14182 0,'0'0'0,"-36"0"0,36 17 63,0 36-47,0 0-16,18 53 15,70-18 32,36-105 0,-54-54-16,-70 36-15,0-1-16,-35 36 47,0 0-47,35 36 15,-36 52 1,36-70 15,53-18-15,-17 0-1,-36-36 1,0-17 0,17 53-1,-17-35 1,0 53 15,0 17-15,35 0-1,1-35 1,-36 18-16,17-18 16,36 0-1,-17-18 1,-1 1 0,-35-36-1,0-71 1,0 89-1,-18 35 32,18 18-31,0 52 0,53-17-1,0-18 1,-18 1-1,-17-36-15,-18 17 16,0 19 15,-35-36-15,-1 0 0,19 0-1,17-18 1,0-53-1</inkml:trace>
  <inkml:trace contextRef="#ctx0" brushRef="#br0" timeOffset="-68933.58">14905 14111 0,'0'53'47,"35"18"-31,-35-1-16,35-35 15,-35 18-15,18-17 16,17 17 0,-35-36-1</inkml:trace>
  <inkml:trace contextRef="#ctx0" brushRef="#br0" timeOffset="-68663.58">14940 14270 0,'0'0'0,"18"0"31,-1 0-31,19 0 16,-1-35-1,0 35 1,1 0 0</inkml:trace>
  <inkml:trace contextRef="#ctx0" brushRef="#br0" timeOffset="-65966.54">15505 14235 0,'0'35'47,"0"18"-31,17-36-16,-17 36 15,35 0 17,-35-106 46,0-35-47,0 70-15,36-34-1,-19 52-15,19-36 16,-1 54-1,-17 52 1,-18 1 0,0-36-1,0 1 1,35-36 0</inkml:trace>
  <inkml:trace contextRef="#ctx0" brushRef="#br0" timeOffset="-65667.2">15822 14287 0,'0'18'16,"0"17"0,35 1-1,18-36 1,0 0-1,-18 0 1,-35-36 15,0-17-15,-17 53-16,-18-17 16,-36 17-1,53 0 1,-35 0-1</inkml:trace>
  <inkml:trace contextRef="#ctx0" brushRef="#br0" timeOffset="-64965.92">16122 14058 0,'35'0'31,"0"35"-15,-35 1 0,18 17-16,-18 17 15,0-17-15,35 0 16,-35 0-1,0-88 48,0-1-47,-17 19-16,17-19 15,-18 1 1,-17 0-1,0 35 1,-1 35 0,-17 0-16,53 18 15,0-17 1,0-19 0,71 19-1,17-36 1,-35 0 15,0-18-15,-18 0-1,18-35 1,-53-17-16,0 17 16,0 0-1,-35 53 16,-18 53-15,53 0 0,0 0-1,0-18 1,71-35 0,-54 18-16,54-18 15</inkml:trace>
  <inkml:trace contextRef="#ctx0" brushRef="#br0" timeOffset="-64683.19">16827 14111 0,'0'18'47,"0"35"-31,0-18-16,0 0 15,0 18 1,0 0 0,36-53 15</inkml:trace>
  <inkml:trace contextRef="#ctx0" brushRef="#br0" timeOffset="-64532.55">16775 13970 0,'0'0'0</inkml:trace>
  <inkml:trace contextRef="#ctx0" brushRef="#br0" timeOffset="-64132.24">16951 14340 0,'53'-88'16,"-53"71"-1,0-19 1,35 1-16,-35 17 16,0-17-1,-35 35 16,35 35-15,0-17 0,35 53-1,-17-19 1,17-34 0,-35 17-16,0 1 46,-18-36-46,1 0 32,-18 0-17</inkml:trace>
  <inkml:trace contextRef="#ctx0" brushRef="#br0" timeOffset="-63515.96">17498 14111 0,'0'35'32,"35"18"-32,-35-17 15,0 16-15,35-16 16,-35-19 0,0 36-1,0-17 1,0-54 46,-17-35-46,17 35-16,-36-17 16,36-18-16,-35-35 15,35 35 1,0 0-1,35 18 17,18 35-17,-17 0-15,-1 18 16,-35 52 0,0-17-1,0-18 1,-35 18-1,-18-35 1,0-18 0</inkml:trace>
  <inkml:trace contextRef="#ctx0" brushRef="#br0" timeOffset="-62099.19">17692 14217 0,'0'35'15,"0"-70"-15,0 105 16,0-87 62,35-18-62,0-18-1,-17 53-15,35-36 16,17 1 0,-17 35-1,-53-18 16,0-17-15,0 0 0,-35 35-1,-18 0 1,36 0 0,17 18-16,-53 34 15,53 1 1,0-17-1,0-1 1,35-35-16,0 35 16,36-35-1,-54-17 1,36-1 0,0-35-1,18-35 1,-71 17 15,0 54-15,0-19-1,-36 54 17,36 35-17,0-18 1,0 0-1,71 18 1,-71-17 0,0-1-1,-18 0 17,18-52 14,0-1-14,53 18-17,0-35 1,-35-18 0,-18 17-1,35 36-15,-35-17 16,0-36-1,0 35 1,-17 18 0,-1 0-1,-17 88 1,35-52 0,35-1-1,-17-35 1,17 0-1,0 0 1,-17 0 0,17-18-1,-35 54 32,0-54 31,0 0-62,35 18 0,-35-53-16,36 18 0,-1 0 15,18 17 1,-18 18 15,-35 18-15,18 35-1,17 0 1,-35-36 0</inkml:trace>
  <inkml:trace contextRef="#ctx0" brushRef="#br0" timeOffset="-61815.65">18785 13794 0,'0'53'31,"0"-18"-15,18 18-16,-18 0 15,35 35 1,-35-53 0,0 18-1,0-35 1</inkml:trace>
  <inkml:trace contextRef="#ctx0" brushRef="#br0" timeOffset="-61560.73">18732 14005 0,'0'-17'15,"18"17"1,0 0-16,35 0 16,35 0-1,-18 0 1,-52 0 0</inkml:trace>
  <inkml:trace contextRef="#ctx0" brushRef="#br0" timeOffset="-60547.53">19173 13741 0,'0'0'0,"36"0"547,-54 17-453,18 19-79,-35-19-15,35 19 16,0 16-16,0 19 31,35-36-31,89 36 32,-89-71-1,-18 0-31</inkml:trace>
  <inkml:trace contextRef="#ctx0" brushRef="#br0" timeOffset="-60015.3">19438 13864 0,'0'35'31,"0"1"-15,0-19 0,18 54-1,-18-106 63,0-1-78,-18 19 16,18-19-16,0 1 16,0 18-16,0-19 15,0 19-15,0-19 16,18-17 0,35 53-1,-36 0 1,19 18 15,-54 70-15,-35-52-1,18-36 1,35 35 15,0-18-15,17 19-1,19-36 1,17 0-16,-18 0 16,18 0-1</inkml:trace>
  <inkml:trace contextRef="#ctx0" brushRef="#br0" timeOffset="-59681.79">19720 13899 0,'0'0'15,"0"36"32,18-36-31,17 35-16,0-35 16,18 0-1,-17 0 1,-36-18-1,0-17 1,0 0 0,-18 35-1,-17-35 1,-1 35 0,-34 0-1,35 0 1</inkml:trace>
  <inkml:trace contextRef="#ctx0" brushRef="#br0" timeOffset="-58756.69">20214 13652 0,'0'53'47,"0"0"-32,0 0-15,0-17 16,18 34 0,-18-35-1,17-35 17,-17-53 30,0 18-62,0 18 16,-35 17-1,-18 0 1,18 0 0,0 0-16,35 70 31,0-35-31,0 1 31,53-1-15,17-35-1,-52 0-15,35 0 16,-18-18 0,18 18-1,-35-35 1,-18 17 15</inkml:trace>
  <inkml:trace contextRef="#ctx0" brushRef="#br0" timeOffset="-58111.28">20249 13794 0,'0'0'0,"-35"0"15,18 0 1,-19 0 0,1 17-1,35 19 1,0-19-16,-18 71 31,71-35-15,0-53-1,-18 0-15,1 0 16,-1 0 0,0-17-1,-35-1 1,0-35 0,0 0-1,0 36 16,-35 17-15,0 0-16,17 0 16,-17 0-1</inkml:trace>
  <inkml:trace contextRef="#ctx0" brushRef="#br0" timeOffset="-57730.23">20443 13670 0,'0'35'63,"0"18"-63,0-17 15,0-1-15,0 0 16,36-17 0,-36 35-1,35-53 1,0 35-1,53-35 1,-52 0 0,-19-18-1,-17 1 1,36-19 0</inkml:trace>
  <inkml:trace contextRef="#ctx0" brushRef="#br0" timeOffset="-57512.1">20461 13758 0,'0'0'0,"18"0"46,-1 0-46,19 0 16,-19 0-16,19 0 16,-1 0-1</inkml:trace>
  <inkml:trace contextRef="#ctx0" brushRef="#br0" timeOffset="-57197.67">20796 13635 0,'18'35'47,"-18"-17"-47,35 17 15,-35 18-15,0 0 16,35 17 0,-35-34-16,0-19 15,-35 36 1,-18-35 0,-17 17 15</inkml:trace>
  <inkml:trace contextRef="#ctx0" brushRef="#br0" timeOffset="-54297.15">21149 13758 0,'0'18'31,"0"0"-31,0 17 16,0 18-1,0-36 1</inkml:trace>
  <inkml:trace contextRef="#ctx0" brushRef="#br0" timeOffset="-54112.95">21096 13652 0,'0'0'0</inkml:trace>
  <inkml:trace contextRef="#ctx0" brushRef="#br0" timeOffset="-53712.73">21220 13882 0,'0'35'16,"0"-53"62,17-17-63,-17 0 1,35 35-16,-35-35 16,18 35-1,17-36 1,1 36-16,-19 0 15,19 18 1,-19 17 0,19 18-1,-36-18-15,0-17 47</inkml:trace>
  <inkml:trace contextRef="#ctx0" brushRef="#br0" timeOffset="-53329.86">21766 13564 0,'0'53'62,"18"18"-62,-18-36 16,0 18-1,0 0 1,0 0 0,0-18-1</inkml:trace>
  <inkml:trace contextRef="#ctx0" brushRef="#br0" timeOffset="-52546.07">21696 13741 0,'0'0'0,"0"-36"15,17 36 1,36-35-1,18 0 1,-53 17 0,-18 53 77,0 18-77,0-17-16,0-19 16,0 19-16,0-1 15,35 0 1,-35 0 0,0-70 62,35 35-78,-35-35 15,18 35-15,-18-53 16,35 53-16,0-35 16,-17 70 15,35 0-16,0 1 1,-36-36 0,36 0-1,-35 0 1,17 0 0,-35-18 15,36-17-31,-36-1 15,0-17 1,0 36 0,-36 17-1,-17 70 1,53-17 0,0-17-1,18-1 1,17-35-1,71 0 1</inkml:trace>
  <inkml:trace contextRef="#ctx0" brushRef="#br0" timeOffset="-51861.45">22737 13917 0,'35'-18'47,"-35"-17"-31,35 35-1,-35-35-15,0 0 0,0-1 16,0-17 0,0-17-1,0 35-15,0 17 32,-18-17-17,-17 35 16,-18 17-15,53 36 0,0 35-1,0-17 1,18-53-16,35 35 16,-18-53-1,0 35 1,18-35-1,-35 0 1,17-35 0,0-18-1,-35 17 1,0 19 15,0 34 16,0 19-47,0 17 16,0-36-1,36 18 1</inkml:trace>
  <inkml:trace contextRef="#ctx0" brushRef="#br0" timeOffset="-51659.89">23019 13547 0,'0'17'63</inkml:trace>
  <inkml:trace contextRef="#ctx0" brushRef="#br0" timeOffset="-51245.98">23177 13582 0,'-35'0'16,"0"0"15,35 18-16,0-1 1,18 36 0,17 0-1,0-18 1,-35-17-16,-18-18 47,1 0-32,-18 0 1,-1 0 0</inkml:trace>
  <inkml:trace contextRef="#ctx0" brushRef="#br0" timeOffset="-50911.76">23460 13458 0,'0'0'15,"0"36"16,0 17-15,0-18-16,0 53 16,0-35-1,35 0 1,0-18 0,1-35 15,-19 0-16,18 0 1</inkml:trace>
  <inkml:trace contextRef="#ctx0" brushRef="#br0" timeOffset="-50696.18">23407 13582 0,'0'0'0,"17"0"15,54-35 1,-18 35 15,0 0-15,0 0-16</inkml:trace>
  <inkml:trace contextRef="#ctx0" brushRef="#br0" timeOffset="-50452.95">23936 13705 0</inkml:trace>
  <inkml:trace contextRef="#ctx0" brushRef="#br0" timeOffset="132586.43">8643 3016 0,'0'0'16,"0"36"46,0-19-46,0 36 0,18 0-1,-18 18 1,0-54-16,0 18 16,0 1-1,0 17-15,0 35 16,35 0-1,-35-17 1,35 52 0,-35-17-1,0-18 1,0 18 0,36 0-1,-36-71 1,0 71-1,17-18 1,-17 18 0,0-18-1,0 53 1,0-88 0,0 53-1,0-53 1,35 53-1,-35-53 1,0 17 0,0 18-1,0 1 1,0 16 0,0-34-1,0 0 16,0 17-15,0 0 0,0-18-1,0-17 1,0-35 0,0 70-1,0-70-15,0 35 16,0 0-1,0 0 1,0 17 0,36 18-1,-36-35 1,0-35 0,0 35 15,0 0-16,0 53 1,0-54 0,35 1-1,-35 0 1,35 53 0,-35-53-1,0 18 1,18-1-1,-18-17 1,0 0 0,0 0-1,0-18 1,0-17 0,0 52 15,0-52-16,0 17 1,35-17 0,-35 17-1,35 1 17,-35-19-1,0 18-16,0-17 1,0 17 31,0 1-16,-17-36 0,-18-18-15,35-35-16</inkml:trace>
  <inkml:trace contextRef="#ctx0" brushRef="#br0" timeOffset="136321.31">9331 3193 0,'0'-36'1562,"-35"36"-1499,-1 53-48,36 0-15,0-18 16,-35 36 0,88-18 15,-18-53-15,1 0-1,-1 0-15,0 0 31,-35-35-31,35 35 16,-17 0 15,-18 17-15,53-17-16,0 0 16,-18 0-1,18 0 1,-53-17-1,0-1 1,-35-17 15,0 35-15,17 0 0,-17 0 15,70 0-16</inkml:trace>
  <inkml:trace contextRef="#ctx0" brushRef="#br0" timeOffset="136970.12">9860 3069 0,'0'18'31,"0"17"-31,0-17 16,0 35-1,0 17-15,35 1 16,-35-89 78,0 0-94,0-34 15,-35 52 1,35-36-16,-35 36 16,17 0-1,18 18-15,-35 35 16,35-36-1,0 36 1,35-35 0,-17-18-16,52 0 15,-17 0 1,0 0 15,0-88-15,-53 17-1,0 36 1,0 0 0,-35 105 15,0-52-31,35 35 16,0 0-1,17-53 1,71 0-1,-17 0 1,-36 0 0</inkml:trace>
  <inkml:trace contextRef="#ctx0" brushRef="#br0" timeOffset="143056.04">10971 2981 0,'0'35'93,"0"36"-77,36-18 0,-36-18-16,0 18 15,35 247 32,35-36-16,-34-158-15,-36 0 0,0-18-1,0 18 1,0-71-16,0 106 15,35-17 1,0-1 0,1 89-1,-36-88 1,35 17 15,0-18-15,53 53-1,-52-34 1,-36-37 0,0 1-1,0-18 1,0-35-16,35 36 16,-35 34-1,35 1 1,0 17-1,-35 17 1,0-34 0,0-36-1,0 36 17,0-19-17,36 36 1,-36-52-1,17 16 1,-17-16 0,36-1-1,-36-35 1,0-18 0,35 18-1,-35-35 1,0 17-1,0-17 1,0-54 62,-18-17-78,18 0 16,0-35-1</inkml:trace>
  <inkml:trace contextRef="#ctx0" brushRef="#br0" timeOffset="144194.64">11730 3246 0,'-35'0'16,"-18"0"0,17 52-1,36 1-15,0-35 16,-17 70 15,105-70-15,35-53 15,-105-1-15,-18 54 31,35 17-32,1-35 1,-1 0-1,-35-17 1,35-1 0,-35-17-1,-17 35 1,17-36-16,-18 36 16,-17 0-1,70 0 16</inkml:trace>
  <inkml:trace contextRef="#ctx0" brushRef="#br0" timeOffset="144789.25">12259 3104 0,'0'106'16,"0"-53"0,0-18-16,0 89 15,35-71 1,-35-18 0,0-53 46,0-52-46,0 52-16,0-35 15,-35 53 1,-18 36 0,53-19-1,-53 54 1,53-18-1,18-53 1,35 0 0,17 0-1,1-18 1,-36-70 0,-17 35-1,-18 18 1,-18 52 15,-17 36-31,35-17 16,0-19-1,17 18 17,54-35-17,-36 0-15</inkml:trace>
  <inkml:trace contextRef="#ctx0" brushRef="#br0" timeOffset="145272.84">12682 3457 0,'36'-53'31,"-36"0"-31,0-17 16,0-1 0,0 18-1,-18 18 17,0 35-17,-35 18 1,53 52-1,0 1 1,0-18 0,36-18-16,17-17 15,17 35 1,-52-53 0,35 0-1,-36 0 1</inkml:trace>
  <inkml:trace contextRef="#ctx0" brushRef="#br0" timeOffset="146358.91">12965 3369 0,'17'0'47,"18"-18"-32,-35-17 1,0 0 0,0 17-1,-35 18 16,-18 35-15,53 18 0,0 0 15,36-53-15,16 0-1,-16 0 1,17 0-1,-18-17 1,-35 52 0,18 0-1,-18-17 1,0-53 62,35 35-78,-35-36 16,35 36-16,-35-35 15,18 35 1,-18 18 0,35-18-1,-35 17 1,35-17-1,1 0 1,-36-35 15,-18 35 16,18 18-31,18-18-1,-18 35 1,35 0-16,-35 36 16,0-18-1,0 17 1,0-17 0,0-18-1,-18-35 1,1 0-1,-19-35 17,36-35-17,0 17-15</inkml:trace>
  <inkml:trace contextRef="#ctx0" brushRef="#br0" timeOffset="146825.65">13511 3034 0,'0'18'31,"0"34"-15,0 1-16,0-17 16,18 52-1,-18-71 1,0 36-1,0-70 17,0-36-17,0 0 1,35 0 0,1 53-1,-1 0 1,-18 0 31,19 0-16,-36 35-15,35 18-1,-35 0 1,18-18-1,35-35 1</inkml:trace>
  <inkml:trace contextRef="#ctx0" brushRef="#br0" timeOffset="148504.62">13864 3087 0,'0'-35'188,"0"70"124,0 18-296,0-36 0,0 36-16,0 0 15,0 0-15,0 18 0,0-1 16,35 18-1,-35 1-15,0 122 16,36-17 0,-36 141 15,0-282-31,0 159 31,-18-124-15,18-17-1,0 35 1,0-36 0,-35 18 15,35-35-15,0-35-1,0 17 1,0-17-1,0 17 1,0 18 0,0-35-1,0 35 1,17-1 0,-17 1-1,0 36 1,36-1-1,-36 71 1,0-54 0,0-16 15,35 34-15,-35-88-16,0 36 15,35 35 1,-35-36-1,0-17 1,0 18 0,0-36-1,0 0 1,0-17 0,0 35-1,0-18 1,0-17-1,0 52 1,0-34 15,0 17-15,0 35 0,-17-18-1,17 18 1,0 36-1,0-54 1,0-52 0,0 35-1,0 0 1,0-18 15,0-52 47,0-36-62,0 35-16</inkml:trace>
  <inkml:trace contextRef="#ctx0" brushRef="#br0" timeOffset="151754.04">14552 3193 0,'0'35'47,"0"0"-32,0 124 1,0-53 15,0-124 47,0-35-62,35 18-16,1 0 15,-1 35 1,-17 0 0,17 35-1,-35 0 1,0-17 15,-18-18-15,-17 35-1,0-35-15,17 0 32,36-35-1</inkml:trace>
  <inkml:trace contextRef="#ctx0" brushRef="#br0" timeOffset="151908.01">14834 3334 0,'0'35'15,"0"-17"1,0 17 0</inkml:trace>
  <inkml:trace contextRef="#ctx0" brushRef="#br0" timeOffset="152082.23">14905 3193 0,'-18'-18'31</inkml:trace>
  <inkml:trace contextRef="#ctx0" brushRef="#br0" timeOffset="152274.87">15028 3175 0,'0'35'16,"36"1"0,-36 16-1,17-16 1,-17 17 0,0-36-16</inkml:trace>
  <inkml:trace contextRef="#ctx0" brushRef="#br0" timeOffset="152657.34">15081 3334 0,'0'-71'16,"71"71"-1,-18-17 1,-18 17-16,-53 0 47,18 35-32,0-18 1,18 36 0,53 0-1,-36 0 1,-35-35-1,-35-18 1,-1 0 0,1 0-1,0 0 1,17 0 0</inkml:trace>
  <inkml:trace contextRef="#ctx0" brushRef="#br0" timeOffset="154436.79">17057 2946 0,'0'0'16,"0"17"62,-35-17-62,35 53-1,0-17 1,-18 69 15,18-69-15,0 17 0,0 17-1,0-17-15,0 35 16,0 18-1,0-53 1,0 0 15,35 53-15,-35-71-16,0 88 16,35 36-1,-35-71-15,0-17 16,0 123-1,0-71 1,0-17 0,0-18-1,0 1 1,0-54-16,0 36 16,0-1-1,-17 54 1,17 34 15,0-52-15,0 0-1,0-18 1,-18 18 0,18-35-1,0-54-15,0 54 16,0-1-1,0-34 1,0-1 0,0 35-1,0-17 1,0 0 0,0 0-1,0 53 16,0-53-31,0 0 32,0 17-17,0-17 1,35 35 0,-35-35-1,0-17 1,0 17-1,0-36 1,0 36 0,0 0-1,0 18 1,0-18 0,0-1-1,36 19 1,-36-18 15,0 0-15,0-36-1,0 19 1,0-1 0,0-17-1,0 17 1,0-17-1,0 17 1,0 0 0,0-70 77</inkml:trace>
  <inkml:trace contextRef="#ctx0" brushRef="#br1" timeOffset="172830.28">20391 7302 0,'0'-17'125,"0"-18"-94,-36 35 0,1 0-15,0 0-1,-18 0 1,53 35-16,-53 0 16,18 18-1,35-18 1,0 1 0,17-36-1,36 35 1,-35-35-1,35 0 1,-18-18 0,-53 18 46,18 18-62,-53-18 16,53 70-1,-35 19 1,35-36 0,0-18-1,35-35 1,-17 0 0,17 0-16,1 0 15,-36-18 1,0-17 15</inkml:trace>
  <inkml:trace contextRef="#ctx0" brushRef="#br1" timeOffset="173778.29">19861 6456 0,'0'0'0,"0"53"78,0 0-78,18 105 47,-18-87-16,0-53 1</inkml:trace>
  <inkml:trace contextRef="#ctx0" brushRef="#br1" timeOffset="175561.91">19808 6456 0,'0'-35'47,"36"35"-32,-19 0-15,36-36 16,53 36 0,0-35-16,-18 35 15,0-35-15,18 35 16,-71-36-1,-17 36 1,17 0 31,-17 0-16,-18-35 0,35 35-15,-35 18 93,0 35-93,0-36-16,0 36 16,36 0-16,-36 0 15,0-18-15,35 54 16,-35-37 15,17 1-15,-17-35-1,0 17 1,0-17 125,0 17-110,0 1 0,0-19-15,0 18 62,-35-35 47,35-17-109,-53 17-16,18 0 15,0 0 1,-18 0-1,0 0 1,-18 17 0,1-17-1,17 36 1,18-36-16,-18 0 16,0 35-1,35-35 1,-17 0 15,35 18-15,-18-18-1,-17 0 79,35-36 15,0 19-93,-35 17 0,35-36-16,0 1 15,0 18 1,0-19 15,0 19-15,0-19 31,35 36 46</inkml:trace>
  <inkml:trace contextRef="#ctx0" brushRef="#br1" timeOffset="177887.65">20249 6579 0,'18'-35'1360,"35"35"-1345,-18 0 1,-17 0 0,-18 18-1,0 52 1,0 36 31,-35-106-47,35 18 0,-53 17 47,53-70-1,35 35-14,-17 0-17,17 17 1,18-17 0,-36 0-1,19 0 63,-1 0-46</inkml:trace>
  <inkml:trace contextRef="#ctx0" brushRef="#br1" timeOffset="179883.24">21890 6279 0,'-35'-35'0,"35"70"110,0-17-110,17 35 15,-17 0-15,0-18 16,35 89 0,-35-71-16,18 17 31,-18-35 0,0-52 47,0-1-62</inkml:trace>
  <inkml:trace contextRef="#ctx0" brushRef="#br1" timeOffset="181231.56">21837 6297 0,'0'-18'47,"53"18"-47,0 0 0,17 0 31,19 0-15,16 0-1,89-35 1,-53 35-1,-52-35 1,-54 35 62,-35 18 110,0 17-173,0-18-15,0 19 0,0-1 16,0-17-16,0 17 16,0-17-16,0 17 15,35 35 1,-35-17 15,0 0 16,0-18-16,0 1 157,-17-36-173,-19 0 1,1 0 0,0 17-1,-36-17 1,1 0-1,17 36 1,0-36 0,0 0-1,-35 0 1,35 0 0,0 0-1,18 35 1,-1-35-1,1 0-15,0 0 16,17 0 31,-17 0 15,17 0-30</inkml:trace>
  <inkml:trace contextRef="#ctx0" brushRef="#br1" timeOffset="183665.4">22225 6456 0,'0'-18'62,"0"-17"-31,35 0 1,1 35-17,-19 0 1,18 0 15,-35 17-31,0 1 16,0 17-1,-17 0 1,-1-35 15,53 0 63,-17 0-78,-18 18-1,0 17 1,0 1 0,0-19-1,-35-17 1,-18 0-1,35 0 1,-17 0 0,0 0 15</inkml:trace>
  <inkml:trace contextRef="#ctx0" brushRef="#br1" timeOffset="184499.15">22384 7232 0,'-36'0'31,"36"53"1,0 17 15,0-87 15,0-54-62,0-17 31,0 17 1,18 36-17,0 35 16,35 18-15,-18 52 0,-35-34-1,35 17 1,0-18 0,-35 0-1,0 0 1,0 1-1</inkml:trace>
  <inkml:trace contextRef="#ctx0" brushRef="#br1" timeOffset="184700.7">22366 7320 0,'0'0'0,"18"0"47,-18-35-32,70 35 1,-17 0-1,-18-18 1</inkml:trace>
  <inkml:trace contextRef="#ctx0" brushRef="#br1" timeOffset="186833.71">23654 6209 0,'0'35'79,"0"18"-64,35 0-15,-35 88 31,0-106-31,35 1 16,-35 17 0,0-36-1,0 18 17,0-52 30</inkml:trace>
  <inkml:trace contextRef="#ctx0" brushRef="#br1" timeOffset="188074.01">23671 6209 0,'18'0'94,"53"-35"-78,-19 35-16,-16 0 15,34 0-15,19 0 16,122-53 0,-17 53-1,-88 0 1,-71-18-1,1 18-15,-1 0 32,0 0-17,-17 18 142,-18-1-142,0 36-15,35 0 16,-35-18-16,35 71 15,-35-53 1,36 0 0,-36-18-1,0 18 1,0-35 0,0 17-1,-18-35 204,-17 0-203,-1 0-1,1 35-15,18-35 0,-19 0 16,-105 0-1,18 36 17,17-36-17,18 0 1,35 0-16,-35 0 16,-18 17-1,53-17 1,0 0-1,0 0 1,18 0 0,-1 0-1</inkml:trace>
  <inkml:trace contextRef="#ctx0" brushRef="#br1" timeOffset="192039.57">24183 6332 0,'0'18'47,"0"17"-31,0 1-1,35-36 1,0 0-16,18 0 31,-35 0 1,-18-18-17,0 0 1,0-17-1,0 53 64,0-1-79,35 19 15,-35 16 1,0 1-1,0-35 1,36-18 78</inkml:trace>
  <inkml:trace contextRef="#ctx0" brushRef="#br1" timeOffset="192626.13">25312 6227 0,'0'52'79,"17"90"-64,19-107 1,-36 35 15,0-34-15,17-36 15</inkml:trace>
  <inkml:trace contextRef="#ctx0" brushRef="#br1" timeOffset="193477.39">25382 6174 0,'0'0'16,"-35"0"-16,53-36 31,17 36-31,53 0 16,-35 0-1,35 0 1,36 0 0,-1 0-1,-35 0 1,18 0 0,-70-35-1,-19 35 1,18 0 15,-35 18 78,0 17-93,0-17-16,0 35 16,0-18-1,0 18-15,0 35 16,0 18 0,0-53-1,0-18 1,0-17-1,-35-18 64,-18 0-64,18 0-15,-18 0 16,18 0-16,-71 0 31,-18-18-15,72 18-16,-19 0 15,0 0 1,1 0 0,35 0-1,-18 0 1</inkml:trace>
  <inkml:trace contextRef="#ctx0" brushRef="#br1" timeOffset="193818.52">25700 6279 0,'-71'0'16,"71"18"-1,0 0 1,36 17-1,-1-35-15,-18 0 16,19 53-16,-1-18 16,-35-17-1,-35 17 17,17-35-32,-17 0 31,0 0-16</inkml:trace>
  <inkml:trace contextRef="#ctx0" brushRef="#br1" timeOffset="193969.58">25665 6332 0,'0'0'0,"35"0"15,35-35 1,-52 35-1,17 0-15,18 0 16,18 0 0</inkml:trace>
  <inkml:trace contextRef="#ctx0" brushRef="#br1" timeOffset="194501.08">26935 6085 0,'0'53'47,"0"0"-47,0-17 15,0 69 16,0-34 1</inkml:trace>
  <inkml:trace contextRef="#ctx0" brushRef="#br1" timeOffset="195735.98">26899 6085 0,'0'0'16,"18"0"-16,52 0 15,72-17 1,-19 17-1,-17 0 1,0-36 0,0 36-1,-71 0 1,0-35 0,-17 35-1,17 0 16,-17 0 1,17 0-1,-35 18 16,0-1-32,0 36 1,0-35-16,0 17 16,0 18-16,0 35 15,0 1 1,0-19 15,0-17-15,0-18-1,0 18 1,0-17 0,-35-36 109,-1 0-110,1 0-15,-18 0 16,18 0-16,-89 0 16,72 0-16,-72-18 31,36 18-16,17 0 1,18 0 0,-35 0-1,71 0 1,-19 0 0,19 0 30,17-35 48,17-18-63,-17 17-15,18-16 0,-18-1-1,0 35 1,0-17 0</inkml:trace>
  <inkml:trace contextRef="#ctx0" brushRef="#br1" timeOffset="196187.69">27517 6191 0,'-71'71'32,"71"-36"-32,-35-17 15,35 17-15,0 18 16,17-35 0,19-18 15,17 0-16,-18 0 1,-35-36 31,-18 36-47,-17 0 16,17 0-1,-17 0 1,0 18-1</inkml:trace>
  <inkml:trace contextRef="#ctx0" brushRef="#br1" timeOffset="200086.31">24183 7020 0,'0'36'2593,"0"16"-2577,0-16-16,0 17 16,0-18-16,0-17 15,0 17-15,0-18 16,0-69 78,0 16-94,0 19 15,0-19-15,0 19 16,0-19-1,0 1 1,0 0 0,0 0-1,18 35 1,52 0 0,18 70-1,-35 36 1,0-18-1,-53-70 1,0 35 0,0-36-1,-35 19-15,-18-36 16,0 35 15,18-35-15,17 0-1</inkml:trace>
  <inkml:trace contextRef="#ctx0" brushRef="#br1" timeOffset="201932.58">25859 6985 0,'-18'0'0,"18"-35"0,-35 35 47,35 17-16,-18-17-15,18 53 15,0 0 1,0-18 93,0-17-110,0 17 16,0-17 126,0 17-126,0-52 47,0-19-62,0-17-1,0 1-15,0 16 16,0 1-16,0 17 16,0-35-1,0 18 1,35 18-1,1 17 1,-1 0 0,53 0-1,-88 35 1,18 18 15,-18-18-15,0 0-1,0-17 1,-36-18 0,54 0 77,0 0-77,17 0 0,-35 35-16,18 0 15,17-17 1,-35 17 15,0 1-15,-18-19-1,1-17 1,-36 0 0,0 0-1,35 0 1,-17 0 0,17 0-1,18-35 16</inkml:trace>
  <inkml:trace contextRef="#ctx0" brushRef="#br1" timeOffset="203460.14">27446 6914 0,'0'-35'16,"-35"35"499,0 0-499,35 18-16,-53-18 16,53 35-16,-36 36 15,36-1 32,53 36-16,53-88 1,-71-18-1,1 0 31</inkml:trace>
  <inkml:trace contextRef="#ctx0" brushRef="#br1" timeOffset="-214256.78">22225 8643 0,'0'35'125,"0"1"-109,0-19-16,35 19 15,-35-1 1,36 35 15,-36-87 63,35 17-94,-18-36 15,36-16 1,0-1 15,0 17-15,-53 1-16,53 35 16,-35-35-1,17 35 16,-70 0 157</inkml:trace>
  <inkml:trace contextRef="#ctx0" brushRef="#br1" timeOffset="-195157">20161 6385 0,'0'-17'140,"0"-1"-124,0-17 0,0-1-1,0-16 1,0 16 0,0 19-1,36-19 1,-36-34-1,35 34 1,-18-16 0,-17 16-1,36 1-15,-36 0 16,35 17 0,-17-35-1,35-17 1,-18 17-1,0 35 1,-35-17 0,18 35 15,-18-35-31,0 17 141,35 18-110,-35-35-16,35-1 1,-17 19 15,17 17-15,-35-36 0,35 36-1,-35-35 1,18 35-1,-18-18 1,35 18 0,-35-35-1,36 53 79</inkml:trace>
  <inkml:trace contextRef="#ctx0" brushRef="#br1" timeOffset="-192645.55">22348 6191 0,'0'-17'140,"0"-1"-124,-52-17 15,-37-18 1,89 17-32,-53 36 15,1-35 1,52 0-16,-71 0 15,0-1 1,18 19 0,1-19-1,-1 1 17,17-18-17,1 18 1,0 17-1,-36-17 1,36 0 0,35 17-1,-18-17 1,-17 35 0,0-53-1,17 18 16,-17-1 16,0 36 16,35-35-16,-18 35 828</inkml:trace>
  <inkml:trace contextRef="#ctx0" brushRef="#br1" timeOffset="-190347.73">20990 5045 0,'-35'0'78,"17"0"-46,-17 0-17,17 0 17,-17 0-1,35 17-16,-35 19 1,35-19 0,-18-17-1,18 36 1,0-19 0,-35-17-1,35 35 1,0 1-1,0-19 1,0 19 15,0-19 16,0 19 0,18-1-16,-18-18 1,17-17-17,-17 36 1,36-36-1,-1 35 1,-18-35 15,-17 18-15,36-18 0,-1 0-1,-35 35 1,18-35-1,17 0 1,-17 0 0,17 0 15,0 0-15,-17 0-1,17 0 1,-17 0-1,17 0 17,-35-18-32,35 18 15,-17 0 1,-18-17 15,35-19-15,-17 36-1,-18-35-15,35 17 32,-35-17-1,35 0 0,-35 17-15,0-17-1,0 17 17,0-17-17,0 0 17,-17 35-17,17-18 16,-18 18-15,-17-35 15,-1 35 1,19-35-17,-18 35 1,-1 0 15,19 0-15,-19 0-1,19 0 1,-19 0 0,1 0 15,18 0-16,-19 0 17,19 0-1,-19 0 16,36 35 47</inkml:trace>
  <inkml:trace contextRef="#ctx0" brushRef="#br1" timeOffset="-187414.7">20038 4762 0,'-36'0'62,"36"18"-62,0 0 32,0 17-17,71-17 17,-36 17-32,-17 0 15,35-17 1,0 17-1,-53 0 17,-18-17-17,-17-18 1,-18 35 0,18-35-1,-1 0-15,1-35 31,35 0-31,0 17 16</inkml:trace>
  <inkml:trace contextRef="#ctx0" brushRef="#br1" timeOffset="-187045.22">20002 4780 0,'0'-35'16,"18"0"15,17 35-15,1 0-16,52-36 15,-35 36 1,0-17-1,-18 17 1</inkml:trace>
  <inkml:trace contextRef="#ctx0" brushRef="#br1" timeOffset="-182814.02">24359 8361 0,'0'0'0,"-35"0"47,35 35 15,0-17-46,71 35 0,34 35 15,-105-71-31,0 19 31,0-19 0,-35-17-15,-53 0 0,53 0-1,35-17 1,-36-19-16</inkml:trace>
  <inkml:trace contextRef="#ctx0" brushRef="#br1" timeOffset="-182509.59">24306 8396 0,'0'-18'31,"53"18"-31,0-35 16,0 35-16,-18-35 15,54 35 1,-36-35 0,-18 35-1,-18 0 63</inkml:trace>
  <inkml:trace contextRef="#ctx0" brushRef="#br1" timeOffset="-182205.08">24959 8696 0,'0'18'47,"0"17"-31,-18-17-16,18 34 15,-35-16 1,35-1 0</inkml:trace>
  <inkml:trace contextRef="#ctx0" brushRef="#br1" timeOffset="-181364.22">25700 8220 0,'0'0'0,"0"35"63,0 0-63,0 18 15,0-18-15,0-17 16,0 17-16,0-17 15,0 17 32</inkml:trace>
  <inkml:trace contextRef="#ctx0" brushRef="#br1" timeOffset="-180978.6">25665 8202 0,'0'0'0,"0"-35"16,0 17 15,52 18-16,-16 0-15,17 0 32,-18 0-32,18 88 15,0-35 1,-53 18 0,0-54-1,-18 54 1,-17-71-1,-18 35 1,0-35 0,0 36-1,35-36 1</inkml:trace>
  <inkml:trace contextRef="#ctx0" brushRef="#br1" timeOffset="-180755.38">26070 8414 0,'0'17'15,"0"19"1,0-1-1,0 18 1,0-36 0</inkml:trace>
  <inkml:trace contextRef="#ctx0" brushRef="#br1" timeOffset="-179912.92">26564 8061 0,'35'0'16,"-35"18"15,0 35-15,36-1-16,-36 19 16,35 17 15,-35-70 0</inkml:trace>
  <inkml:trace contextRef="#ctx0" brushRef="#br1" timeOffset="-179313.14">26652 8114 0,'0'0'16,"0"-35"-16,18 17 31,17 18-15,18 0-1,0 0 1,-18 35-1,-35 1 1,0-1 0,-17 35-1,-19-70 1,36 36 0,18-36 46,0 0-62,35 0 16,0 0-1,-36 0 1,-17 17 0,35-17-16,-35 36 15,0 16 1,0-34-1,-17 17 1,-36-35 0,18 36-1,-18-36 1,0 0 0,35 0-1</inkml:trace>
  <inkml:trace contextRef="#ctx0" brushRef="#br1" timeOffset="-178080.05">27905 7955 0,'0'0'0,"0"-18"47,-18 18-32,-17 18-15,0 0 16,-1 17 0,36 18-16,-53 141 31,124-159-15,-18 1-1,0-36 1,0 0-1,17 0 17,-52-18-17,-18 0 17</inkml:trace>
  <inkml:trace contextRef="#ctx0" brushRef="#br1" timeOffset="-169608.29">25612 8749 0,'17'0'94,"54"0"-79,-36 0 1,89 0 0,-71 0-1,-1 0 16,-87 35 1,18-35-17,-19 0-15,1 35 16,-18-35 0,0 36-1,18-36 1,0 0-1,52 0 17,18 0-32,-17 0 15,53-18 1,-36 18 0</inkml:trace>
  <inkml:trace contextRef="#ctx0" brushRef="#br1" timeOffset="-169014.01">25188 9190 0,'0'0'0,"0"53"47,18 0-31,-18 17-16,35-34 16,-35 105 15,0-124-16</inkml:trace>
  <inkml:trace contextRef="#ctx0" brushRef="#br1" timeOffset="-168675.73">25224 9349 0,'0'0'0,"-36"-36"31,36 19 0,36 17-15,52 0 0,-35 17-16,17 36 15,-34 53 1,-1-18-1,-35-35 1,-18-18 0,-105 54-1,52-54 1,54-35 0,-19 0 15,36-35-16,0 17-15</inkml:trace>
  <inkml:trace contextRef="#ctx0" brushRef="#br1" timeOffset="-168192.48">25753 9560 0,'-18'53'32,"18"0"-17,-53-18-15,53 1 16,-35-1-16,0 18 16,35-36-1</inkml:trace>
  <inkml:trace contextRef="#ctx0" brushRef="#br1" timeOffset="-167627.04">26158 9243 0,'0'0'0,"-17"17"15,17 1 1,0 17-1,0 1 1,35-36-16,53 17 16,-35 71-1,-53-35 1,35-17 0,-52-1 15,-1 0-16,-17-35 1,0 0 0,17 0-1,-17-70 1</inkml:trace>
  <inkml:trace contextRef="#ctx0" brushRef="#br1" timeOffset="-167426.18">26158 9331 0,'0'0'0,"36"-18"32,-1-17-32,53-18 15,-35 53-15,35-53 16,-52 53 0,-19 0 15,19 0-16</inkml:trace>
  <inkml:trace contextRef="#ctx0" brushRef="#br1" timeOffset="-167244.18">26811 9596 0,'-106'141'31,"106"-124"-15</inkml:trace>
  <inkml:trace contextRef="#ctx0" brushRef="#br1" timeOffset="-166926.25">27129 9155 0,'0'17'31,"0"36"-15,0-18-16,35 18 16,-35 0-16,35 0 31,-35-18-16</inkml:trace>
  <inkml:trace contextRef="#ctx0" brushRef="#br1" timeOffset="-166442.43">27217 9137 0,'0'0'0,"0"-53"16,0 18 0,17 35-16,19 0 15,17 0-15,-53 70 16,0 1 15,0-18-15,-18-18-1,-17-35-15,35 18 16,17-18 15,19 0-15,17 0 0,-18 0-1,0 35 1,-35 18-1,0-18 1,-35 0 0,-18 1-1,35-36 1,-17 0 0</inkml:trace>
  <inkml:trace contextRef="#ctx0" brushRef="#br1" timeOffset="-166240.18">27640 9419 0,'0'0'0,"0"18"15,-18 17-15,-34 18 16,-1 0 0,35-53-1,18 35 17</inkml:trace>
  <inkml:trace contextRef="#ctx0" brushRef="#br1" timeOffset="-165774.66">28169 8943 0,'-35'0'32,"0"0"-17,-1 35-15,19 18 16,17 0-1,-35-35-15,35 35 16,0-1 0,52-16-1,1-36 1,18 0 0,-53 0-1,17 0 1,-35-18 31</inkml:trace>
  <inkml:trace contextRef="#ctx0" brushRef="#br1" timeOffset="-154523.18">25241 12771 0,'18'52'109,"-18"1"-93,53-35-16,-53 17 16,53 1-16,0-1 15,-36-35 1,36 0 0,0-18-1,-18-35 1,-35 0-1,0-17 1,0 35 0,0-1 15,0 89 16,0-18-32,0 1-15,0 87 16,0-52 0,36-1-16,-36-17 15,35 0 1,-35-35 0,0 17 30</inkml:trace>
  <inkml:trace contextRef="#ctx0" brushRef="#br1" timeOffset="-153751.97">24959 12841 0,'0'0'0,"0"53"281,18 18-281,-18-1 16,0-17-16,35 18 15,-35-18-15,0-18 16,0 0-1,18-35-15,-18 35 16,0-70 31</inkml:trace>
  <inkml:trace contextRef="#ctx0" brushRef="#br1" timeOffset="-152720.52">24941 12876 0,'0'-35'15,"0"17"17,0-17-17,36 35-15,-19-53 16,19 53-16,34-35 15,107-18 1,-72 0-16,1 18 31,-71 35-15,18-35 0,-35 35-1,-18-36 1,35 36-1,-17-17 1,17 17 15,0-36-15,-17 36 31,-18 36-32,35-36-15,-17 35 16,17 71 0,1 17 15,-1 1-15,-35-54-16,35 36 15,0-18 1,1-35-1,-36-17 1,0-1 0,0-18-16,17-17 15,-17 36 17,0-19 77,-17-17-93,-19 0-16,1 36 15,0-36-15,-18 0 16,-141 35-1,53-35 1,53 0 0,-18 0-1,53 0 1,0 0 0,18 0-1,-18 35 1,35-35-1,-17 0 1</inkml:trace>
  <inkml:trace contextRef="#ctx0" brushRef="#br1" timeOffset="-150271.69">25647 13776 0,'0'35'31,"0"1"-31,0-1 16,0 18-16,35-36 0,-35 36 31,0-17-16</inkml:trace>
  <inkml:trace contextRef="#ctx0" brushRef="#br1" timeOffset="-149938.09">25665 13688 0,'17'-36'32,"18"36"-17,18 0-15,-17 0 16,52 18 0,-35 106-1,-18-89 1,-35 35-1,-18 1 1,1-18 15,-36-53-31,0 35 16,18-35 0,-1 0-1,19 0 1,17-17-16</inkml:trace>
  <inkml:trace contextRef="#ctx0" brushRef="#br1" timeOffset="-146954.15">27675 12471 0,'0'-18'15,"-35"18"32,35 35-47,-18-17 16,18 17-16,0 159 31,177-106 16,-159-88-31,52 0-1,-52-17 1,70-54 0,-53 18-1,-17-17 1,-18 52-1,0-88 1,-18 71 0,1 0-1,-19-1 1,1 36 0,35-35-16,-35 35 15,-18 0 1,0 0 15,18 0-15,-71 18-1,53 35 1,53 0 0,0-18-1</inkml:trace>
  <inkml:trace contextRef="#ctx0" brushRef="#br1" timeOffset="-145787.25">28487 12735 0,'0'0'0,"-18"0"16,18 36-1,-35-36 1,70 88 15,71 0 0,-53-53-15,-53-17 0,0 17-1,0-17 17,-18-18-32,1 0 15,-19 0 1,1 0-1,-18 0 1</inkml:trace>
  <inkml:trace contextRef="#ctx0" brushRef="#br1" timeOffset="-145554.18">28469 12771 0,'0'0'0,"0"-18"0,71 18 16,-36 0-16,18-35 15,-18 35 1,0 0 0,-35-36-1,53 36 1,-17 0-1</inkml:trace>
  <inkml:trace contextRef="#ctx0" brushRef="#br1" timeOffset="-143402.72">25682 12541 0,'0'-17'62,"0"-1"-46,35-35-1,1 0 1,17-17 0,53-54 15,-106 89-31,52 0 15,-16-18 1,-36 17-16,35-17 16,0 18-1,18 18 1,-53-19 0,35-17-1,18 0 16,-17 0-15,-36 18 15,35 35-31,-35-17 16,0-19 15,18 36-15,-18-35-1,35 17 1,-35-17 0,35 35-1,-35-35 17,18 35 93,-18 17-110,35-17-15,18 36 16,18 17-1,-54-53-15,18 70 16,36 1 0,17-18-1,53 0 1,-88 0 0,18-1-1,-18-16 1,-18-19-1,18 19 1,0-1 0,17 0-1,-52-35 1,35 35 0,53-17-1,-71 35 1,36-18-1,-1-17 1,-35 17 0,-17-35-1,-18 35 1,35-35 0,-70-17 187</inkml:trace>
  <inkml:trace contextRef="#ctx0" brushRef="#br1" timeOffset="-141785.12">26405 11236 0,'-17'0'0,"-1"0"47,-17 0-31,35 35-1,-18-35 1,18 36-16,0 69 31,0-52 16,18-53-47,70 53 31,0-18 1,-17-35-1,-36 0-16,-17-17 1,-18-1 0,35-17-1,-35 0 1,0 17 0,35-17-1,-35 17 1,0-17 15,0 0-15,0 17-1,-17-17-15,-19-1 32,1 19-17,17 17 1,-34 0-1,-19 0 1,18 0 0,18 0-1,-18 0 1,18 0 0,17 0-1,18 35 16,0-17-15,0 17-16</inkml:trace>
  <inkml:trace contextRef="#ctx0" brushRef="#br1" timeOffset="-140195.81">25841 11165 0,'0'0'0,"-35"-17"31,-1 17-15,19 0-1,-19 0 1,1 17-1,35 54 1,-35 17 0,88-70 15,35-18 0,-53 0-15,-35-53 15,36 0-15,-36 18-1,0 70 79,0-17-94,0 35 16,17-1-16,-17-34 0,0 17 15,36 36 1,-36-36 15,-18-35 110</inkml:trace>
  <inkml:trace contextRef="#ctx0" brushRef="#br1" timeOffset="-137118.68">25312 10125 0,'0'0'0,"35"53"16,-35-36-1,53-17-15,-53 36 0,71-36 16,-1 0 0,-52 0 15</inkml:trace>
  <inkml:trace contextRef="#ctx0" brushRef="#br1" timeOffset="-136935.68">25523 10089 0,'36'36'16,"-72"-72"-16,19 36 0,-36 71 15,18-18 1,-1 17 0,19-34-1,17-1 1</inkml:trace>
  <inkml:trace contextRef="#ctx0" brushRef="#br1" timeOffset="-136568.22">26229 9913 0,'0'18'16,"18"35"0,17-18-1,0 18 1,-17-53 0,17 0-1,0 0 1</inkml:trace>
  <inkml:trace contextRef="#ctx0" brushRef="#br1" timeOffset="-136401.32">26405 9913 0,'0'-35'16,"0"105"-16,0-105 0,-35 0 16,-35 141-1,17-1 1,53-52-16,-53 0 15,17 0 1,1-18 0</inkml:trace>
  <inkml:trace contextRef="#ctx0" brushRef="#br1" timeOffset="-133551.29">26352 14446 0,'0'0'0,"0"36"46,0 16-30,36 1-16,-19 0 16,-17 18 15,0-36 16</inkml:trace>
  <inkml:trace contextRef="#ctx0" brushRef="#br1" timeOffset="-133117.8">26370 14429 0,'0'-18'31,"18"-17"-15,35 35-1,-18 0-15,0 17 16,-35 36 0,0 0-1,0 0 1,18-53 62,17 0-62,18 0-1,-53 35-15,18-35 16,-18 36-16,0 17 16,0-18-1,-36-18 16,-16-17-31,16 0 16,19 36 0,-19-36-1</inkml:trace>
  <inkml:trace contextRef="#ctx0" brushRef="#br1" timeOffset="-132083.25">25788 14552 0,'0'0'0,"-18"-35"15,-17 35 17,0 0-32,0 0 15,35 17 1,-18 1-16,18 70 16,0-35 30,35-53-46,71-17 32,-88-36-1,-18 17 0,35 89 0,-35 0-31,0 0 16,0-18-16,35 36 16,-35-36-1,0 0 1,36 1 15</inkml:trace>
  <inkml:trace contextRef="#ctx0" brushRef="#br1" timeOffset="-131917.08">26106 14940 0,'0'35'31,"-18"1"-31,0 17 16,18-18-16,-35-17 15,35 17 1</inkml:trace>
  <inkml:trace contextRef="#ctx0" brushRef="#br1" timeOffset="-130883.72">27023 14587 0,'0'53'15,"0"-35"-15,0 17 16,-18 0-16,18-17 15,-35 17-15,0 1 32</inkml:trace>
  <inkml:trace contextRef="#ctx0" brushRef="#br1" timeOffset="-130451.38">27517 14252 0,'0'0'15,"-18"0"1,-17 0 0,-1 18-1,1-1-15,0 89 16,0-35 15,35-36-31,35 0 16,71 1-1,-18-36 1,0 0 0,-35 0-1</inkml:trace>
  <inkml:trace contextRef="#ctx0" brushRef="#br1" timeOffset="-123712.38">28663 14287 0,'0'0'0,"53"0"93,18 0-93,-36 0 16,18 0-16,0-35 16,0 35-16,-36 0 15,19-35 1,-36 17 15,-18 18-15,0-35-1,-17 35 17,70 35 15,1 18-32,-36-35-15,35 17 16,-35 18-1,0-35 1,0 17 0,-35-35-16,-1 35 15,19-35 17</inkml:trace>
  <inkml:trace contextRef="#ctx0" brushRef="#br1" timeOffset="-122864.74">29704 13988 0,'0'0'0,"0"53"47,0-1-31,18 1-16,-18 0 15,17 18 17</inkml:trace>
  <inkml:trace contextRef="#ctx0" brushRef="#br1" timeOffset="-122400.27">29669 14023 0,'0'0'16,"0"-18"-16,0-17 31,17 17-15,36 18-16,-18 0 15,1 0 1,-1 106-1,-35-53 1,-53-18 15,71-35 32,17 0-63,-17 0 15,35 36 1,-18-19 0,-35 19-16,0 16 15,0-34 1,-18 17 0,-17-35-1,0 36 1,-1-36-16,54-18 47</inkml:trace>
  <inkml:trace contextRef="#ctx0" brushRef="#br1" timeOffset="-122199.13">30180 14287 0,'-18'53'16,"-34"-53"0,34 53-1,18-17 1,-35-19 0</inkml:trace>
  <inkml:trace contextRef="#ctx0" brushRef="#br1" timeOffset="-121613.63">30480 13899 0,'-18'0'31,"-17"0"-31,17 18 32,18 0-32,-35 17 0,35 0 15,0 18 1,88 35 15,36-52 16,-89-36-47</inkml:trace>
  <inkml:trace contextRef="#ctx0" brushRef="#br1" timeOffset="-121358.81">30797 14182 0,'-35'53'31,"35"-36"-31,-35 54 16,0-36 0,35 0-1,-18 1 1</inkml:trace>
  <inkml:trace contextRef="#ctx0" brushRef="#br1" timeOffset="-120411.23">31309 13970 0,'0'-18'31,"0"-17"-16,0 0 1,-35 35 0,35-18-16,-71 18 47,-88 88-16,159-35-16,53 0 1,36-35 0,-37-18-1,-34 0 1,35 0 0,-18 0-1,-35-53-15,0 0 16,0 35-1,0 54 64,0-1-64,0 18-15,0-18 16,0 53-1,0-70-15,0 17 16,0 0 0,-17-35 93</inkml:trace>
  <inkml:trace contextRef="#ctx0" brushRef="#br1" timeOffset="-106174.24">21484 4939 0,'0'35'313,"0"-17"-298,0 17-15,0 0 0,0-17 16,0 17 0,0-17-16,0 17 15,0-52 79,-35-19-78,35 1-16,-35-53 15,35 17 1,0 54 0,0-36-1,17 53 32,54 17-31,-18 54-1,17 35 1,-17-89 0,-53-34 30,0-19-30,0 19-16,-17-107 31,17 89-31,0 17 16,17 18 31,-17 36-32,35-36-15</inkml:trace>
  <inkml:trace contextRef="#ctx0" brushRef="#br1" timeOffset="-105458.19">21784 4904 0,'18'0'47,"-36"0"-47,71 0 0,-53-36 31,0 1-15,-18 35-16,1 0 16,-19 18-1,-17 35 1,36 0 0,17-1 15,35-16-16,0-36-15,54 0 16,-1 0 0,-18 0-1,-34-71 1,-36 36 0,35-18-1,-35 71 48,0-1-48,53-34 48,-18 17-32,-17 0-15,-18 17-16,53-17 15,0 36 1,-1-36 0,-16-18-1,-36-17 1,0 17-1,0-17 1,0-18 0,0 17-1,0 1-15,-18 35 32,-17 18-17</inkml:trace>
  <inkml:trace contextRef="#ctx0" brushRef="#br1" timeOffset="-103743.08">20849 6544 0,'0'-35'31,"0"70"0,0 0-15,0-17-1,0 88 17,0-71-1,0-53 0,0-52-15,0-1-1,0 18 1,0 18 0,0 70 31,18 18-32,35 0 1,-18-53-1,0 0 32,-35-17-31,0-19 0,0 1-1,0 0-15,0 17 16,0-17-1,0 52 32,0 19-31</inkml:trace>
  <inkml:trace contextRef="#ctx0" brushRef="#br1" timeOffset="-103560.31">21149 6579 0,'0'0'0,"0"36"0,0-1 15,0 18 1,35-18 0,-17-17-1</inkml:trace>
  <inkml:trace contextRef="#ctx0" brushRef="#br1" timeOffset="-102755.69">22525 5874 0,'-35'0'16,"35"17"15,0 36-31,0 0 16,0 18-1,17-18 17,-34-89 14,17 1-30,-36-35 0,36 34-16,0 19 15,0-19 1,36 36 31,-36 36-47,88 34 15,-71-35 1,36-35 0,-17 0-1,-19 0 17,-17-88-17,0 35 1,0 0-1,0 89 32</inkml:trace>
  <inkml:trace contextRef="#ctx0" brushRef="#br1" timeOffset="-102409.22">22842 5962 0,'0'0'0,"53"0"15,-53 18 1,0 17-16,0 18 15,0 0 1,0-18 15,18-35 1,17 0-32,18 0 31,0 0-16,-53-18-15,53 18 16,-18 0-16</inkml:trace>
  <inkml:trace contextRef="#ctx0" brushRef="#br1" timeOffset="-86522.64">28769 8908 0,'0'-18'31,"18"18"-16,-18 18 64,35 35-64,0-18 1,-17-35 15,35-35-15,-18-1-16,53-70 15,-35 36-15,0 17 16,53-35 0,-53 52-1,0 1 1,-18 35-1</inkml:trace>
  <inkml:trace contextRef="#ctx0" brushRef="#br1" timeOffset="-84682.63">31821 13811 0,'0'18'62,"17"35"-46,-17-36-16,35 72 47,1-89-31,-1 0 15,0-36-16,1-17-15,34-35 16,1-18 0,35 18-1,-36 35 1,-35 18 0,1 35-1,-36 18 95,35-18-95,-35 35 1</inkml:trace>
  <inkml:trace contextRef="#ctx0" brushRef="#br1" timeOffset="-65967.83">27411 17321 0,'0'0'0,"-18"0"0,18 36 78,0 17-78,0 70 31,0-17 0,0-88 1</inkml:trace>
  <inkml:trace contextRef="#ctx0" brushRef="#br1" timeOffset="-65466.63">27411 17357 0,'0'0'15,"0"-18"1,0-17-1,17 17 1,72 18 0,-54 0-1,0 35 1,-35 89 0,-17-89-1,-19 0 1,72-52 46,-1 17-62,-18 0 16,36 0 0,18 35-1,-36 53 1,-70-17-1,-18-18 1,-18-18 0,19-35-1,16 0-15,19 0 16,-36-18 0,53-17-16</inkml:trace>
  <inkml:trace contextRef="#ctx0" brushRef="#br1" timeOffset="-65176.88">27111 17357 0,'0'17'31,"0"71"-15,35 107-1,1-54 1,-36-71 0,17-35-1,-17-17-15</inkml:trace>
  <inkml:trace contextRef="#ctx0" brushRef="#br1" timeOffset="-64621.33">27058 17286 0,'18'-53'32,"35"-17"-32,0 34 15,123-34 1,194-1 0,-211 36-1,-88 35 1,-71 18 15,0 17-15,0 0-16,35 53 15,0 53 17,0 53-17,1 18 1,-36-141-1,0-18 1,0 0 0,-36-53-1,-34 0 1,-36 0 0,-53 0-1,-17 35 1,-36-35-1,159 0 1</inkml:trace>
  <inkml:trace contextRef="#ctx0" brushRef="#br1" timeOffset="-64115.55">29298 17057 0,'-17'0'32,"17"-18"-17,-36 18 1,-34 35 0,34-17-16,1 35 15,35 0-15,-35 0 16,53-18-1,17 18-15,18-53 16,17 0 15,-34 0-31,-1 0 0</inkml:trace>
  <inkml:trace contextRef="#ctx0" brushRef="#br1" timeOffset="-63782.03">28840 16986 0,'-18'0'16,"18"36"0,0 34-16,0 89 15,18 0 1,34-89 0,-16 36-1,-36-71 1,0 18-1,35-53 1,-35-35-16</inkml:trace>
  <inkml:trace contextRef="#ctx0" brushRef="#br1" timeOffset="-63164.58">28840 16969 0,'0'-18'16,"88"71"-16,-176-88 16,88-18-1,52 53-15,54-36 32,35 36-17,53-35 1,0 0-1,-123 35-15,-53-35 16,17 35 0,0 17 62,-35 1-78,18 35 15,17 70 1,-35-52-16,53 88 16,-53-36 15,0-35-15,0-53-1,0 1 1,-35-36 46,0 0-62,-71 35 16,-88 0 0,35-35-1,35 36 1,-17-36-1,71 0 1</inkml:trace>
  <inkml:trace contextRef="#ctx0" brushRef="#br1" timeOffset="-61763.76">27570 16986 0,'0'-35'47,"0"-18"-31,52 53-1,-52-35-15,53 35 16,106-212 15,-35 36 1,-1 70-1,-105 71-16,17 17 1,-35-17 15,35 35 110,-17 0-125,35 17-1,-18-17-15,71 36 16,70 52-1,124 35 1,-123-52 0,-107-18-1,-35-53 17,-35-18 46,-35 18-63,35-18-15</inkml:trace>
  <inkml:trace contextRef="#ctx0" brushRef="#br1" timeOffset="-60663.15">28063 16016 0,'0'0'0,"-35"0"63,35 53-48,0 0 1,0-35-1,53 52 17,71-70 15,-107 0-47,54 0 31,-54-18-16,-17-17 17,36 18-17,-36-19 1,0 19 0,0-19-1,0 1 1,0-18-1,-18 53 1,18-17 0,-18-19-1,-52 36 17,52 0-17,-17 0 1,17 0-1,-17 0 1,0 18 0,17-18-1,18 18 1,-35 17 15,35 0-15,0-17 15</inkml:trace>
  <inkml:trace contextRef="#ctx0" brushRef="#br1" timeOffset="-50672.37">28557 15628 0,'18'35'547,"-18"-17"-547,0 17 15,35-17-15,-35 17 0,36 0 32,-36 18-1,17-70 125</inkml:trace>
  <inkml:trace contextRef="#ctx0" brushRef="#br1" timeOffset="-50047.92">28787 15610 0,'0'0'0,"0"-35"47,0 53 94,0 17-125,35 89 15,-35-107-31,0 18 0,35 1 15,-35-1 1,0 0-16,-17-35 125</inkml:trace>
  <inkml:trace contextRef="#ctx0" brushRef="#br1" timeOffset="-46656.71">18962 15787 0,'17'0'16,"-17"-18"-16,0-17 31,-17 17-16,-1-17 1,-17 35 0,0-35-1,-89 158 17,124-17-17,0-53 1,35-53 15,1 0-31,17 0 16,-18 0-1,-17-35 1,17-18 0,-35 17-1,0 1 1,0 53 15,0 17-15,0 18-16,0 35 15,0-17 1,0-36 0,0 0-1,35-35 32</inkml:trace>
  <inkml:trace contextRef="#ctx0" brushRef="#br1" timeOffset="-46461.5">19226 16069 0,'0'0'16,"-35"0"-16,35 53 0,-18-35 15,-17 34 1,0-16 0</inkml:trace>
  <inkml:trace contextRef="#ctx0" brushRef="#br1" timeOffset="-46077.32">19491 15663 0,'0'-35'31,"0"70"16,0 18-31,0-17-16,18 16 15,-18 1-15,0-35 16,35 35 0,-35-18-1</inkml:trace>
  <inkml:trace contextRef="#ctx0" brushRef="#br1" timeOffset="-45795.62">19808 15663 0,'0'36'32,"0"-1"-17,0 18-15,0 0 16,0 0 0,0 0-1,0-1 1,0-16-1</inkml:trace>
  <inkml:trace contextRef="#ctx0" brushRef="#br1" timeOffset="-45311.76">18450 16528 0,'53'0'47,"18"-18"-47,17 18 16,71-35-16,176-18 16,106-18-1,-18 1 16,-88-1-15,-264 53 0,-106 18 77</inkml:trace>
  <inkml:trace contextRef="#ctx0" brushRef="#br1" timeOffset="-42861.34">18944 15434 0,'0'-18'62,"35"-17"-46,18 0-1,177-124 1,-125 0 15,-52 106-15,-17 53 0,-36-35 77,17 53-30,19 35-48,-36-36-15,70 36 16,-35 0-16,36 35 16,-36-35-1,1 0 1,-1-53 0,-35 18-1,-18-18 79</inkml:trace>
  <inkml:trace contextRef="#ctx0" brushRef="#br1" timeOffset="-41892.69">19332 14552 0,'0'35'47,"0"18"-32,0-35-15,0 35 16,0-18-16,0 18 16,18-18-16,52 1 15,-52-36 1,17 0-16,-17 0 15,53 0 1,34-53 15,-69 0-15,-36 17 0,0-16-1,0 16 1,0 19-1,-18-36 1,-17 17 0,-18 36-1,-18 0 1,54 0 0,-19 0-16,-17 0 15,36 0 16,17 18-15</inkml:trace>
  <inkml:trace contextRef="#ctx0" brushRef="#br1" timeOffset="-39139.25">20038 14658 0,'0'-18'47,"0"1"0,35 17-47,0 0 16,18 0-1,-17 53 17,-36 35-17,0 0 1,-18-53 0,-35-35-1,35 0 1,18-53 15,0 18-15,36 35 15,-36 18-15,35-18-16,-35 53 15,53-18 1,0-35-1,-36 35 1,36-35 0</inkml:trace>
  <inkml:trace contextRef="#ctx0" brushRef="#br1" timeOffset="-38792.02">20496 14728 0,'0'18'16,"18"0"-16,-53 17 16,52-106-16,-17 195 15,71-89 1,-36-35 0,18 0-1,18-17 1,-71-19-1,17 1 1,-17-36 0,0 36-1,-35 0 1,-36 35 0,19 0-1,16 18 1,1 52-1,17-70-15</inkml:trace>
  <inkml:trace contextRef="#ctx0" brushRef="#br1" timeOffset="-115196.6">9331 3898 0,'0'18'157,"-18"-18"-157,18 35 15,0 18 1,0-18-1,18 1 1,35-36-16,0 0 16,-36 0-1,-17-36 1,36 1 15,-36 17-15,0-35-1,0 18 1,0 0 15,-53 35-31,18 0 16,17 18 0,18 17-1,-35-18 1</inkml:trace>
  <inkml:trace contextRef="#ctx0" brushRef="#br1" timeOffset="-114773.19">9860 3757 0,'0'18'47,"0"-1"-31,0 19-16,0-1 16,35-17-1,1 70 1</inkml:trace>
  <inkml:trace contextRef="#ctx0" brushRef="#br1" timeOffset="-114472.47">10107 3687 0,'0'52'47,"0"1"-31,35-35-16,-35 17 15,36 1 1,-1 16 0,-17-34-1,-18 17 17</inkml:trace>
  <inkml:trace contextRef="#ctx0" brushRef="#br1" timeOffset="-106740.59">9402 4533 0,'0'35'125,"0"1"-125,0 17 15,35 0-15,-35-36 16,35 71 0,0-52-1,-35-19 16,0 19 1,0-72-1</inkml:trace>
  <inkml:trace contextRef="#ctx0" brushRef="#br1" timeOffset="-106393.41">9666 4745 0,'0'0'0,"0"53"0,35-18 32,36-35-17,17 0 1,-53-18-1,-35 1 1,0-19 0,0-34-1,-35 35 1,0 35 0,0 0-1,-18 0 1,0 0-16,35 17 15,18 36 17,-35-18-32</inkml:trace>
  <inkml:trace contextRef="#ctx0" brushRef="#br1" timeOffset="-105403.52">9507 5521 0,'0'-35'16,"0"17"93,-35-17-62,35 52 63,0 1-110,35 17 15,-35 1-15,0-19 16,36 36 0,-19-18-1,-17-52 48</inkml:trace>
  <inkml:trace contextRef="#ctx0" brushRef="#br1" timeOffset="-105143.24">9701 5362 0,'0'18'31,"36"17"-15,-36 0-16,0-17 16,17-18-16,-17 53 15,36-18 1,-36-17 31</inkml:trace>
  <inkml:trace contextRef="#ctx0" brushRef="#br1" timeOffset="-104326.33">9684 6279 0,'0'18'15,"0"17"1,0 18-16,0-35 15,0 17-15,0-17 16,53-18 0,17 0 15,-35-106 0,-52 0 0,-36 53 1,18 53-17,17 0 1,18 18 0,0 0-1</inkml:trace>
  <inkml:trace contextRef="#ctx0" brushRef="#br1" timeOffset="-103910.11">10037 6156 0,'-18'0'31,"18"35"-31,0 1 16,0-19-1,35 36 1,0-18 0,18-35-1,-17-17 1,-19-19-1,-17 1 1,0-71 0,0 89-1,0-36 1,-35 53 0,-53 0-1,53 17 1,35 19-1</inkml:trace>
  <inkml:trace contextRef="#ctx0" brushRef="#br1" timeOffset="-100193.1">9613 7056 0,'0'0'0,"0"52"31,0 1-31,35-53 15,1 0 32,-19-17-15,-17-36-17,0 0 16,0 35-15,-17-17 0,-1 35-1,-17 18 17,35 17-17</inkml:trace>
  <inkml:trace contextRef="#ctx0" brushRef="#br1" timeOffset="-99875.71">9984 7003 0,'35'35'47,"-35"-17"-31,35 17-16,-35 18 15,18 0 1,-18-36 15,35-17-31,-35 36 31</inkml:trace>
  <inkml:trace contextRef="#ctx0" brushRef="#br1" timeOffset="-99509.44">10319 7003 0,'0'17'16,"0"36"0,0-35-1,35-18 1,-17 0-1,17-35 1,0 17 0,-35-17-1,0-18 1,0 17 0,0 1-1,-35 35 1,0 0-1,-18 35 1,53 1 0,-36-19-1</inkml:trace>
  <inkml:trace contextRef="#ctx0" brushRef="#br1" timeOffset="-96791.39">11959 3933 0,'0'0'16,"35"-17"156,-17 17-157,17-35 1,1 52 0,-36 18-1,0-17 1,-18-18 0,18 35-1,-18-35 16,54 0 32,-1 0-47,-17 36-1,-18-19 1,0 19 15,0-19-15,-36-17 15,19 0-15,17 35-1,-36-35 1,36 36-1</inkml:trace>
  <inkml:trace contextRef="#ctx0" brushRef="#br1" timeOffset="-96206.46">12047 4621 0,'0'0'0,"0"-17"31,0-19 0,53 36-31,-35 0 16,17 0 0,-35 106 15,-53 0 0,18-71 0,53-35 1,17 0-17,18 0 1,-18 0 0,-17 0-1</inkml:trace>
  <inkml:trace contextRef="#ctx0" brushRef="#br1" timeOffset="-95144.33">12153 5345 0,'35'0'110,"1"0"-110,-19 0 15,-17 17 1,0 54-1,-35 35 17,17-71-17,36-35 32,35 0-31,0 0-1,-35 0 1,17-35 15</inkml:trace>
  <inkml:trace contextRef="#ctx0" brushRef="#br1" timeOffset="-94458.42">12083 6121 0,'17'-36'31,"19"36"-31,-19-35 15,18 35-15,1 0 16,-19 35 0,-17-17-1,-53 141 17,1-89-1,69-70 0,18-17-15,1-19-1,-1 36 1,-17 0 0,35 0-1</inkml:trace>
  <inkml:trace contextRef="#ctx0" brushRef="#br1" timeOffset="-93487.89">12224 6932 0,'0'0'0,"0"-18"47,17-17-31,36 35 0,-53-35-16,36 35 15,-1 0 1,-35 53-1,0-36 1,0 36-16,0-35 16,0 17 31,35-35-1,-17 0-30,17 0 0,-17 0-1,-18 36 1,0-19 0,0 18-1,0 1 1,-53 17-1,-18-18 1,36-35 15,0 0-15</inkml:trace>
  <inkml:trace contextRef="#ctx0" brushRef="#br1" timeOffset="-91139.82">14482 3881 0,'17'-18'110,"18"18"-110,-17 0 15,17 0-15,36 0 32,-89 141 14,1-141-30,17 18 15,17-18 32,36 0-48,-53 35-15,53-35 16,-53 18-16,18 17 16,-18 0-1,0 0 1,-36-35 0,1 18 15,0-18-16,0 0 1,35 35 0,-36-35-16</inkml:trace>
  <inkml:trace contextRef="#ctx0" brushRef="#br1" timeOffset="-90206.21">14482 4639 0,'0'-18'63,"35"18"-48,-35-17-15,53 17 31,-36 123 1,-34 36-17,-19-124 1,1 1-16,88-36 94,-53-18-94,53 18 15,-35 0 1,-18-35-16,35 35 31</inkml:trace>
  <inkml:trace contextRef="#ctx0" brushRef="#br1" timeOffset="-89456.4">14393 5450 0,'36'0'47,"17"0"-31,-1 0-1,-34 0 17,-18 36-32,0 70 31,-35-54 0,35-16 0,35-36 1,18 0-17,-53-18-15,35 18 16,-17-18 15,17 18-31</inkml:trace>
  <inkml:trace contextRef="#ctx0" brushRef="#br1" timeOffset="-88597.68">14640 6279 0,'18'0'47,"-18"-17"-31,35 17-16,18 0 15,-35 0 17,-18 106-1,0-53 16,0-36-16,53-34 16,0-1-31,-1-17-16</inkml:trace>
  <inkml:trace contextRef="#ctx0" brushRef="#br1" timeOffset="-87672.01">14605 6826 0,'0'0'0,"18"0"47,17 0-32,-17 0 1,17 0 0,-35 18-1,0 17 1,-35-17 15,35 17 0,35-35 1,-18 0-17,19 0 1,-1 0-1,-35 35 17,-18-35-17,18 18-15,-35-18 16,0 35 0,-18 1-1,0-36 1,35 35-1</inkml:trace>
  <inkml:trace contextRef="#ctx0" brushRef="#br1" timeOffset="-86653.81">12241 7796 0,'-35'0'16,"53"0"62,35 0-62,-18-17-16,18 17 15,17-36-15,19 36 16,16-52-16,178-37 16,211-52 15,-459 141 16,-53 0-16,1 0-15</inkml:trace>
  <inkml:trace contextRef="#ctx0" brushRef="#br1" timeOffset="-86204.44">12771 8008 0,'0'18'62,"0"17"-46,0-17-16,0 17 15,0 18 1,35-36 0</inkml:trace>
  <inkml:trace contextRef="#ctx0" brushRef="#br1" timeOffset="-85842.5">12841 7973 0,'18'0'0,"-36"0"0,36-18 16,35 18 0,-53-35-16,53 35 0,-36 123 31,-17-70 0,0-17-15,0-1-1,35-35 32,-17 0-31,17-18 0,18-17-1</inkml:trace>
  <inkml:trace contextRef="#ctx0" brushRef="#br1" timeOffset="-85288.68">13300 7849 0,'0'18'47,"0"17"-31,0-17-16,0 52 15,0-34 1,0-1-1,0-53 64,0 1-64,17-19 1,1 36-1,-18-35-15,35 35 16,-35 18 15,0 17-15,0-17 0,-17 17-1,-19-35 32</inkml:trace>
  <inkml:trace contextRef="#ctx0" brushRef="#br1" timeOffset="-85117.44">13494 7937 0,'0'0'0,"0"36"16</inkml:trace>
  <inkml:trace contextRef="#ctx0" brushRef="#br1" timeOffset="-84904.24">13511 7796 0,'0'0'0,"0"-17"62,18 17-46,-18-36-16,18 36 16</inkml:trace>
  <inkml:trace contextRef="#ctx0" brushRef="#br1" timeOffset="-84488.24">13582 7708 0,'35'106'62,"-35"-71"-62,-35-176 0,70 335 16,-35-159 0,0 1-1,0-54 48,0 0-48,35-17 1,1 35 0,-19 0-1,19 0 1,-36 35 15,0 1-15,0-19-1,0 19 17,-18-36-17,18 17-15,-18-17 16</inkml:trace>
  <inkml:trace contextRef="#ctx0" brushRef="#br1" timeOffset="-82066.04">6844 7796 0,'0'36'15,"18"-36"1,17 0-16,35 0 16,19-18-1,440-123 16,-406 141-31,71-71 16,-159 54 15,-35 34 32</inkml:trace>
  <inkml:trace contextRef="#ctx0" brushRef="#br1" timeOffset="-81538.2">7461 8079 0,'0'-18'16,"36"-17"-1,-1 35 1,-18 0-1,19 17 1,-36 19 0,0 34-1,0-17-15,-18 0 32,0 0-17,-17-53 1,53-35 15,17 35-15,-17 0-1,35 0 1,-18 35 0,0 0-1,0-17 1,1-18-1</inkml:trace>
  <inkml:trace contextRef="#ctx0" brushRef="#br1" timeOffset="-81203.66">7832 8167 0,'0'17'31,"0"1"-16,0 35 1,53-53 0,-18 0-1,18 0 1,-53-18 0,0 1-1,0-19 1,-18 1-1,0 18 1,-34 17 0,-1 35-1,35 0 17,18-17-17</inkml:trace>
  <inkml:trace contextRef="#ctx0" brushRef="#br1" timeOffset="-79096.59">6332 8414 0,'0'-36'15,"-35"36"17,70 53 61,1 0-93,52 88 32,-53-105-17,-35-54 79,-18-17-94,18-1 16,-35-16-16,18 16 15,17-17 1,35 89 46,0-36-46,0 53-16,-17-53 16,17 35-16,-17-35 15,17 0 32,-35-35-31,0-1-1,0 1-15,0-18 16,35 106 47,1-18-48,-1 18 1,-17-53-1,-18 18-15,35-18 16,-35-53 31,35 53-47,-35-53 16,-17 18-1,-19-18 1,1 53-1,70 35 32,18 0-31,0-17 0,-35 17-1,-18 1 1,0-19-1,0 18 1,-35-35 31</inkml:trace>
  <inkml:trace contextRef="#ctx0" brushRef="#br1" timeOffset="-78500.83">6985 8449 0,'0'-35'31,"-35"35"-31,35 17 31,0 1-15,17-18 31,19-35-16,-19 35-15,-17 17-1,53 36 1,0 18 0,-18-36-1,-35 0 1,-17 1-1,-19-36 1,19 0 15,-18 0-15</inkml:trace>
  <inkml:trace contextRef="#ctx0" brushRef="#br1" timeOffset="-77368.89">7003 8749 0,'0'0'15,"35"35"32,0 18-31,0-35 0,-17 17-1,17-35 16,1 0 16,-36-35-31,17 35 0,-17-36-1,36 36 1,-36-17-16,0-36 31,0 18-15,0 17 15,0-17-15,-18 35 30,18 17-46,0 1 16,0 35 0,0 0-1,0-36 1,18-17 0,-1 0 15,18 0 0,-35-35-31,36 35 16,-19 0 15,36 18-15,0 17-1,-35-35 1,-18-18-1,35 18 1,-35-17 0,35 17 46,-35-35-46,0 70 46,36 0-46,-1-17 0,18 52-1,-53-34-15,0-19 16,0 36-1,0-35 1,-18-18 15</inkml:trace>
  <inkml:trace contextRef="#ctx0" brushRef="#br1" timeOffset="-77009.5">7655 8731 0,'18'18'47,"-18"17"-31,35 18 0,-35 0-1,0-88 32,35-1-31,1 1-1,-19 53 17,-17 17-17,36-35 1</inkml:trace>
  <inkml:trace contextRef="#ctx0" brushRef="#br1" timeOffset="-74368.63">15028 3898 0,'-35'0'156,"35"35"-15,35-35-141,-35 71 0,36-36 15,-36-17-15,53 35 16,-18-18 15,-18-35-15,-17 18 0</inkml:trace>
  <inkml:trace contextRef="#ctx0" brushRef="#br1" timeOffset="-74078.23">15169 3916 0,'0'0'16,"-35"35"15,35 0-15,-35 54-1,35-37-15,-35 1 16,35 0 0,0-35-1,-18-18 17</inkml:trace>
  <inkml:trace contextRef="#ctx0" brushRef="#br1" timeOffset="-73366.47">15346 3986 0,'0'-35'62,"17"35"-46,-17-18-1,18 18 1,17 0 0,-35 53-1,0 0 1,0-17-1,0-1 17,36-35 61,-19 0-77,19 0 0,-36 35-1,17-35 1,-17 18-16,0 17 16,0-17 15,-35-18-16,35 35-15,-35-35 16,-1 0 0,1 0-1</inkml:trace>
  <inkml:trace contextRef="#ctx0" brushRef="#br1" timeOffset="-72646.31">14958 4692 0,'17'0'47,"19"35"-31,70 36 15,-71-1 0,0-70-15</inkml:trace>
  <inkml:trace contextRef="#ctx0" brushRef="#br1" timeOffset="-72386.25">15134 4657 0,'0'0'0,"-35"35"31,35 0-15,0-17-16,-18 17 15,18 0-15,0 1 16,0-1-1,-35-35 1</inkml:trace>
  <inkml:trace contextRef="#ctx0" brushRef="#br1" timeOffset="-62048.7">15628 4604 0,'-35'0'110,"-1"0"-95,36 35 1,-35 0 0,53 18 15,105-18 0,-87-17 0,-36 17-31,0 1 32,-18-36-1,18 17-31,-18-17 16,-17 0-1,0 0 16</inkml:trace>
  <inkml:trace contextRef="#ctx0" brushRef="#br1" timeOffset="-61831.25">15610 4568 0,'0'-35'31,"36"35"-31,17-35 16,-36 35-1,19 0 32</inkml:trace>
  <inkml:trace contextRef="#ctx0" brushRef="#br1" timeOffset="-60980.64">14993 5433 0,'0'-36'15,"35"36"79,-35 18-94,18-18 16,35 53-1,-18-18 1,-17 36 0,-18-36-1,0-17 1</inkml:trace>
  <inkml:trace contextRef="#ctx0" brushRef="#br1" timeOffset="-60732.54">15205 5415 0,'-36'0'16,"19"0"-16,-18 35 15,35 36 16,-36 0-15,36-54-16,0 36 16,0-18-1</inkml:trace>
  <inkml:trace contextRef="#ctx0" brushRef="#br1" timeOffset="-60315.36">15593 5327 0,'0'0'0,"-18"0"47,18 35-31,-35 71-1,35-35 1,0-36 0,17-35-16,19 35 15,-1-35 1,0-17 15,-35-36-15,-17 53 15,-1 0-15,-17 0-1,17 0 1,18 17-16</inkml:trace>
  <inkml:trace contextRef="#ctx0" brushRef="#br1" timeOffset="-59566.65">15064 6174 0,'35'0'47,"18"35"-31,-18 18-1,-35-18 1,53-35-16,-53 18 16,35 17-16</inkml:trace>
  <inkml:trace contextRef="#ctx0" brushRef="#br1" timeOffset="-59344.14">15258 6138 0,'0'0'0,"-36"18"15,1 53 1,35 17 0,-18-18-1,18-34 1,0-1 0</inkml:trace>
  <inkml:trace contextRef="#ctx0" brushRef="#br1" timeOffset="-58427.06">15593 6085 0,'0'18'234,"0"17"-218,35 18-16,0-53 31,18 0-15,-35 0-1,17 0 1,-35-35 0,35 0-1,-35 17 1,0-17-1,0-1 1,0 54 47,0 17-48,0-17-15,0 17 16,0-17-1,0 53 1,0-54-16,0 18 16,18-35-1</inkml:trace>
  <inkml:trace contextRef="#ctx0" brushRef="#br1" timeOffset="-57307.8">15152 6862 0,'0'17'219,"70"-17"-203,-34 53-16,-1-53 15,0 53-15,0-18 16,1-35 0,-36 36-1,0-54 63</inkml:trace>
  <inkml:trace contextRef="#ctx0" brushRef="#br1" timeOffset="-57030">15381 6879 0,'-18'0'16,"18"18"0,-35-1-1,35 19-15,0-19 16,-35 19-16,35-1 16,0-17-1,-35 34 1,35-16-1</inkml:trace>
  <inkml:trace contextRef="#ctx0" brushRef="#br1" timeOffset="-56443.7">15593 6862 0,'35'-36'47,"-17"36"-32,17 0 1,-17 0-16,-18 36 31,0-1-31,0-18 16,-18 54-1,-17-18 1,-1-53 0,36 18-1,18-18 17,0 0-17,35 0 1,-18 0-1,0 0 1,0 0 0</inkml:trace>
  <inkml:trace contextRef="#ctx0" brushRef="#br1" timeOffset="-55346.16">15857 3986 0,'18'0'31,"35"0"-15,-18 0 0,0 0 15</inkml:trace>
  <inkml:trace contextRef="#ctx0" brushRef="#br1" timeOffset="-55180.47">15946 4127 0,'17'0'32,"1"-88"-32,-53 176 15,105-88 1,-52 0-16</inkml:trace>
  <inkml:trace contextRef="#ctx0" brushRef="#br1" timeOffset="-54720.67">15928 4851 0,'35'-18'31,"0"18"-15</inkml:trace>
  <inkml:trace contextRef="#ctx0" brushRef="#br1" timeOffset="-54555.86">15981 4939 0,'17'-53'32,"-34"106"-32,34-53 15,1 0 1,17 0-1</inkml:trace>
  <inkml:trace contextRef="#ctx0" brushRef="#br1" timeOffset="-53963.32">15875 5662 0,'18'0'32,"-18"-35"-17,35 35 1,0 0 0</inkml:trace>
  <inkml:trace contextRef="#ctx0" brushRef="#br1" timeOffset="-53812.7">15946 5697 0,'0'-17'16,"0"34"-16</inkml:trace>
  <inkml:trace contextRef="#ctx0" brushRef="#br1" timeOffset="-53123.06">16034 6103 0,'17'0'31,"1"0"0</inkml:trace>
  <inkml:trace contextRef="#ctx0" brushRef="#br1" timeOffset="-52971.41">16069 6174 0,'0'-18'0,"0"36"0,35-18 63</inkml:trace>
  <inkml:trace contextRef="#ctx0" brushRef="#br1" timeOffset="-52397.29">15998 6862 0,'18'0'32,"-18"-18"-17,35 18-15,-17 0 31</inkml:trace>
  <inkml:trace contextRef="#ctx0" brushRef="#br1" timeOffset="-52279.76">16069 6914 0,'0'18'47,"0"-36"-47,18 36 15,17-18 1,0-53 0</inkml:trace>
  <inkml:trace contextRef="#ctx0" brushRef="#br1" timeOffset="-50595.66">16598 4004 0,'0'-35'16,"0"17"15,0-17 16,-17 35-31,-1 0-1,-17 0 17,-1 0-17,19 17 1,17 36 0,0-17-16,0-1 15,53 0 16,0-35-31,-36 0 16,-17-17 0,35-36-1,-35 35 17,0-17-17,0 17 1,0 36 46,0 17-46,0-17-16,0 35 0,0 35 16,0-53-1,36 18 1,-36 0-1</inkml:trace>
  <inkml:trace contextRef="#ctx0" brushRef="#br1" timeOffset="-50010.16">16510 4639 0,'0'71'47,"0"-36"-31,18 0-16,-18 0 15,35 36 17,-35-53-1</inkml:trace>
  <inkml:trace contextRef="#ctx0" brushRef="#br1" timeOffset="-49578.55">16757 4727 0,'0'-35'0,"0"70"0,0 0 16,0-17-1,35-18 1,18 0-1,-35 0 1,17 0 0,-35-18-1,0-17 1,0 0 0,0 17-1,-18-17 1,1 35-1,-19 0 1,1 0 0,18 0-1,-19 18 17,1 17-17,35-17-15</inkml:trace>
  <inkml:trace contextRef="#ctx0" brushRef="#br1" timeOffset="-48736.33">16422 5609 0,'0'-35'31,"0"53"32,0-1-47,0 18-16,0 1 15,17-1 1,-17 0-1,0 1 32,0-54-15</inkml:trace>
  <inkml:trace contextRef="#ctx0" brushRef="#br1" timeOffset="-48293.49">16563 5486 0,'0'0'0,"0"-36"16,53 1-1,-36 35 1,-17 35 0,36 1-1,-36 34 1,0-52-16,0 35 15,0-18 32,35-35-15,-35-18-17,18 18 1,17 0-1,0 0 1</inkml:trace>
  <inkml:trace contextRef="#ctx0" brushRef="#br1" timeOffset="-47395.55">16633 6068 0,'0'-36'15,"0"19"17,0-18-17,-35 35 1,-18 17 15,18 71 16,53-35-47,17-17 16,18-1 15,-18-17-31,-35 17 16,0 0 15,-18-35-16,18-18 17,-17-17-17,17 0 1,17-18 0,-17 18-1,36 35-15,-36-18 16,35 18-1,-17 0 17</inkml:trace>
  <inkml:trace contextRef="#ctx0" brushRef="#br1" timeOffset="-46102.05">16633 6756 0,'0'-36'15,"-17"36"64,17 36-64,-18-1-15,18-17 16,0 35-16,0-1 15,0 1 1,71 0 15,-54-53-15,19 0 15,-36-35-31,0-18 31,-53 53 1,17 0-17</inkml:trace>
  <inkml:trace contextRef="#ctx0" brushRef="#br1" timeOffset="-45509.18">16192 7373 0,'18'0'47,"35"0"-32,-18-18-15,-17 18 0,17 0 16,53 0-1,-17-35-15,52 35 16,-34-35 15,16 0-15,-69-1 0,-1 19-1,0 17 48</inkml:trace>
  <inkml:trace contextRef="#ctx0" brushRef="#br1" timeOffset="-42494.22">16140 7549 0,'0'18'62,"0"0"-46,0 17-16,0 0 0,0 1 31,88-36 0,-35 0 0,-18-71 1,-35 36-17,0-18 1,0 18 0,0 70 46,18 53-46,-18-53-1,35 53 1,0-35 0,-35-17-16,35-19 15,-17-17 79</inkml:trace>
  <inkml:trace contextRef="#ctx0" brushRef="#br1" timeOffset="-42175.42">16598 7514 0,'0'0'0,"0"35"47,0-17-31,18 35-1,17-18 1,0 1 0,-35-19 31,-17-17-16,-1 0-16</inkml:trace>
  <inkml:trace contextRef="#ctx0" brushRef="#br1" timeOffset="-41976.61">16581 7549 0,'0'-35'31,"0"106"-31,17-142 0,-34 106 0,87-105 16,-17 70 0,0-35-1,-18 35 1,18 0 0</inkml:trace>
  <inkml:trace contextRef="#ctx0" brushRef="#br1" timeOffset="-41415.7">16898 7391 0,'0'0'31,"0"17"16,0 1-31,0 35-16,0 0 15,35-36 1,-35 54 0,0-106 93,0 17-93,18 18-16,-18-35 15,35 35 1,1 0 0,-19 0 15,-17 17-31,0 1 31,0 17-15,0-17 15,-35-18-15,0 0-1</inkml:trace>
  <inkml:trace contextRef="#ctx0" brushRef="#br1" timeOffset="-41209.99">17145 7426 0,'0'0'31,"0"18"0,0 17-31,0 0 16,35-35 15</inkml:trace>
  <inkml:trace contextRef="#ctx0" brushRef="#br1" timeOffset="-41003.64">17216 7250 0,'0'0'0</inkml:trace>
  <inkml:trace contextRef="#ctx0" brushRef="#br1" timeOffset="-40792.46">17374 7161 0,'0'18'15,"0"-36"-15,0 54 16,0-19 0,36 54-1,-36-54 1,17 36-1,-17-17-15</inkml:trace>
  <inkml:trace contextRef="#ctx0" brushRef="#br1" timeOffset="-40377.47">17392 7338 0,'0'-18'32,"18"18"-32,-1 0 15,18-35 1,18 35 0,-53-35-1,36 35 1,-54 0-1,18 17 17,18 18-17,-1 1 1,-17-19 0,0 19-1,0-19 16,-35-17 1</inkml:trace>
  <inkml:trace contextRef="#ctx0" brushRef="#br1" timeOffset="-39608.5">17886 7408 0,'-35'18'78,"-1"-18"-63,36 18-15,-17-18 16,17 35-16,-53-17 16,0-18-1,-18 52 1,1 1-1,17-53 17,17 53-32,-16-17 15,-19-19 1,18 18 0,0 1-1,-35-1 1,17 0-1,19-17 1,-1 17 0,-18 0-1,53-35-15,-52 36 16,17-19 0,-35 19-1,35-1 1,18-35-1,17 35 1,-17-17 15,-1-18-15,36 35-16,-17-35 16</inkml:trace>
  <inkml:trace contextRef="#ctx0" brushRef="#br1" timeOffset="-13712.02">17445 6879 0,'-18'0'141,"18"-53"-110,0 0-15,0 36-16,53-72 31,-18 54-16,1 35 17,-36-17-17</inkml:trace>
  <inkml:trace contextRef="#ctx0" brushRef="#br1" timeOffset="-13435.67">17462 6544 0,'71'35'32,"-142"-70"-32,124 35 46,0 0-30,-53 18-16,36-1 31,-36 19-15,0 16 0,0-16-1,0-1 1,-36-35-16</inkml:trace>
  <inkml:trace contextRef="#ctx0" brushRef="#br1" timeOffset="-12401.97">17657 6262 0,'0'17'16,"35"36"-1,-35-35 1,35-18 0,18 71-1,-18-71 1,-52 0 46,17-36-46,-36 36 0,36-35-16,-35 0 0,35-1 15,-35-16 1,0 34-1,70 53 32,18 18-31,-18-53 0,0 18-1,1-18 1,-36-36 46,0 1-62,0 18 16,0-19-16,0 19 16,52 17 46,1 35-46,-17 0-1,-1-35 1,0 0 0,-35-53 15,0-17-16,0 52 1,-17-35 0,-19 53-1,36 18 17,0 17-1,0 0-16,18-35-15,0 0 16,-18 18 0,35-18-1,0 0 1,-35 35 15,-18-17-15,-17 17-1,35 0 1,-17-35 0</inkml:trace>
  <inkml:trace contextRef="#ctx0" brushRef="#br1" timeOffset="-11835.84">18327 5891 0,'-18'0'16,"1"18"0,17 17 15,0 1-31,0-1 16,35-35 15,-35-18-16,0 1 1,17 17 0,-17-36-1,53 54 48,-17-18-63,-1 53 15,-17-18-15,17 36 16,18 35 15,-53-54-15,0-34 0,-36 17-1,1-35 1,-18 0-16,0 0 15,18 0 1,35-17 0,-35-1-16,35-17 15,0-71 1,0 53 0,17-18-1</inkml:trace>
  <inkml:trace contextRef="#ctx0" brushRef="#br1" timeOffset="-11290.84">18662 5838 0,'0'-35'47,"0"0"-31,0-18 0,0 18-16,0-1 15,-88-34 1,35 70 15,35 0-31,18 18 31,0 17-15,18 0 0,70 0-1,-35-35 1,-18 18-1,18-18 1,-35 35 0,-36 1 15,0-36-15,18 17-1,-35-17-15,18 0 31</inkml:trace>
  <inkml:trace contextRef="#ctx0" brushRef="#br1" timeOffset="-11132.87">18750 5609 0,'18'0'16,"-36"0"-16,36 18 0,17-18 15,0 35 1</inkml:trace>
  <inkml:trace contextRef="#ctx0" brushRef="#br1" timeOffset="-10966.55">18732 5486 0,'0'0'0,"-35"0"15,53 17 17</inkml:trace>
  <inkml:trace contextRef="#ctx0" brushRef="#br1" timeOffset="-10385.02">18944 5486 0,'0'-18'0,"35"18"16,-35-35-1,18 35 1,17 0 0,-35 35-1,0 36 1,0-54-1,36 19 1,-19-36 0,36-18-1,-18-17 1,-35-18 0,18 0-1,-18 0 1,0 0-1,-35 53 48,35 35-63,0-17 16,0 17-1,17 0 1,1-17-1,17-18 1,1 0 0,-1 0-1</inkml:trace>
  <inkml:trace contextRef="#ctx0" brushRef="#br1" timeOffset="-8080.13">19438 5468 0,'0'35'63,"0"18"-32,-35-35-15,-1 52-1,36-34-15,-35-1 16,-18 53 0,-17-17-1,-36 17 1,53-18-1,-18 1 1,1 0 15,52-36-31,-35 18 16,18 0 0,0-18-1,-1 0 1,19-17-1,-36 17 1,0 0 0,0 1-1,35-1 1,-17-35-16,0 0 16,17 18-1,-17-18 1,0 0-1,-18 0 17,0 0-17,-18 0 1,1-18 0,34 18-1,-34 0 1,35 0-1,17 0 1,-17 0 15,-18 0-15,18 0 0,17 0 15,18-18-31,-35 18 15,17 0 1,-17 0 15,-1 0-15,36-35-16,-17 17 31,-36-17-15,18 0-1,17 0 1,-17-1-16,-1 19 16,36-19-1,-35 1 1,35 0 0,0 0-1,0-1 1,0-17 15,0 18 0,18-18-31,17-17 16,0 34 0,1-34-1,-36 35 1,35-18-1,0 0 1,0 0 0,1-18-1,-1 1 1,-17 52 0,17-17-1,0 35 1,-17-18-1,17-17 17,36 0-17,-1 35 1,-17-36 0,18 36-1,17-17 1,-35 17-1,0 0 1,17 0 0,-17-36-1,35 36 1,-35 0 0,0 0-1,-18 0 1,18 0-1,-17 0 17,-1 0-17,18 0 1,0 0 0,-36 0-16,19 0 15,-36 36 1,35-36-1,-17 0 48,17 0 124,-35-18-155,18 18-32,17 0 15,18 0 1,-18 18 0,18-18-1,-18 35 1,-35-17-1,18-18 1,-18 35 15,35 0-15,-35-17 0,0 17-1,0-17 48,0 17-16,0 18-32,-18-53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4-13T07:06:01.557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7479 7126 0,'0'-18'141,"-18"18"-126,-35 0 1,18 0-16,17 36 15,-35 17 1,18 0 0,35-1-1,0-34 1,35-18 0,-35 35-1,53-35 1,-17 0-1,17-17 1,-18-19 0,-53 36 15,-35 18-15,36 53-1,-36-1 1,17-17-1,36 0 1,18-35 0,17-18 15,-17 0-15,35 0-1,-35 0 1,17-53-1</inkml:trace>
  <inkml:trace contextRef="#ctx0" brushRef="#br0" timeOffset="922.73">6985 7073 0,'0'71'297,"0"-1"-282,18 18-15,-18 36 16,35-36-16,0 89 16,0-54-1,-35-88 1,0 18-1,0-106 32,0 0-31</inkml:trace>
  <inkml:trace contextRef="#ctx0" brushRef="#br0" timeOffset="1765.05">6932 7161 0,'0'-35'0,"0"70"0,0-105 31,18 52-15,17 18-1,-17-35-15,87-18 16,-69 53 0,-1-35-1,177-1 1,-106 1 0,-18 0-1,-35 35 1,-18-18-1,-17 18 17,17 0-1,-18 0 16,-17 53-32,0-35-15,36 123 16,17-53 0,0 106-1,17 35 1,-17-87 0,-53-54-1,18-18 1,-18-52-1,-18-18 64,-53 0-64,19 0-15,-54-18 16,-124 18-1,36 36 1,71-36 0,35 17 15,52-17-31,1 0 16,53 0 62</inkml:trace>
  <inkml:trace contextRef="#ctx0" brushRef="#br0" timeOffset="4103.41">9190 6950 0,'0'0'16,"0"53"15,0 17-15,0 18-16,0-35 15,0 53 1,0-71 15,0-52 0,0-124 16,0 70-47,0-52 32,0 87-17,17 36 1,1 0-1,53 71 1,-36-36-16,18 36 16,-35-36-1,-18 18 1,0-18 0,0 0-1</inkml:trace>
  <inkml:trace contextRef="#ctx0" brushRef="#br0" timeOffset="4285.01">9172 7161 0,'0'0'0,"35"0"46,18-35-46,-17 35 16,34-18 0,-52 18-1</inkml:trace>
  <inkml:trace contextRef="#ctx0" brushRef="#br0" timeOffset="4634.62">8996 6897 0,'0'70'63,"0"-34"-63,17 105 15,19-18 1,-1-35 0,-17-52-1,-18-1-15</inkml:trace>
  <inkml:trace contextRef="#ctx0" brushRef="#br0" timeOffset="5251.91">8943 6826 0,'0'-35'16,"0"17"-16,35-17 31,0 35-31,36-35 16,141-1-1,-36 36 1,-52-35-1,-89 35 1,0 0 15,0 18 32,-35-1-63,0 36 0,18 0 15,53 88 1,-36-17 0,0 52-1,-35-88 1,0-70-16,0 17 16,-35-35 46,0 0-62,-36 0 31,-52 0-15,-19 36 0,-16-1-1,105-35-15,0 0 16,35 35-1</inkml:trace>
  <inkml:trace contextRef="#ctx0" brushRef="#br0" timeOffset="5952.38">7585 8184 0,'35'0'31,"0"-35"-31,-17 35 15,35 0 1,-18 0 0,0 18-16,-35 17 15,-17 106 1,-19-88-16,-34 18 16,17-36-1,88-35 32,1 0-47,16 0 31,19 0-15,35-35 0,17-18-16</inkml:trace>
  <inkml:trace contextRef="#ctx0" brushRef="#br0" timeOffset="6519.54">9402 7937 0,'17'-35'31,"36"35"-15,-18 0-1,-35 18 17,0-1-32,0 19 0,0-1 15,-17-17 1,-36 17 0,88-35 30,0 0-46,18 0 16,-17 0 0,-19 0-1,-17 35 1,0 18 0,-17-35-1,-72 17 1,-52 0-1,53-35 1,35 0-16</inkml:trace>
  <inkml:trace contextRef="#ctx0" brushRef="#br0" timeOffset="7783.26">7214 6967 0,'0'-35'94,"0"-18"-79,18 53 1,-18-53 0,18 18-16,52-89 31,-35 72-16,1-19 1,-19 18 0,36-35-1,35 17 1,-35 18 0,18-17-1,-36 35 1,18-18-16,18-36 31,-36 72-15,18-36-1,-53 18 1</inkml:trace>
  <inkml:trace contextRef="#ctx0" brushRef="#br0" timeOffset="8253.26">7990 5715 0,'-17'18'31,"17"35"-15,0-36-16,17 54 15,19-18 1,34 0 0,-52-53-1,35 0 1,-18 0-16,-35-18 16,18 0-1,-18-35 1,0 0 15,0 1-15,-36-1-1,-16 17 1,34 36 0,-53 0-16,18 0 15,0 36 1,53 17-1,0-18 1</inkml:trace>
  <inkml:trace contextRef="#ctx0" brushRef="#br0" timeOffset="8903.73">8378 5962 0,'36'0'78,"-1"35"-62,-35 0-16,71 18 0,-19 0 16,1-17-1,36 34-15,34 1 16,-17-1-1,-53-34 17,-53-1-32,53 18 15,-18-18 1,18-17 0,17 17-1,-17-35 1,-53 35-16,36-35 15,-1 18 17,-53-18 93</inkml:trace>
  <inkml:trace contextRef="#ctx0" brushRef="#br0" timeOffset="10708.7">8802 5503 0,'-35'0'47,"-1"0"-32,36 36 1,-35-36 0,88 53 15,17-18-15,-52 0-1,35-35-15,-53 18 16,0 17 15,-18-17-15,1-18-1,-19 0 1,1 0 0,18 0-1</inkml:trace>
  <inkml:trace contextRef="#ctx0" brushRef="#br0" timeOffset="10995.56">8767 5503 0,'35'-17'16,"0"17"-1,0 0-15,71-36 32,-88 36-32,35 0 15,-53-35 1</inkml:trace>
  <inkml:trace contextRef="#ctx0" brushRef="#br0" timeOffset="13506.16">5098 5733 0,'0'-18'94,"17"71"515,-17-18-609,0-17 16,0 17-16,18 0 16,-18-17-16,0 17 15,35 18 1,0 18 46,-52-89 32</inkml:trace>
  <inkml:trace contextRef="#ctx0" brushRef="#br0" timeOffset="14563.78">5098 5644 0,'17'-35'78,"1"35"-78,17 0 15,18-35-15,71 0 16,-1-1 0,1 36-1,-54 0 1,-35 0 15,-35-35-15,18 35-1,17 0 1,-17 0 109,-18 18-109,0 17-1,0 0-15,35 1 16,-35-19-1,0 18-15,0 54 16,35 16 0,18-16-1,-53-36 1,18-1 0,-71-52 93,-17 0-78,52 0-31,-17 36 0,-54-36 31,-16 35-15,16-35 0,19 35-1,17-35-15,-18 18 16,54-18 0,-19 0-1,19 0 16</inkml:trace>
  <inkml:trace contextRef="#ctx0" brushRef="#br0" timeOffset="15306.34">5292 5786 0,'-36'-18'31,"36"53"-15,18-35-16,-18 53 16,18-53-1,-18 18-15,53-18 0,-18 0 16,-18 0-16,19 0 16,34 0-1,-34-18 16,-36-70 1,0 17-1,0 107 47,35-1-62,-35-17-16,35 17 15,0 35 1,-35-34 0,18-1-1,-36-53 79</inkml:trace>
  <inkml:trace contextRef="#ctx0" brushRef="#br0" timeOffset="16788.36">5433 5468 0,'0'-35'203,"35"35"-188,-35-36-15,35 36 16,1-70-16,17 52 16,-1-35-16,37-52 15,69-54 1,-87 71-16,176-106 31</inkml:trace>
  <inkml:trace contextRef="#ctx0" brushRef="#br0" timeOffset="18606.75">7973 5627 0,'0'-18'110,"-18"18"-110,-17-53 15,0 0 1,-1 53 0,1-70-16,0 34 15,-18-16 1,18 16-16,-36-17 15,-17-35 1,-18-18 0,-18 18-1,-17-18 1,124 53 15,-36 18-15,18 17-1,-1 18 1,1-35 0</inkml:trace>
  <inkml:trace contextRef="#ctx0" brushRef="#br0" timeOffset="22174.15">26829 3545 0,'0'18'156,"0"53"-156,0-36 15,0 35-15,0 124 32,17-176-17,-17 17 1,18-35 0,17 0-1,18 0 1,0-17-1,18-19 1,-36 19 0,18-18-1,-53 17-15,35 18 0</inkml:trace>
  <inkml:trace contextRef="#ctx0" brushRef="#br0" timeOffset="22841.21">27217 3863 0,'17'0'15,"36"0"1,-53-18 0,36 18-16,-36-17 15,0-19 1,17 19-1,-17-36 1,0 0 0,-53 53-1,18 0 1,0 70 0,35-17-1,0-35-15,0 35 16,17-18-1,54-35 1,35 0 0,17-17-1,-52-19 1,-36-34 15,-35 17-15,0-35-1,-35 17 1,0 36 0,35 17-1,-36 18 1,1 88 15,35 1-15,18 52-1,17 17 1,0-105 0,-35-17-1,0-1 17</inkml:trace>
  <inkml:trace contextRef="#ctx0" brushRef="#br0" timeOffset="23238.54">27517 3881 0,'35'0'15,"18"-36"1,-18 36-16,71-35 15,-18 0 1,-53-1 0,-35 1-1,0-53 1,-17 53 15,-18 88 16,35 0-31,0-1-16,0-16 15,17 52 1,18-35 0,-35-18-1,0-17-15</inkml:trace>
  <inkml:trace contextRef="#ctx0" brushRef="#br0" timeOffset="23423.95">27764 3828 0,'0'0'15,"0"-18"16,53 18-15,35-35 0,0 35-1,-35 0-15</inkml:trace>
  <inkml:trace contextRef="#ctx0" brushRef="#br0" timeOffset="23940.05">28663 3457 0,'0'35'47,"-35"18"-31,-18 0-16,0 0 15,0-17-15,36-19 16,-19-17 0,54 0 15,0 35-31,17-35 16,35 36-1,1-36 1,-53 0-1,34 35 1,-16-35 0,-19 0 15</inkml:trace>
  <inkml:trace contextRef="#ctx0" brushRef="#br0" timeOffset="25353.42">29087 3475 0,'0'53'94,"0"17"-94,0 1 16,17 17-1,-17-53-15,0-17 16,35 35 0,-35-71 62,0 1-78,0-19 15,-17 1-15,17 17 16,-35-87 0,35-1-1,-36 53 1,36 0 0,18 35-1,35 18 1,17 53-1,-17 18 1,-53-54 0,0 36-16,0-17 15,-17-36 17,-1 0-17,-17 17 1,88 1 78,17 35-79,-35-53 1,1 35-16,-19-35 0,19 0 15,52 0 1,-71 0 0,-17-18 15,36 18-15,-36-35-1,-18 70 48,18 18-48,18-53-15,-18 36 16,35-36-16,18 0 16,-18 0-1,-35-18 32,0-35-31,-17 18-1,-36 0 1,17 35 0</inkml:trace>
  <inkml:trace contextRef="#ctx0" brushRef="#br0" timeOffset="25673.43">29739 3669 0,'71'88'31,"-18"-53"-31,-36-35 15,19 0 1,-19 0 0,-17-35 15,0 0-15,0 17-1,0-17 1,-35 35-1,-18 0 1,18 0 0,17 0-1</inkml:trace>
  <inkml:trace contextRef="#ctx0" brushRef="#br0" timeOffset="25945.12">30021 3422 0,'0'-35'16,"0"88"15,36 17-16,-36 1-15,35-18 16,0 17 0,0 1-1,-35-36 1</inkml:trace>
  <inkml:trace contextRef="#ctx0" brushRef="#br0" timeOffset="26124.17">30092 3616 0,'35'-35'31,"-17"35"-31,17 0 16,-17 0-1,17 0-15</inkml:trace>
  <inkml:trace contextRef="#ctx0" brushRef="#br0" timeOffset="26507.14">31009 3369 0,'-17'0'31,"-19"35"-15,-17-17-16,0 17 16,18 0-1,0 1 1,0-36-1,87 35 17,-16-35-17,-1 35-15,36-17 16,-18-18 0,-18 0 15</inkml:trace>
  <inkml:trace contextRef="#ctx0" brushRef="#br0" timeOffset="27317.89">31203 3404 0,'0'36'31,"0"16"-31,0 19 16,0-18-16,0 70 15,0-52 1,0-36 0,0-52 46,0-19-46,0 19-16,0-36 15,0 18 1,0-54-16,0-17 16,0 18-1,0 35 1,18 0 0,17 53-1,-17 0 1,17 36-1,-35 17 1,0 0 0,-35-36-1,-1 18 32,36 1-31,0-19-1,18-17 1,53 0 0,-1 36-1,-52-36 1,17 0 0,-35 53 46,18-53-46,-18 35-16,35 18 15</inkml:trace>
  <inkml:trace contextRef="#ctx0" brushRef="#br0" timeOffset="27498.62">31538 3457 0,'0'0'16,"-35"-35"-16,53 70 62</inkml:trace>
  <inkml:trace contextRef="#ctx0" brushRef="#br0" timeOffset="28076.37">31697 3581 0,'-35'0'31,"17"0"-31,-17 0 16,35 53-1,0-18 1,18-35 0,17 18-1,-18-18 1,-17-36 15,36 36-31,-19 0 31,-17 36 1,36 16-17,-36 19 1,0 52-1,0-70 1,0 0 0,-36-53 31,1-17-32,35-36 1,0 35-16,0-17 15,18-106 1,70-53 0,-18-18 15,-34 53-15,17 89-16,-53 17 15</inkml:trace>
  <inkml:trace contextRef="#ctx0" brushRef="#br0" timeOffset="28675.41">31962 3087 0,'0'53'0,"0"70"15,0 1 1,0-36 0,0-18-1,0-52 1,35-18 46,-35-71-62,106-34 32,-71 105-17,-35 17 1,35 36-1,-35 0-15,36 18 16,-1-18 0,-35-18-1,35-35 1,-17-18 15,17-52-15,-35-89-1,35 35 1,-35 72-16,0-1 16,0 17 15,0 107 0,0-36-15,0 18-16,0 35 15,0 0 1,0-70 0,36 35-1,-36-18-15</inkml:trace>
  <inkml:trace contextRef="#ctx0" brushRef="#br0" timeOffset="28841.82">32314 3369 0,'0'-53'32,"0"18"-32,53 35 31,0 0-15,-17 0-1,-19 0-15</inkml:trace>
  <inkml:trace contextRef="#ctx0" brushRef="#br0" timeOffset="50213.5">6438 4357 0,'-17'0'62,"-19"0"-31,36 17-31,-35 72 32,0-1-17,35-35 1,0-18 15,0 18-15,17-18-1,19 0 1,-1-17 0,-17 17-1,17-35-15,-18 0 16,19 36-1,17-36 1,-36 0 0,89 0-1,-71 0 1,18-18 0,-17-17 15,-19 35-16,-17-18-15,36 18 16,-36-35 0,35 0-1,-35 17 1,0-17 0,17-18-1,-17 35 16,0-17-15,0 17 0,0-17-1,0-18 1,0 35 0,0-17 15,-35 0-31,0 17 15,-18-35 17,35 18-17,-17 35-15,17 0 16,-35-35 0,1 35-1,16 0 1,-17 0-1,0 0 1,18 0 0,-18 17-1,18 19 1,17-19 0</inkml:trace>
  <inkml:trace contextRef="#ctx0" brushRef="#br0" timeOffset="51436.61">6085 4039 0,'-17'0'16,"17"-17"-1,-18 17 1,-35 0-1,18 0 1,17 0 0,-17 17-1,35 71 17,0-35-17,53-17 16,0-36-15,17 0 0,-34-18-1,-1-17 1,-35 17 0,0-35-1,0 0 1,0 36-1,0-19 1,0 72 62,0-1-62,0 0-16,35 18 15,-35 0-15,36-18 16,-19 71 0,-17-53-1,0 0 1</inkml:trace>
  <inkml:trace contextRef="#ctx0" brushRef="#br0" timeOffset="80054.53">10495 3775 0,'0'53'31,"0"-18"0,0 18-31,18 0 32,52-18-17,-17-35 1,0 0-1,0 0 1,0 0 0,-35-35-1,17-1 1,-35-16 0,35 34-1,-35-35 1,0 18-1,-17 35 1,17-36 0,-18 1-1,-17 0 1,-1 35 0,1 0-1,-18 0 1,0 0-16,36 0 15,-19 0 1,1 35 0,0 0-1,35 1 1</inkml:trace>
  <inkml:trace contextRef="#ctx0" brushRef="#br0" timeOffset="81354.59">10760 4092 0,'0'35'110,"-36"18"-95,36-35 1,-35 123 15,-53 18 0,70-71-15,-88 88 0,71-123-1,0 18 1,35-53-16,-35 17 15,35 18 1,-18-53-16,18 53 16,0-18-1,-35-35 1,35 18 0</inkml:trace>
  <inkml:trace contextRef="#ctx0" brushRef="#br0" timeOffset="82143.25">10954 4039 0,'17'18'62,"19"0"-46,34 34-1,107 72 17,228 123-1,-334-194-31,88 53 31,-124-53 0,18-53-15,-36 35 0,19-53 93</inkml:trace>
  <inkml:trace contextRef="#ctx0" brushRef="#br0" timeOffset="84885.43">10283 5133 0,'0'35'15,"0"18"1,18-18 0,-18 36-1,18-71-15,-18 35 16,0-17 15</inkml:trace>
  <inkml:trace contextRef="#ctx0" brushRef="#br0" timeOffset="85321.98">10283 5186 0,'0'0'15,"18"-35"1,35 35 0,-18 0-1,1 0 1,-36 52 15,0-16-31,-18-19 16,53-17 62,-17 0-62,17 0-16,18 0 15,-53 36 1,18-36-16,-18 35 15,0 0 1,0 0 0,-71 1-1,53-36 1,-17 17-16,-18-17 16</inkml:trace>
  <inkml:trace contextRef="#ctx0" brushRef="#br0" timeOffset="85688.6">10054 5186 0,'0'0'16,"0"53"46,0 0-62,0-36 16,35 89-1,1-53 1,-36-18 0,0-17-1</inkml:trace>
  <inkml:trace contextRef="#ctx0" brushRef="#br0" timeOffset="86388.8">10001 5221 0,'0'-35'15,"18"35"1,0 0-16,17-35 15,71 35 1,-1-36 0,19 1-1,-1 35 1,-34-35 0,-72 35-1,19-18-15,-1 18 94,0 53-78,-35-18-16,35 18 15,1-18-15,-36 18 16,53 0-1,-53 0-15,35 18 16,-35-36 0,0 0-1,0 1 1,-35-36 31,17 35-47,-70-35 15,-18 0 1,35 35-16,-87-35 16,34 35-1,18-35 1,71 0 15,17 0-15</inkml:trace>
  <inkml:trace contextRef="#ctx0" brushRef="#br0" timeOffset="87162.36">12136 5080 0,'0'-35'16,"-18"35"-16,0 0 31,-17 0-15,17 0-1,18 17-15,-35 19 16,35-19-16,0 89 47,106-71-16,-53-35-31,53-17 31</inkml:trace>
  <inkml:trace contextRef="#ctx0" brushRef="#br0" timeOffset="88741.17">12382 4868 0,'-35'-35'31,"18"17"-31,-19 18 15,1-35 1,0 35 0,-1 0-1,1 0 1,18 0 0,-19 0 109,1 0-110,0 0 1,35 18-16,-71-18 15,54 0-15,-19 0 16,-70 17 0,53-17-1,36 0 1,17 36 187,0-1-187,0-17-16,0 35 0,17-1 15,-17 72 1,36-1 0,-36-52-1,0-36 1,17-17-16,-17 17 31,0 0 16,36-35-16,-36 18 47,35-18-62,-17 0 15,17 0-15,0 0-1,18 0 1,0 0-16,70-18 16,71-52-1,-123 70 1,0-18 15,-54 18-15,19 0-1,-19 0 1,18 0 15,1 0 32,-36-35-48,0 0 1,0 17 0,0-35-1,0 35 1,0-17-16,0 0 16,-18-18-1,-17 0 1,-18 0-1,18 0 1,-18 36 0,17-19-1,19 36 63</inkml:trace>
  <inkml:trace contextRef="#ctx0" brushRef="#br0" timeOffset="91040.32">10954 5838 0,'0'36'1188,"0"-19"-1173,-18-17 1,18 53-16,0 0 15,71-18 17,52 18-1,-88-53 0,-35 36-31,-35-36 31,-18 0-15,18 0 0,-18 0-1</inkml:trace>
  <inkml:trace contextRef="#ctx0" brushRef="#br0" timeOffset="91258.51">10954 5909 0,'35'-71'31,"-17"71"-31,17-35 16,53 18 0,-17 17-1,-54-36 1,19 36-1</inkml:trace>
  <inkml:trace contextRef="#ctx0" brushRef="#br0" timeOffset="92040.71">12524 5680 0,'0'-18'16,"-18"18"0,-17 18 15,35-1-31,-53 36 0,53 0 16,0-18-1,0 18-15,0-17 0,0-1 16,35 18-1,0-53-15,-17 0 16,88 0 15,-89 0 1,-17-35-32,-52-1 31,-1 36-16,0 0 1,35 0 0,-17 0-1</inkml:trace>
  <inkml:trace contextRef="#ctx0" brushRef="#br0" timeOffset="93797.06">6703 4233 0,'0'-35'109,"0"17"-93,35 18-16,71-105 47,35 34-31,71-35-1,88-70 1,-89 105-1,-70 1 1,0-1 0,-17 36-1,-89-18-15,-17 18 16,35 35 0,-18-36-1,-17 36 1</inkml:trace>
  <inkml:trace contextRef="#ctx0" brushRef="#br0" timeOffset="94524.59">9966 3951 0,'0'35'62,"18"1"-46,-18-19-16,0 19 16,35-36-16,-35 52 15,0-34 1,18-18-16,-18 35 47</inkml:trace>
  <inkml:trace contextRef="#ctx0" brushRef="#br0" timeOffset="94746.5">10160 3969 0,'0'35'31,"35"-35"-15,-35 53-16,0-18 15,18 0 1</inkml:trace>
  <inkml:trace contextRef="#ctx0" brushRef="#br0" timeOffset="96045.72">10566 3757 0,'-18'-35'110,"-17"35"-95,17 0 1,18-35 0,-88 35-1,70 0-15,-52-18 16,17 18-1,0-35 1,0 35 0,18-36-1,-18 36 1,18-35 0,-18 35-1,35 0 1,-88-18-1,36 18 1,17-35 0,17 35-1,-69-35 1,69 35 0,19 0-16,-54-35 15,1 35 1,17-18-1,0 18 17,17 0-17,1-35 1,0 35 0,-36 0-1,54 0-15,17-36 16,-53 36-16,35 0 15,-17 0 17,0 0-17,35-17 48,-18 17-1</inkml:trace>
  <inkml:trace contextRef="#ctx0" brushRef="#br0" timeOffset="97210.36">8608 3104 0,'-36'0'31,"19"0"0,-18 36-15,35-1 0,-36 0 15,36 1-15,-17 34-1,17-35 1,0 18-1,0-17 1,17-19 0,1 18-1,17 1 1,0-19 0,-17-17-1,35 0 1,0 0-1,0 0 1,-18 0 15,18 0-15,-18 0 0,-17-53-1,17 18 1,1 18-1,-36-19 1,35 1 0,-35 17-1,0-17 1,0-18 0,0 18-1,-18 17 1,18-17-1,-35 35 1,17-35 15,-17 35-31,0-18 16,17 18 0,-35-35-1,18 35 1,-53 0-1,35 0 1,35 0 0,-17 0-1,0 35 1,-1 18 0,1-18-1</inkml:trace>
  <inkml:trace contextRef="#ctx0" brushRef="#br0" timeOffset="97892">8308 3422 0,'18'0'16,"17"0"-1,-18-18 1,36 18 0,-53-35-1,71 0 16</inkml:trace>
  <inkml:trace contextRef="#ctx0" brushRef="#br0" timeOffset="98326.68">7849 2893 0,'0'0'0,"0"-18"15,0-17 1,18 35-16,-18-18 16</inkml:trace>
  <inkml:trace contextRef="#ctx0" brushRef="#br0" timeOffset="98660">7867 2822 0,'53'159'32,"-71"0"-1,-52-159 0,34-18-15,36-17-1,0-18 1,0 18 15,36 35-15,17 17 0,-1 19-1,-34-36 1,-18 35-1,35-35 1,18 0 0</inkml:trace>
  <inkml:trace contextRef="#ctx0" brushRef="#br0" timeOffset="98960.06">8096 2857 0,'36'89'31,"-36"-54"-31,35 0 16,-18-35-1,19 0 1,-19 0 0,19 0-1,-36-88 1,0 35 0</inkml:trace>
  <inkml:trace contextRef="#ctx0" brushRef="#br0" timeOffset="99037.57">8273 2875 0,'-53'0'0</inkml:trace>
  <inkml:trace contextRef="#ctx0" brushRef="#br0" timeOffset="99644.22">7691 2928 0,'-18'0'32,"18"-18"-1,0-17 0</inkml:trace>
  <inkml:trace contextRef="#ctx0" brushRef="#br0" timeOffset="102310.62">7673 2893 0,'0'-36'125,"35"1"-78,0 0 15,-17 35 1,-18-18-63,35 18 47,1 0-1,-19 0 17,-17 36-1,36-36-62,-36 35 16,0-18 0,0 19 31,0-19 31,0 19-47,-18-36-31,18 35 0</inkml:trace>
  <inkml:trace contextRef="#ctx0" brushRef="#br1" timeOffset="135303.2">27746 4762 0,'0'0'0,"0"-35"31,-35 35 16,-1 0-31,1 0-1,0 53-15,0 0 16,17 141 15,71-159-15,53-35-1,-18-35 17,-53 35-32,0-70 15,-17-1 1,-18 18 0,0 0-16,-18 35 15,-17-70 1,-18 88-1,-17 0 1,-1 53 0,18 0-1,53-35-15,0 35 16</inkml:trace>
  <inkml:trace contextRef="#ctx0" brushRef="#br1" timeOffset="136614.84">31821 4374 0,'0'-17'15,"0"34"64,0 19-64,17 105 1,-17-88-16,71 70 31,-71-88 0,-18-70 47</inkml:trace>
  <inkml:trace contextRef="#ctx0" brushRef="#br1" timeOffset="141954.54">7161 3510 0,'-17'0'250,"17"35"-235,0-17 1,0 17-16,0 1 16,0-19-16,0 36 15,0-18 1,35 1 0,0-36-1,18 0 16,-18 0-15,18-18 0,-35 0-1,53-17 1,-71 0 0,35 0-1,-35-1 1,0-17-1,-18 53-15,-17-17 16,17 17 0,-17-36-1,0 36 1,17 0 0,-17 0 15,0 0-16,17 0 1,-17 0 0,35 36-1,-18-36 1,18 35 0</inkml:trace>
  <inkml:trace contextRef="#ctx0" brushRef="#br1" timeOffset="143398.94">9807 3052 0,'0'-18'62,"0"36"32,0 17-78,0-18-16,0 19 15,0 17 1,35 17-1,-35-52 1,0 17 15,36-35-15,-36-18 62</inkml:trace>
  <inkml:trace contextRef="#ctx0" brushRef="#br1" timeOffset="145922.68">5256 4762 0,'-17'0'31,"17"36"250,0-19-265,0 36-1,0 0 1,0-35 0,35-18-1,88 0 48,-87-35-16,-36-54 0,-36 36-1,36 18-30,-35 35 0,18 0-1,-19 0 1,1 0 15,17 0-15,18 18-1,-35 17 1,35-17 0,0 17-1</inkml:trace>
  <inkml:trace contextRef="#ctx0" brushRef="#br1" timeOffset="148086.26">7726 4657 0,'0'17'719,"17"-17"-703,-17 36-1,0-1 1,36 88 15,-36-52 1,35-36-1</inkml:trace>
  <inkml:trace contextRef="#ctx0" brushRef="#br1" timeOffset="151122.97">7108 6085 0,'-17'0'47,"17"36"-32,0-19 1,0 19-16,0 17 31,35 17 0,18-70 1,18 0-1,-71-53-31,0-53 31,0 71-15,-18-18-1,-35 35 1,35-17 0,-17 35-1,0 0 1,17 18 15,-17-18-15,35 17-1</inkml:trace>
  <inkml:trace contextRef="#ctx0" brushRef="#br1" timeOffset="152476.7">8978 5962 0,'-17'0'94,"17"35"-47,0-17-47,0 17 16,0-17-1,0 52 1,0-34-1,35-36 79</inkml:trace>
  <inkml:trace contextRef="#ctx0" brushRef="#br1" timeOffset="154090.09">10001 4621 0,'-35'0'31,"17"0"-15,18 53 15,0-17-16,89-19 17,-19-17-1,-35-70 0,-35 52-15,0-17-1,-17 17 1,-1 18 0,-17 0-1,-36 0 17,36 18-17</inkml:trace>
  <inkml:trace contextRef="#ctx0" brushRef="#br1" timeOffset="155007.17">11642 3986 0,'0'18'93,"0"17"-77,0 18-16,0-18 16,0 18-16,0 0 15,0-35 1,35 17 0</inkml:trace>
  <inkml:trace contextRef="#ctx0" brushRef="#br1" timeOffset="161321.09">14764 3140 0,'-18'0'15,"18"35"110,0-17-125,0 17 16,0 0-16,0-17 16,18 17-16,-18 0 15,0-70 63,0 0-62,0 0-16,-18-18 16,18-53-1,0 35 1,0 18-1,18 0 1,35 18 0,0 35-1,-1 53 1,-52-35-16,53 70 16,0-35-1,0 17 1,-35-17-1,-18-35 1,0 17 15</inkml:trace>
  <inkml:trace contextRef="#ctx0" brushRef="#br1" timeOffset="161510.84">14817 3140 0,'17'0'15,"1"0"1,35 0-16,0 0 15,0 0-15,17 0 16</inkml:trace>
  <inkml:trace contextRef="#ctx0" brushRef="#br1" timeOffset="162220.6">14817 4339 0,'0'0'15,"0"53"32,0 0-47,0-18 16,35 71-1,-35 0 17</inkml:trace>
  <inkml:trace contextRef="#ctx0" brushRef="#br1" timeOffset="162709.91">14852 4463 0,'0'0'0,"0"-18"0,0-35 32,-35 53-32,35-18 15,17-17 1,19 35-1,16 0 1,-16 53 0,-36 0-1,0-18 1,0 18 0,-18-35-1,36-18 48,35-35-48,-18 35 1,18 0 0,0 0-1,-53 52 1,35-16-16,-35-19 15,-53 19 1,0-36 0,0 35-1,0-35 1,18 0 0</inkml:trace>
  <inkml:trace contextRef="#ctx0" brushRef="#br1" timeOffset="163509.71">15311 5592 0,'0'0'0,"-36"0"16,19 0-1,-19 0 1,-17 52-1,1 160 17,52-194-32,70 70 47,-17-88-47,18-18 31,-36 18-16,-35-17-15</inkml:trace>
  <inkml:trace contextRef="#ctx0" brushRef="#br1" timeOffset="164177.09">15187 6897 0,'0'53'47,"0"-36"-47,0 19 15,0-19 1,0 89 15,0-88-15</inkml:trace>
  <inkml:trace contextRef="#ctx0" brushRef="#br1" timeOffset="164527.16">15099 6914 0,'0'-35'32,"0"-18"-32,18 53 15,34 0 1,1-35-1,0 53 1,18 70 0,-71-35-16,53 0 15,-53-18 1,0 0 0,-88 0 15,35 1-31,35-36 15,-17 0 17</inkml:trace>
  <inkml:trace contextRef="#ctx0" brushRef="#br1" timeOffset="165672.84">15434 7849 0,'0'-17'62,"-35"17"-46,17 0-1,-35 17 1,0 71 15,18-35-15,35-17-1,18 34 1,35-70 0,-18 0-1,18 0 1,-71 0 62,18 36-78,-18-1 16,18-18-16,0 19 15,0 17 1,0-18 0,36-35 15,-19 0-16,19-18 1,-1-17 15</inkml:trace>
  <inkml:trace contextRef="#ctx0" brushRef="#br1" timeOffset="167494.57">15734 2999 0,'0'35'47,"53"-35"31,-18 0-78,0 0 16,159-18 15,-88-17 1,-106 0 61,-17 17-61,-1-17-17,-17 35 16,52 17 48,1-17-64,17 36-15,0-36 16,-35 53-16,53-53 15,-35 70 1,-18 1 0,0-36 15,-18-35-15,18 18-16,-35-18 15,0 0 1,17 0-1</inkml:trace>
  <inkml:trace contextRef="#ctx0" brushRef="#br1" timeOffset="175797.03">17022 2840 0,'-18'17'79,"18"36"-64,-35 0 1,35-17-16,0-1 15,0-17-15,53 17 32,70 18-1,-52-53 0,-36-36 0,-35-52 1,0 53-17,-18 0 1,1 35 0,-36-36-16,0 36 15,0 0 16,0 0-15,35 0 0,18 18-1,0 0 1</inkml:trace>
  <inkml:trace contextRef="#ctx0" brushRef="#br1" timeOffset="176313.15">17568 2857 0,'0'-35'16,"0"53"78,0 17-79,0 0-15,0 18 16,0 0-16,18 18 16,17-36-1,-35 18 1,36-53-1</inkml:trace>
  <inkml:trace contextRef="#ctx0" brushRef="#br1" timeOffset="176642.84">17780 2910 0,'0'18'62,"0"0"-62,18 17 16,-18 53-1,35 0 1,-35-70 0,0 17-1</inkml:trace>
  <inkml:trace contextRef="#ctx0" brushRef="#br1" timeOffset="178262.84">19456 2875 0,'0'18'31,"53"-36"63,-18 18-78,-17 0-16,34 0 15,-52 18 1,36-18-1,-36 17-15,0 36 16,-18-17 0,-17-36-1,17 0 1,53 0 78,-17 0-79,17 35 1,-17-35 0,-18 18-1,0 17 1,0-18-1,-35-17 1,17 0 0,-17 36-1,0-36 1,17 0 15,18-18 16</inkml:trace>
  <inkml:trace contextRef="#ctx0" brushRef="#br1" timeOffset="179297.89">19950 2787 0,'0'0'0,"0"53"78,0 0-78,0-18 16,0 18-16,17 53 46,-17-124 33,0 1-64,35 17 1,-35-36-1,36 36-15,17 0 16,0 0 0,-36 0-1,19 18 1,-36 35 15,-18-53-15,-17 17-1,-1-17 1,19 0 0,-19 0-1</inkml:trace>
  <inkml:trace contextRef="#ctx0" brushRef="#br1" timeOffset="179479.7">20338 2999 0,'0'35'16,"0"0"-16,0-17 15</inkml:trace>
  <inkml:trace contextRef="#ctx0" brushRef="#br1" timeOffset="179671.23">20391 2857 0,'0'0'0,"-36"-35"0</inkml:trace>
  <inkml:trace contextRef="#ctx0" brushRef="#br1" timeOffset="179880.95">20496 2805 0,'0'17'16,"36"18"-16,-36 1 16,35 52-1,-35-35 1,0-18-1,0 18 1</inkml:trace>
  <inkml:trace contextRef="#ctx0" brushRef="#br1" timeOffset="180364.84">20514 2946 0,'0'0'0,"53"0"78,0 0-62,-36 0-16,-17-36 15,53 36-15,-70 18 63,17 35-47,0-18-1,17-35 1,-17 53-16,18-53 15,-18 53 1,35-53-16,-35 18 16,0 17-1,-17-35 1,-19 0 15,1 0-31,17 0 16</inkml:trace>
  <inkml:trace contextRef="#ctx0" brushRef="#br1" timeOffset="181840.41">15752 4480 0,'0'0'0,"17"0"47,1 0-47,35 0 15,35 0 1,124 0 15,-142 0 0,-70-17 16,0-19-16,0 1 1,-35 35-17,52 35 48,19 1-48,-19 17 1,-17-36 0,0 18-1,0 1 1,-53-36 0,53 17-16,-35-17 15,18 0 1</inkml:trace>
  <inkml:trace contextRef="#ctx0" brushRef="#br1" timeOffset="184563.98">16792 4163 0,'0'-36'32,"35"54"61,-35 0-93,36 35 16,-36 0-16,17 17 47,-17-35-16,0-70 32</inkml:trace>
  <inkml:trace contextRef="#ctx0" brushRef="#br1" timeOffset="184964.52">17180 4163 0,'0'35'31,"0"0"-31,0 1 16,0-19-1,71-17 1,-1 0 0,-52 0-1,-18-17 1,0-19 0,0 1-1,0-18 1,0 18-1,-53 35 1,0 0 0,0 0-1,0 17 17,36 1-17</inkml:trace>
  <inkml:trace contextRef="#ctx0" brushRef="#br1" timeOffset="190616.87">19773 3651 0,'-35'0'31,"53"0"32,17 0-48,0 0 1,0 0 0,-35 106-1,-35 88 16,-18-141-15,0-53 0,36 0-1,17-18 17,0-17-17,0 17 1,53 18-1,-18 0 1,18 36 0,0-1-1,-18-35 1,-35 18 0,18-18-1,17 0 1</inkml:trace>
  <inkml:trace contextRef="#ctx0" brushRef="#br1" timeOffset="191133.84">20126 3722 0,'0'0'0,"0"-18"0,0 71 47,0 0-47,18-18 15,-18 71 1,35-88 0,-35 35-16,0-106 109,0 17-109,0 19 16,35 17-1,-17 0 1,17 0-1,-17 0 1,17 0 0,-35 53-1,0-18-15,-18-35 16,-17 18 0,-18-18-1,18 0 1</inkml:trace>
  <inkml:trace contextRef="#ctx0" brushRef="#br1" timeOffset="191283.71">20355 3933 0,'0'36'16,"18"-36"-1,-18 53 1,35-36 0</inkml:trace>
  <inkml:trace contextRef="#ctx0" brushRef="#br1" timeOffset="191471.57">20338 3739 0,'0'0'16,"0"-17"31,17 17-47</inkml:trace>
  <inkml:trace contextRef="#ctx0" brushRef="#br1" timeOffset="191684.3">20620 3581 0,'0'17'16,"0"19"-1,0-19-15,0 36 16,17 35 0,19 1-1,-36-72 1,0 36-16</inkml:trace>
  <inkml:trace contextRef="#ctx0" brushRef="#br1" timeOffset="192057.07">20602 3881 0,'0'-18'0,"35"18"16,54-35-1,34-1 1,-35 36-1,-88-35 1,-17 53 15,17 17-15,0-17 0,0 17-1,0 18 1,0-36-1,0 19 17,-36-36-17,19 0 17</inkml:trace>
  <inkml:trace contextRef="#ctx0" brushRef="#br1" timeOffset="196903.04">15875 5697 0,'0'0'0,"18"0"63,17 0-48,71-17 17,-71 17-32,0 0 15,-17 0-15,35-36 16,-36 36 0,-17-17 15,0-18 16,-35 35-16,35 17 78,18-17-109,17 53 16,-35-35 0,18-18-16,-18 35 15,0-17 1,-18-18-1,-17 35 1,0-35 15</inkml:trace>
  <inkml:trace contextRef="#ctx0" brushRef="#br1" timeOffset="201169.33">17057 5292 0,'0'-36'16,"0"72"93,35-1-93,-35 0-16,0 18 16,35 35 15</inkml:trace>
  <inkml:trace contextRef="#ctx0" brushRef="#br1" timeOffset="201457.12">17216 5203 0,'35'0'47,"-35"36"-32,35-1-15,-35-17 16,0 17-1,18 18 1,-18 0 0,0-18-1</inkml:trace>
  <inkml:trace contextRef="#ctx0" brushRef="#br1" timeOffset="203403.6">19879 4886 0,'-18'0'15,"18"-18"32,0 1-31,53-19 15,18 36 0,-1 71 1,-70 35-17,-17-71 1,-36 18 0,18-35-1,-1-18-15,1 0 31,35-36 1,18 36-17,17 0 1,0 0 0,18 18-1,-18 17 1,-35-17-16,71 35 31,-36-53-15,-17 0-16</inkml:trace>
  <inkml:trace contextRef="#ctx0" brushRef="#br1" timeOffset="203955.87">20285 4868 0,'0'0'0,"0"18"32,0 17-17,0 18-15,0 18 31,0-36-15,35 0 0,-35 1-1,0-72 32,0 1-31,0 0-1,35-18 1,-35 35 0,18 18-1,35 0 1,0 0 0,0 35-1,-18-17 16,-35 17-15,0 1-16,-35-36 16,-18 17-1,17-17 1,-16 0 0,16 0-1</inkml:trace>
  <inkml:trace contextRef="#ctx0" brushRef="#br1" timeOffset="204136.99">20549 4921 0,'0'18'16,"18"-18"-1,-18 35-15,35 18 16,-35-18-1</inkml:trace>
  <inkml:trace contextRef="#ctx0" brushRef="#br1" timeOffset="204354.07">20726 4692 0,'-18'0'31,"18"18"16</inkml:trace>
  <inkml:trace contextRef="#ctx0" brushRef="#br1" timeOffset="204605.15">20867 4692 0,'0'18'16,"0"-1"-16,0 36 15,17 0-15,-17 35 16,36-35 0,-36-18-1,0 18 1</inkml:trace>
  <inkml:trace contextRef="#ctx0" brushRef="#br1" timeOffset="205138.22">20920 4886 0,'70'0'94,"-34"0"-78,-19 0-16,18-18 15,1 18-15,34 0 31,-52-35-15,-53 35 31,17 0-31,18 35-1,0-17 1,0 35-1,0-18 1,35-17 0,-35 17-1,0 0 1,-17-17 15,-1-18-15,-17 0-1,17 0 1</inkml:trace>
  <inkml:trace contextRef="#ctx0" brushRef="#br1" timeOffset="206708.76">16069 6879 0,'0'0'0,"18"0"109,-1 0-109,36 18 0,0-18 16,71 0-1,34-18 17,-158-17 15,0 17-16,-17-17 0,-19 0 0,19 35-15,17-18-16,0 53 109,53-35-93,-53 18-16,53-18 16,-53 53-16,35 0 15,-35-18 16,0-17-15,-18-18 0,-17 35-1,17-35 1,-17 0 15</inkml:trace>
  <inkml:trace contextRef="#ctx0" brushRef="#br1" timeOffset="210822.41">4780 6032 0,'0'0'0,"0"53"94,0-17-94,0-1 16,35 0-16,-35-17 15,36 17 1,-36 18-16,0-88 109,-18-18-93,18 0 0,-35 35-16,35-35 15,-18 18 1,18 17 0,0-17 15,18 35-16,52 0 1,-17 0 0,0 35-1,18 18 1,-36 0 0,-35-17-1,0-1 1,-18 0-1,-17-17 1,-35 17 0,34-35-1,1 35 1</inkml:trace>
  <inkml:trace contextRef="#ctx0" brushRef="#br1" timeOffset="214372.92">17145 6579 0,'0'36'47,"0"16"-31,0-34-1,35-18 17,1 0-17,-19 0 1,-17-35-1,0 0 1,0 17 0,0-17-1,0-1 1,-53 36 15,-35 0-15,53 36-1</inkml:trace>
  <inkml:trace contextRef="#ctx0" brushRef="#br1" timeOffset="-214690.38">17374 6562 0,'0'53'31,"18"-1"-15,17-52-1,18 18 1,18 17-1,-54-35 1,19 0 0,-36-35-1,0-18 1,0 18 0,0 0-1,-18-1 1,-17 36-1,17 0 1,-17 0-16,17 0 31</inkml:trace>
  <inkml:trace contextRef="#ctx0" brushRef="#br1" timeOffset="-213073.69">20197 6032 0,'0'-35'78,"0"0"-62,52 35-1,-16 0-15,-1 0 16,-35 35 0,0 0-16,0-17 15,-106 123 17,36-105-1,70-54 0,0-17-15,0-1 15,35 36-15,0 0-1,18 18 1,-18 0-1,18-18 1,-35 35 0,17-35-1</inkml:trace>
  <inkml:trace contextRef="#ctx0" brushRef="#br1" timeOffset="-212538.12">20567 5874 0,'0'0'0,"0"35"31,0 0-15,18-17-16,-18 17 15,35 18 1,-35-18-16,0-17 16,17-18 77,-17-35-93,36-1 32,-1 36-32,-17 0 15,35 0 17,-18 18-17,-17 17 1,-18 1-1,0-19 1,-18 19 0,-35-36-1,18 0 1,17 0-16,-17 0 16,35-18-1</inkml:trace>
  <inkml:trace contextRef="#ctx0" brushRef="#br1" timeOffset="-212300.76">20973 5962 0,'0'0'0,"0"18"31,0-1-31,0 18 31</inkml:trace>
  <inkml:trace contextRef="#ctx0" brushRef="#br1" timeOffset="-212090.32">20884 5803 0,'0'0'0</inkml:trace>
  <inkml:trace contextRef="#ctx0" brushRef="#br1" timeOffset="-211826.58">21043 5750 0,'35'53'47,"-35"-35"-47,53 35 15,-53-18-15,53 0 16,-35-17-1,-18 35 1,0-18 0</inkml:trace>
  <inkml:trace contextRef="#ctx0" brushRef="#br1" timeOffset="-211295.5">21167 5927 0,'0'-18'47,"35"18"-31,-35-35-1,35 35-15,0 0 16,36 0 0,-36-36-1,-35 54 95,0 0-95,0 35 1,0 0 0,18-53-16,-18 17 15,0 18 1,-35-35 78</inkml:trace>
  <inkml:trace contextRef="#ctx0" brushRef="#br1" timeOffset="-209389.78">16334 7920 0,'17'0'78,"36"0"-63,-35 0 1,35 0 0,-18 0-16,36 0 15,-1-18 1,-35 18-1,-35-17 17,0-19-1,0 1 0,0 17-15,-35 18-1,35-35 1,0 53 47,0-1-48,18-17-15,-18 36 16,17 17-1,19-18 1,-36 0 0,0 0 15,-36-17-15,1 17-1</inkml:trace>
  <inkml:trace contextRef="#ctx0" brushRef="#br1" timeOffset="-203670.83">17498 7461 0,'-36'0'16,"36"18"-16,0 52 15,0-52 1,0 35-16,0 0 16,71 0-1,17-18 16,-52-35-31,-1-35 32,0 0-17,-35-71 17,-18 35-17,-17 18 1,-18 53-1,36-35 1,-19 53 15,19 17-15,17 18 0</inkml:trace>
  <inkml:trace contextRef="#ctx0" brushRef="#br1" timeOffset="-203352.09">18133 7391 0,'0'53'47,"0"0"-47,0-1 16,0 19-1,17-18 1,-17 0-1</inkml:trace>
  <inkml:trace contextRef="#ctx0" brushRef="#br1" timeOffset="-203002.73">18362 7514 0,'0'18'16,"0"17"0,0 0-1,0 1 1,18-36 0,35 0-1,0 0 1,-36-36-1,-17 1-15,0 17 16,0-17 0,0-18-1,-17 36 1,-54 17 0,18 0-1,0 0 1</inkml:trace>
  <inkml:trace contextRef="#ctx0" brushRef="#br1" timeOffset="-202015.39">20708 6985 0,'35'0'62,"-17"0"-62,17-18 16,18 18 0,-18 53 15,-35-17-15,-52-1-1,52 0 1,35-35 78,-18 0-94,-17 18 15,0 17 1,0-17-1,0 17 1,-35-35 15,0 0 1,35-35-1,35-1-16</inkml:trace>
  <inkml:trace contextRef="#ctx0" brushRef="#br1" timeOffset="-201477.57">21096 6862 0,'0'35'47,"0"-18"-31,0 19-16,0 17 15,0-18 1,0-17 0,0 17-1,18-35 16,-18-18 16,0 1-31,35-19 0,0 36-1,1 0 1,16 0-1,-16 0 1,-36 36 0,0-19-1,0 18 1,-36-35 0,-16 36-1,34-36 1,-17 0-1,35-18 17</inkml:trace>
  <inkml:trace contextRef="#ctx0" brushRef="#br1" timeOffset="-201303.29">21396 6950 0,'0'53'32,"0"-18"-17,0 0 1</inkml:trace>
  <inkml:trace contextRef="#ctx0" brushRef="#br1" timeOffset="-201095.57">21449 6773 0,'0'0'0,"0"-17"0</inkml:trace>
  <inkml:trace contextRef="#ctx0" brushRef="#br1" timeOffset="-200885.91">21625 6685 0,'0'53'31,"0"-18"-31,0 18 16,0 35 0,36 1-1,-36-36 1,0-18-1</inkml:trace>
  <inkml:trace contextRef="#ctx0" brushRef="#br1" timeOffset="-200231.77">21572 7003 0,'0'0'0,"-35"0"16,53 0 62,35 0-63,-18 0 1,0 0-16,-17-18 16,17 18-16,18 0 15,-35-35 1,-18 52 109,0 1-109,0 17-1,0 1 1,53-1-1,-18 0 1,-35 0 0,-18-35 62,1 0-63,-36 0 1</inkml:trace>
  <inkml:trace contextRef="#ctx0" brushRef="#br1" timeOffset="-186895.05">25876 6579 0,'0'0'0,"-17"0"47,-19 0-16,1 0-15,35 36-16,-35 16 16,35-34-16,0 17 15,0 1-15,0-1 16,70 0 0,213 36 46,-248-18-15,-53-53-47,-35 35 31,0-35-15,53-18-16</inkml:trace>
  <inkml:trace contextRef="#ctx0" brushRef="#br1" timeOffset="-186682.83">25859 6579 0,'0'0'16,"17"0"-16,-17-35 15,36 0 1,69-1 0,-52 19-1,-17 17 1</inkml:trace>
  <inkml:trace contextRef="#ctx0" brushRef="#br1" timeOffset="-186349.31">26529 6491 0,'53'53'47,"0"-18"-31,0 1-16,-18-36 15,18 52-15,17-34 16,-34-18-1,-36 35 1</inkml:trace>
  <inkml:trace contextRef="#ctx0" brushRef="#br1" timeOffset="-186131.89">26758 6456 0,'0'0'0,"-17"17"32,-19 1-32,36 35 15,0 0-15,-35 88 16,35-70 0,0-54-1,18 19 1,-1-36-16</inkml:trace>
  <inkml:trace contextRef="#ctx0" brushRef="#br1" timeOffset="-185548.52">27040 6332 0,'0'0'0,"0"-35"31,0 0-15,53 35-1,0 0 1,-35 0-1,-18 53 1,0-18-16,0 0 16,35-35 77,0 0-77,-17 0 0,17 0-16,18 36 15,-35-36 1,-18 35-16,0-18 16,-18 19 15,1-1-31,-36 0 15,17-35 1,19 0 0,17-35 31,0 17-47</inkml:trace>
  <inkml:trace contextRef="#ctx0" brushRef="#br1" timeOffset="-185336.07">27781 6138 0,'36'-35'46,"16"35"-30,-52-18 0,53 18-16</inkml:trace>
  <inkml:trace contextRef="#ctx0" brushRef="#br1" timeOffset="-185164.51">27852 6244 0,'53'-17'31,"17"-19"-15,-34 36 0,-1-35-16</inkml:trace>
  <inkml:trace contextRef="#ctx0" brushRef="#br1" timeOffset="-183474.3">28346 5697 0,'0'-35'125,"35"35"16,-35 35 906,0 1-1047,53-1 15,-53-17-15,35 17 16,-35 0-16,18-17 0,17 17 16,-35 0 15,35-35 47,-35-17-62,18 17-16</inkml:trace>
  <inkml:trace contextRef="#ctx0" brushRef="#br1" timeOffset="-183197.25">28698 5539 0,'0'0'0,"0"17"31,18 36-15,0-53 0,70 53-1,0 35 1,-88-70-1,0 17 1,-35 0 0,0-35-1,35 18-15,-36-18 0</inkml:trace>
  <inkml:trace contextRef="#ctx0" brushRef="#br1" timeOffset="-183062.32">28716 5662 0,'0'-53'16,"18"53"-16,52-53 15,1-17 17</inkml:trace>
  <inkml:trace contextRef="#ctx0" brushRef="#br1" timeOffset="-182612.98">28875 5486 0,'106'106'31,"-106"-54"-31,35-16 0,0-19 15,-35 19 1,0-72 47,0-17-48,0 36 1,0-18-16,36-1 15,-19 36 1,18 0 0,1 18-1,-36 35 1,0 0 0,0-18-1,-18 0 1,0-35-1</inkml:trace>
  <inkml:trace contextRef="#ctx0" brushRef="#br1" timeOffset="-182453.98">29263 5521 0,'35'35'31,"18"1"-15,-35-36-1</inkml:trace>
  <inkml:trace contextRef="#ctx0" brushRef="#br1" timeOffset="-182091.35">29404 5503 0,'53'18'0,"-53"0"16,0 17-16</inkml:trace>
  <inkml:trace contextRef="#ctx0" brushRef="#br1" timeOffset="-179982.6">29492 5274 0,'0'-18'62,"0"71"48,35 0-95,-35-18-15,89 18 32,-89-17-32,70 17 31,-70-18-16</inkml:trace>
  <inkml:trace contextRef="#ctx0" brushRef="#br1" timeOffset="-179595.8">29580 5433 0,'0'-36'47,"36"-16"-31,-1 16-16,0 1 15,-17 17 1,17 18 0,-52 0-1,17 18 1,0 35-1,35-18 1,18-35 0,35 35-1,-53 1 1,-35-19 15,-35-17 0,35 36-31,-18-36 16,-52 0 0</inkml:trace>
  <inkml:trace contextRef="#ctx0" brushRef="#br1" timeOffset="-172898.91">20355 7920 0,'0'0'0,"36"0"156,16 0-156,1 0 16,53-18-16,406-105 31,-159 17-15,35 35-1,-18-17 1,53-18 15,-246 36-15,-107 70 0,-52-18-1,-18 53 95,-53 36-95,53-53 1,-71 17-16</inkml:trace>
  <inkml:trace contextRef="#ctx0" brushRef="#br1" timeOffset="-168150.83">20937 8555 0,'0'-18'32,"0"36"77,53 17-93,-53 18-16,53 0 15,-53 18-15,35-36 16,-35 35-1,18-70 1,-18 18-16,0-53 78,0 17-78,0-35 16</inkml:trace>
  <inkml:trace contextRef="#ctx0" brushRef="#br1" timeOffset="-167759.4">21184 8537 0,'0'0'0,"0"-35"15,18 0 1,17 35 0,-17 0-1,17 88 1,-35 0 0,0-17-1,-35-54 1,52-17 46,36 0-46,-17 0 0,17 0-1,-36 0 1,19-35-1</inkml:trace>
  <inkml:trace contextRef="#ctx0" brushRef="#br1" timeOffset="-167160.18">21502 8396 0,'0'-18'0,"-18"18"16,18 36 31,0 52-31,35-18-1,-35-52-15,0 17 31,0-52 48,0-1-64,0-17 1,0 0 15,53 35-31,-35 0 16,17 0-1,36 0 1,-18 0 0,-53 17-1,0 18 1,-18-17-1,18 17-15,-35-35 16,-18 36 0,0-36-1,35 0 1,18-36 15</inkml:trace>
  <inkml:trace contextRef="#ctx0" brushRef="#br1" timeOffset="-166993.92">21802 8431 0,'35'53'31,"-35"-35"-31,35 35 16,-17 0-1,17-53 1</inkml:trace>
  <inkml:trace contextRef="#ctx0" brushRef="#br1" timeOffset="-166800.9">21696 8343 0,'0'0'15,"17"0"17</inkml:trace>
  <inkml:trace contextRef="#ctx0" brushRef="#br1" timeOffset="-166575.79">22243 8061 0,'0'53'31,"0"0"-31,35 0 0,0 35 15,0-18 17,-35-34-32,0-1 15,18-17 1</inkml:trace>
  <inkml:trace contextRef="#ctx0" brushRef="#br1" timeOffset="-166127.1">22172 8431 0,'0'0'16,"18"-35"31,-1 35-47,36-35 15,0 35-15,35-18 16,1-17 15,-72 35-31,-17-35 16,-35 70 15,17-17-15,18 17-1,71 0 1,-18-17-1,-18 17 1,-35 0 0,-35 1-1,17-36 1,-17 0 15,35 17-31,-35-17 16,-36 35-1</inkml:trace>
  <inkml:trace contextRef="#ctx0" brushRef="#br1" timeOffset="-165527.78">20867 9384 0,'0'0'16,"-18"0"-16,89 0 94,17-18-79,53-35 1,0 18-16,88-36 0,-17 1 16,17-1-1,71-17-15,423-123 16,-529 175 0,-105-17 15,-125 53 94</inkml:trace>
  <inkml:trace contextRef="#ctx0" brushRef="#br1" timeOffset="-158565.04">24236 7320 0,'0'-18'32,"35"-17"-32,-35 0 31,18 35-31,-18-18 16,0 36 77,0 35-77,-36 0 0,1 0-16,35-18 15,-35-35 1,0 53-1,17-35 1,18 17 0,0-18 46,35-17-62,18 0 16,71 0-1,52 0 1,-17 0 0,-159 36 140</inkml:trace>
  <inkml:trace contextRef="#ctx0" brushRef="#br1" timeOffset="-156839.75">25153 8255 0,'0'-35'16,"0"70"31,18 18-32,-1 0-15,-17-36 16,53 19-16,-53-1 16,36-35-16,-36 18 15,35 17 17,-35-53 218,-18 18-250,18-17 15,0-36 1,0 0-1,0 35-15,0-35 16,18 53 0,17 0 15,0 18-31,54 52 16,-37-52-1,-16 17 1,-19-35-1,-17-53 17,0 18-17,0 18-15,0-54 16,-35-17 0,35 105 30,18 19-30,-1-36 0,19 53-16</inkml:trace>
  <inkml:trace contextRef="#ctx0" brushRef="#br1" timeOffset="-156591.25">25700 8290 0,'0'0'16,"35"0"-16,-17-35 31,17-18-16,-35 35 1,-18 18 0,1 0-1,-19 0 1,1 0 0,35 71-1,0-53 1,35 35-1,71-18 1,-53-35 0,18 0-1</inkml:trace>
  <inkml:trace contextRef="#ctx0" brushRef="#br1" timeOffset="-155974.22">26194 8079 0,'17'0'16,"36"88"0,0-53-1,-53 0 1,18-35-1,-18-17 32,-35-1-31,35-17-16,-36-18 16,36-18-1,0 54 1,18-19-1,17 36 1,0 0-16,18 36 16,-17-36-1,17 0 1,17-18 15,-70-17-15,35-18-1,-35 0 1,-17 35 0,-36 18-16,0 0 15,0 53 1,53 18 0,0 17-1,18-35 1,70-53-1,-18 0 1,-52 0 0</inkml:trace>
  <inkml:trace contextRef="#ctx0" brushRef="#br1" timeOffset="-155272.03">26829 7691 0,'0'0'0,"-36"0"0,36-36 16,0 54 15,36 17-15,17 18 0,-53-18-16,35 18 15,-17 0 1,17-53-1,-53-35 32,-35-18-31,0 18 15,18 35-15,0 0-1,35 17-15,0 36 16,0 0 0,35-18-1,53 1 1,-35-36 0,0-36-1,-18-52 1,-35 35-1,0 18 1,36 53 31,-1 17-31,-17-35-1,35 0 1,-1 0-1,-52-18 1,0-17 0,0-18-1,-17 53 1,52 0 31</inkml:trace>
  <inkml:trace contextRef="#ctx0" brushRef="#br1" timeOffset="-154854.45">27358 7655 0,'-35'0'16,"35"53"15,0-18-16,35 1 1,18-36 0,17 0-1,-17 0 1,-35-18 0,-18 0-16,35-52 15,-35 17 1,0 18-1,0 17 1,-17 18 0,-1 35-1,18 18 1,0-35 15,0 17-15,53-35-16,0 35 15,17-35 1,-17-17 0</inkml:trace>
  <inkml:trace contextRef="#ctx0" brushRef="#br1" timeOffset="-154439.84">27852 7320 0,'0'18'32,"0"35"-17,0 0-15,17 17 16,72 54 15,-89-107-15,35-17-1,-53 0 17,18-53-17,-35 18 1,-18-18 0,0 53-1,36 18 1,17 17-1,0 18 1,70-18 0,-17-35-1,-18 0-15,-17 0 16</inkml:trace>
  <inkml:trace contextRef="#ctx0" brushRef="#br1" timeOffset="-153907.06">28328 7338 0,'0'0'0,"0"-36"31,0 19-15,0-18-1,35-1 1,1 36 0,-36 18-1,17 17 1,-17 0 0,-35 18 15,35-35-31,18-18 78,17 0-78,-17 0 16,17 0-1,0 53-15,0 0 16,-35-35 15,-17-18-15,-19 0-16,1 35 15,0-35 1,0 0 15</inkml:trace>
  <inkml:trace contextRef="#ctx0" brushRef="#br1" timeOffset="-153373.28">28681 7144 0,'0'35'31,"0"-17"-31,17 17 16,-17 0-1,0-17-15,53-18 0,-53 53 16,18-18 15,-18-53 16,0-35-31,0 18-1,0 0 1,35 35 0,53 0-1,-17 0 1,-53 18-1,35 17 1,-53-18-16,0 19 16,-71-1 15,18-35 0,0 0-31,36 0 31,17-18-15</inkml:trace>
  <inkml:trace contextRef="#ctx0" brushRef="#br1" timeOffset="-153207.12">28945 7214 0,'53'36'46,"-53"-19"-30,36-17-16,-36 53 16,0-35-1</inkml:trace>
  <inkml:trace contextRef="#ctx0" brushRef="#br1" timeOffset="-152983.56">28840 7038 0,'0'0'15</inkml:trace>
  <inkml:trace contextRef="#ctx0" brushRef="#br1" timeOffset="-152417.95">29087 7161 0,'17'53'31,"-17"-35"-31,35 35 16,-17-18 15,-18-17-15</inkml:trace>
  <inkml:trace contextRef="#ctx0" brushRef="#br1" timeOffset="-152188.03">29157 6985 0,'18'53'47,"-18"-18"-47,53 0 16,-53 18-16,35-17 0,-35 34 15,35-35 1</inkml:trace>
  <inkml:trace contextRef="#ctx0" brushRef="#br1" timeOffset="-151773.22">29192 7232 0,'0'-35'16,"36"35"0,17-36-1,17 19 1,-52 17-1,-18 17 64,0 19-64,53 17 1,-18-18-16,0 0 15,-35 0 17,-35-35-17,17 36 1,-35-36 0,0 0-1,36 0 1</inkml:trace>
  <inkml:trace contextRef="#ctx0" brushRef="#br1" timeOffset="-150719.8">29792 7461 0,'-35'0'47,"17"0"-31,-17 0-1,35 18-15,-35-18 16,-1 35-16,-34 0 15,-1 1 1,1-19 0,17-17-16,-71 53 15,36 0 17,18-18-17,-36 1 1,70-1-1,-122 0 1,87 1 0,-35 16-1,36 1 1,-36 53 0,35-70-1,1-19 1,-36 18-1,-18 18 1,89-53-16,-71 53 16,53-17 15,1-36-15,-37 0-1,19 35 1,17-18-1,-53-17 1,0 53 0,-35-17-1,18-1 1,-19 0 0,54 0-1,-35 18 1,-18-17-1,17-1 1,1 0 0,-71 1-1,53-36 17,-106 35-17,53 0 1,17 0-1,-17-35 1,0 53 0,53-17-1,35-19 1,18 18 0,70-35-1,-17 0-15,-18 36 16,18-36-1,0 35 1,70 18 0</inkml:trace>
  <inkml:trace contextRef="#ctx0" brushRef="#br0" timeOffset="-7568.6">4533 9878 0,'0'70'47,"18"-17"-32,35 53 1,-36-18 15,-17-105 16,0-36-31,0-35-1,-35-54 1,0 19 15,35 105-15,53 54 15,0 52-15,52 0-1,-69-70 1,-1-18 15,-35-18-15,0-17-1,35-1-15,-35-34 16,0 17 0,53 88 30,-53 0-30,71 18 0,-1-17-1,-17 17 1,0-53 0,-35 0-1,17 0 1,-17-18-1,17-123 1,-35 88 0,0 18-1,-35 35 1,-1 0 0,36 17-1,0 36 1,18-18 15,35 18-15,70-17-1,-87-1 1,-19-35 0,-17 18-1,0 17 1,-53-35-16,18 35 15,18-35 1</inkml:trace>
  <inkml:trace contextRef="#ctx0" brushRef="#br0" timeOffset="-7018.41">5662 9754 0,'0'0'0,"-35"0"32,0 18-17,35 52 1,0-34 0,0-1-1,35-35 1,0-18-1,-35-17 1,0-18 0,0 18-16,0 17 15,18 36 32,-18 17-31,123 89-16,-52 34 31,-18-52-15,-53 0-1,-36-35 1,1-71 0,0 35-16,0-35 15,-1 0 1,1-35-1,0-71 1,17 18 0,18-1-1,0 72 1,53-71 15,70 35-31,54 17 16</inkml:trace>
  <inkml:trace contextRef="#ctx0" brushRef="#br0" timeOffset="-6567.91">6385 9948 0,'36'-35'31,"-36"0"-16,17 35-15,-17-36 16,0-69 0,0 52-1,-35 53 1,17 0 0,-17 0-1,35 17 1,35 19 15,-17 17-31,105-18 16,1-35-1,-107 35 1,19-35 0,-36 35-1,-71-17 1,18-18-1,0 35 1,0-35 0,53-17 15</inkml:trace>
  <inkml:trace contextRef="#ctx0" brushRef="#br0" timeOffset="-6429.28">6685 9790 0,'0'0'16,"0"52"-16,35-34 15,18 17 1</inkml:trace>
  <inkml:trace contextRef="#ctx0" brushRef="#br0" timeOffset="-6269.6">6667 9719 0,'0'0'15</inkml:trace>
  <inkml:trace contextRef="#ctx0" brushRef="#br0" timeOffset="-5768.05">7038 9737 0,'35'0'32,"-17"0"-17,-18 17 1,0 36 0,0 0-16,0-18 15,0 1-15,0 17 31,35-53-15,36 0 0,-18 0-1,-18-36 1,53-105 0,-88 88-1,0 18 1,-18 35-1,1 0 1,17 35 0,-36 36-16,36-18 15,18 0 1,17-18 0,-17-35-1,35 0 1</inkml:trace>
  <inkml:trace contextRef="#ctx0" brushRef="#br0" timeOffset="-5567.59">7973 9701 0,'0'0'0,"17"0"32,19 0-32,17 0 15,-18-17 1</inkml:trace>
  <inkml:trace contextRef="#ctx0" brushRef="#br0" timeOffset="-5429.89">8043 9825 0,'36'0'31,"-19"0"-31,19-18 16,16 18-16</inkml:trace>
  <inkml:trace contextRef="#ctx0" brushRef="#br0" timeOffset="-4611.87">8520 9490 0,'0'-36'62,"-18"36"-46,18-17 0,18 34 171,-18 54-171,0-36-16,0-17 15,0 17-15,0 0 16,35-17 0,53-18-1,-35 0 1,0-18-1,-18 1 1,-35-18 0,35-71-1,-35 70 1,0 54 46,0 17-46,18 1-16,-18-1 16,53 35-1,-18-17 1,-17-53 0,-18 18-1,35-18 1,18-18 15</inkml:trace>
  <inkml:trace contextRef="#ctx0" brushRef="#br0" timeOffset="-4317.98">9084 9454 0,'0'0'0,"0"36"63,18-36-48,17 70-15,-17-70 16,17 53-16,0-53 16,-35 18-16,18-18 15,-18 35 1,-53 0 15,18-35-15,-1 0-16,-34-17 15,17-36 1</inkml:trace>
  <inkml:trace contextRef="#ctx0" brushRef="#br0" timeOffset="-4179.37">8961 9490 0,'0'0'0,"17"0"16,54-36 0,-1 19-1,36-18 1,-71 35-16</inkml:trace>
  <inkml:trace contextRef="#ctx0" brushRef="#br0" timeOffset="-3667.59">9543 9278 0,'0'53'47,"0"0"-31,0-18-16,17 36 15,-17-18 1,36 17 0,-1-17-1,-35-88 48,0 0-48,0-1-15,0 19 16,35-36 0,-17 53-1,52 0 1,-17 0 0,-18 0-1,-35 53 16,0-18-15,-17-17-16,-18-18 16,-18 35-1,17-35 1,1 0 0</inkml:trace>
  <inkml:trace contextRef="#ctx0" brushRef="#br0" timeOffset="-3484.46">9895 9454 0,'0'0'0,"0"18"15,53 17 1,-17-35-1,-36 36 1</inkml:trace>
  <inkml:trace contextRef="#ctx0" brushRef="#br0" timeOffset="-3299.92">9948 9243 0</inkml:trace>
  <inkml:trace contextRef="#ctx0" brushRef="#br0" timeOffset="-3017.74">10266 9155 0,'0'35'31,"17"18"-15,-17-18-16,36 18 16,-1 53-1,-17-36 1,-18-34 15</inkml:trace>
  <inkml:trace contextRef="#ctx0" brushRef="#br0" timeOffset="-2417.58">10142 9419 0,'18'-35'47,"17"35"-47,-17 0 16,35 0-16,35-35 15,18-1 1,-53 1 0,0 17-1,-71 18 126,18 36-126,0-19 1,18 36 0,17-53-1,0 36-15,1-1 16,-1-18 0,-35 19 15,-18-1 0,-17-35-15,-36 0-1,18 35 1,0-35 0</inkml:trace>
  <inkml:trace contextRef="#ctx0" brushRef="#br0" timeOffset="398.59">4498 10636 0,'0'-17'31,"53"17"1,-18 0-17,0-18-15,54 18 16,16 0-16,389-159 31,424-35 0,16 18 1,-757 176-32,405-106 31,-71 18 0,-387 88-15,35-53-16,264-18 15,-141 1 1,-70 34 15,-18-16-15,-88 52-1,-36-36 1,-52 36 0,35 0-1,0 0 1,-36 0-16,36 0 16,-17 0-1,16 0 1,-34-17-1,17 17 1,89 0 0,-71 0-1,-36 0 1,19-36 0,-1 36 77</inkml:trace>
  <inkml:trace contextRef="#ctx0" brushRef="#br0" timeOffset="1251.83">4269 11465 0,'0'0'0,"17"-17"16,36-19-16,18 1 0,158-88 47,-194 87-16</inkml:trace>
  <inkml:trace contextRef="#ctx0" brushRef="#br0" timeOffset="1466.86">4639 11236 0,'0'0'0,"0"53"15,0 53 1,35 35 0,1-71-1,16-34 1,-16-36 15,-19 0-31</inkml:trace>
  <inkml:trace contextRef="#ctx0" brushRef="#br0" timeOffset="1817.46">5027 11289 0,'0'0'16,"-53"0"-16,53 18 15,-35 17-15,35-18 16,0 54-1,0-53 1,0 17 0,53-53-1,-18-35 1,-17-17 15,-18 35-15,53 52-1,0 18 1,-18 1 0,-18-36-1,19 0 1</inkml:trace>
  <inkml:trace contextRef="#ctx0" brushRef="#br0" timeOffset="2717.5">5256 11218 0,'0'-17'0,"0"34"0,-35-105 16,0 70 0,35 54 31,35 17-32,36 53 1,-18-54-1,-36 1 1,-17-88 47,0 17-48,0-34-15,53 52 16,-53-18-1,53 18-15,-35 0 16,-18 35 0,-53 71-1,0-53 1,18-53 15,52 0-15,18-18-1,18-17 1,-17 35 0,17-18-1,17-70 1,-70 53-16,35-18 16,-35 0-1,-17-18 1,-18 54-1,35-18 1,-18 35 0,18 35-1,0 71 1,0 0 15,88-71-15,-17-18-1,17-17 1,-35 0 0,0-35-1,-53 0 1,-18-36 0,-17 36-1,17 35 1,18 35-1,0 18 1,0-17 0,53 16-1,0-34 1,53-18 15,-53-18-31</inkml:trace>
  <inkml:trace contextRef="#ctx0" brushRef="#br0" timeOffset="2966.61">6244 10936 0,'0'0'0,"0"-18"16,0 71 30,0 18-46,0 105 16,-35 107 0,0-178-1,35-69 1,-36-1 15</inkml:trace>
  <inkml:trace contextRef="#ctx0" brushRef="#br0" timeOffset="3283.76">6473 11042 0,'0'35'32,"0"18"-17,36 53 1,17-18-1,-18-53 1,-35 1 0</inkml:trace>
  <inkml:trace contextRef="#ctx0" brushRef="#br0" timeOffset="4051.04">6456 11254 0,'35'-106'16,"0"106"-1,1-18-15,17 18 16,-1 53 0,1 0 15,-35 0-16,17-53 64,-35-53-64,53 53-15,-53-35 0,36 35 16,52-18-1,-35-17 1,-18-1 0,0 36-16,-35-17 15,0-18 1,0-1 15,-17 36-15,-89 0-1,88 71 1,18 70 0,0-106-1,88 36 1,-70-71 0,35 0-1,0-18 1,-18-35-1,-17-53 1,-18 36 0,0 35-1,-36 52 17,36 18-17,0 71 1,0-35-1,18-18 1,0-53 0,52 0-1,-35 0-15,36 0 0</inkml:trace>
  <inkml:trace contextRef="#ctx0" brushRef="#br0" timeOffset="4786.55">7902 10901 0,'18'0'31,"-1"0"-31,36 0 16,18 0-1,17 0 1,-35-35 0,0-1-1,-35 36 1,-18-17 15,0-19 0,-36 1 1,1 35-17,17 0 17,18 18 14,0 17-30,71-35-16,-18 53 16,17-18-1,-52 0 1,-18-17 15,0 17-15,0-17-1,-53 17 1,-17-35 0,34 36-16,1-36 15</inkml:trace>
  <inkml:trace contextRef="#ctx0" brushRef="#br0" timeOffset="16255.5">9384 10689 0,'0'-35'16,"0"0"15,-18 35-31,-17 0 31,17 35 0,-17 88 1,176-17-1,-88-71-15,-18 1-1,18-19 1,-53 19 15,-35-36-15,-18 0 15,35 0-15,-17 0-1,0-18 1,35 0-1,0-52-15</inkml:trace>
  <inkml:trace contextRef="#ctx0" brushRef="#br0" timeOffset="16542.09">9384 10707 0,'0'-18'31,"18"18"-31,17 0 16,0 0-16,71-35 31,-36 35-15,-52 0 0,17 0 77,-35 18-93</inkml:trace>
  <inkml:trace contextRef="#ctx0" brushRef="#br0" timeOffset="18104.12">10019 10830 0,'-35'0'31,"17"0"-31,-17 0 15,-1 36 1,36-1 0,0 18-1,71 0 1,-18-53 0,0 0-1,0 0 1,0-36-1,0-69 1,-18-19 15,-35 18-15,0 0 0,0 71-1,0 17 1,0 36 15,0 70-15,0 18-1,0 18 1,0-71 0,0-1-1,0-69 63,0-18-62,35-1-16,-35 1 0,35 17 16,1-17-1,-19 35 1,19 18-1,-1 17 1,0 18 0,-17-53-1,35 35 1,0-35 0,-36 0-1,19-17 1,-36-1-1,35-70 1,-35 52 0,-18 36 15,-17 0-15,0 18-1,35 17-15,-36 18 16,36-17-1,36-36 32,-36-18-31,35-53 0,-35 36-1,0 53 16,0 17-31,35-17 32,-35 35-17,18-36 1,17-17 0,-17 0-1,17 0 1,0-53-1,-35 0 1,0 0 0,-17 53-1,-1 0 1,18 18 0,18-18 30,17 0-30,0-18 0,-17-17-1,17 0 1,0 35 0,-17 0 30,-18 18-30,35 34 0,-35 1-1,36-35 1,-36 17 0,35 1 15</inkml:trace>
  <inkml:trace contextRef="#ctx0" brushRef="#br0" timeOffset="18487.34">11289 10813 0,'0'0'16,"0"-36"-16,0 19 16,0-19-1,-18 36 1,-35 0-1,36 18 1,-36 17 0,35 18-1,18-17 1,53-36 15,-18-18-15,-17-17-1,-18-18 1,35 53-16,-35 17 63,0 36-48,0-35 1</inkml:trace>
  <inkml:trace contextRef="#ctx0" brushRef="#br0" timeOffset="19016.25">11589 10672 0,'0'0'0,"-18"0"16,-17 0-1,17 35 1,18 0 0,0-17-1,-35 35-15,35-18 16,88-35 15,-70 0-31,35 0 16,0-18-1,-18-52 1,-35-36 0,35 18-1,-35-18 1,0 71 0,-18 17-1,-17 71 32,35 35-16,0 0-15,0 18 0,18-18-1,-18-70 1,17-18-1</inkml:trace>
  <inkml:trace contextRef="#ctx0" brushRef="#br0" timeOffset="19825.38">11695 10672 0,'0'0'0,"17"0"63,36 0-47,-35 0-16,17 0 15,0 0-15,-17 0 16,35 0-1,17 0 1,-70-36 15,0 1-15,-17 35 15,-36 18-15,53 35-1,0-18-15,0 0 16,70 0 15,-52 18-15,-18-35 0,35 17-1,-35-52 63,36-36-62,-36 35-16,53-17 16,-18-18-16,18 0 15,0 18 1,-53 52 46,0 36-46,35 0 0,-35 0-1,18-53 1,-18 18-16,0 17 31,-36-35 16</inkml:trace>
  <inkml:trace contextRef="#ctx0" brushRef="#br0" timeOffset="20755.27">12806 10389 0,'17'88'62,"19"-52"-62,-19 17 16,19-18-16,34 53 31,-70-53-15,18-35 15</inkml:trace>
  <inkml:trace contextRef="#ctx0" brushRef="#br0" timeOffset="20988.47">13035 10425 0,'-35'0'16,"-36"105"-1,36-52 1,0 18 0,-18 70-1,53-123 1,0 35 0,-35-53-1,35 35 1</inkml:trace>
  <inkml:trace contextRef="#ctx0" brushRef="#br0" timeOffset="21656.12">13652 10619 0,'0'0'0,"0"-36"31,0 1-15,0 0 0,-17-18-1,-18 18 1,-18 35 0,17 0-16,1 0 15,-18 35 1,53 18-1,0-18 17,88 18-17,-35 35 1,18-17 0,-71-18-1,0-36 1,-35-17-1,-1 0 1,19 0 0,17-53 15,0 36-31,0-54 16,17 18-1,36 18 1,-18 17-1,-17 18 17,35 0-32</inkml:trace>
  <inkml:trace contextRef="#ctx0" brushRef="#br0" timeOffset="22221.44">13970 10495 0,'0'18'47,"0"-1"-32,0 36-15,0-35 16,0 70-1,0-70-15,0 35 32,0-89 30,0-16-46,0 16-1,0-17 1,35 53-16,1-35 16,-19 35-1,18 0 1,-35 35 0,53 1-16,-53 17 15,0-1 1,-35-16 15,0-36-15,17 0-1,-17 0 1,35-18 15</inkml:trace>
  <inkml:trace contextRef="#ctx0" brushRef="#br0" timeOffset="22372.23">14252 10566 0,'0'53'31,"35"-18"-31,-35-17 16,36 17-1</inkml:trace>
  <inkml:trace contextRef="#ctx0" brushRef="#br0" timeOffset="22565.62">14270 10442 0,'35'0'63</inkml:trace>
  <inkml:trace contextRef="#ctx0" brushRef="#br0" timeOffset="22806.14">14358 10354 0,'0'53'31,"0"0"-15,35-18-16,-35 18 15,36 53 1,-19-71 0,-17-17-1</inkml:trace>
  <inkml:trace contextRef="#ctx0" brushRef="#br0" timeOffset="23201.58">14411 10548 0,'18'0'32,"17"0"-32,0 0 15,-17 0-15,17 0 16,-17 0-1,17-35 1,-35 70 31,0-17-31,0 52-1,35-17 1,-35-35-16,0 35 31,0-18-15,-35-35 15</inkml:trace>
  <inkml:trace contextRef="#ctx0" brushRef="#br0" timeOffset="24023.37">15505 10336 0,'0'0'16,"0"18"0,-36 35-1,1 88 1,0-35 15,35-88 0,0-71 16,0 17-47,0 1 16,17-18-16,-17-53 16,36 36-1,-19 34 1,19 72 46,-1 70-46,-35-71-16,35 0 16,-35 36-1,35-71-15,-35 53 16,0-18-1</inkml:trace>
  <inkml:trace contextRef="#ctx0" brushRef="#br0" timeOffset="24456.5">15434 10583 0,'0'0'15,"18"0"17,17 0-17,53-35 1,-35 35 0,-18 0-16,71-35 15,-71 17 1,-35-17-1,0 0 1,-17 35 15,17 17-15,0 71 0,0 1 15,35-54-31,0 18 31,-35-36-15,-17-17-1,-36 0 1,35 0 0</inkml:trace>
  <inkml:trace contextRef="#ctx0" brushRef="#br0" timeOffset="24806.75">16087 10477 0,'0'0'16,"-18"0"31,-17 0-32,-1 0-15,36 71 16,-35-18-1,35-18 1,53 18 0,0-35-1,-18-18-15</inkml:trace>
  <inkml:trace contextRef="#ctx0" brushRef="#br0" timeOffset="25055.86">16281 10477 0,'0'18'47,"0"0"-31,-18 17-16,18 0 15,0 18 1,0 0 0,0-35-1</inkml:trace>
  <inkml:trace contextRef="#ctx0" brushRef="#br0" timeOffset="25323.02">16351 10495 0,'0'35'31,"0"1"-15,0-19-16,0 19 16,0-19-16,0 36 15,0-18 1</inkml:trace>
  <inkml:trace contextRef="#ctx0" brushRef="#br0" timeOffset="25578.2">16651 10548 0,'53'0'31,"0"0"-15,-18 0-1</inkml:trace>
  <inkml:trace contextRef="#ctx0" brushRef="#br0" timeOffset="25765.81">16757 10619 0</inkml:trace>
  <inkml:trace contextRef="#ctx0" brushRef="#br0" timeOffset="26443.07">16616 10672 0,'53'0'78,"35"35"-62,-53-35 15,0 0-16</inkml:trace>
  <inkml:trace contextRef="#ctx0" brushRef="#br0" timeOffset="30240.08">17321 10389 0,'0'18'156,"0"35"-156,0-18 16,0 36-1,18-54 1,17-17 0,-17 0-1,17 0 17,-17 0 14,-18-35 111,0 17-95,35 18-46,-35-35 15,0 0 47,35 35-78,-35-18 31,0-17 32,0 17 15,0 54 578,0-19-640,0 18-16,0 18 16,0-17-16,0 17 15,0-18-15,0 35 31,0-52 1,18-18 46</inkml:trace>
  <inkml:trace contextRef="#ctx0" brushRef="#br0" timeOffset="30640.97">17745 10513 0,'0'0'0,"0"35"16,0 0-1,0 1 1,0 17 0,17-18-1,54-35 1,-18 0 0,-36 0-1,-17-35 16,0-18-15,0 35 0,0-17-1,0 17 1,-52 18 15,-1 0-15,35 0-1</inkml:trace>
  <inkml:trace contextRef="#ctx0" brushRef="#br0" timeOffset="31278.53">18133 10389 0,'0'71'62,"0"-18"-46,0 0-16,35 0 16,-35 17-1,18-17 1,-18-18 0,0-52 62,0-19-63,35 1 1,-35 0 0,35 35-16,-17-35 15,17 35 1,0 0-1,-17 17 1,-18 19 0,0-19-1,0 18 17,-35-35-32,17 0 15,-17 0 1</inkml:trace>
  <inkml:trace contextRef="#ctx0" brushRef="#br0" timeOffset="31457.98">18503 10530 0,'0'18'16,"0"17"-16,0 18 15,0-35 1,18-18-16,-18 53 16</inkml:trace>
  <inkml:trace contextRef="#ctx0" brushRef="#br0" timeOffset="31654.42">18521 10372 0,'0'0'0</inkml:trace>
  <inkml:trace contextRef="#ctx0" brushRef="#br0" timeOffset="31907.88">18768 10319 0,'0'35'16,"0"18"0,0 53-1,0-18 1,0-17-1,0-36 1,0 0 0</inkml:trace>
  <inkml:trace contextRef="#ctx0" brushRef="#br0" timeOffset="32458.98">18680 10619 0,'0'0'0,"17"0"63,1 0-48,17 0-15,-17 0 16,17 0-1,53 0 1,-35-18 0,0 18-1,-53-35 1,-18 35 46,-17 35-46,35 0 0,0 18-1,18-53 1,-18 53 0,35-18-16,-35 1 15,0-1 16,-18-35 1,-17 0-17,18 0 1,-19 0 0</inkml:trace>
  <inkml:trace contextRef="#ctx0" brushRef="#br0" timeOffset="49446.92">25735 10125 0,'-18'0'140,"-52"17"-124,35 19 0,-1-36-16,1 17 15,0-17-15,-18 36 16,35-36 15,18 35 16,18-35-47,17 0 16,0 0-16,36 0 31,-18 0-15,-53 35 30,-35-17-30,-18 17 0,17 18-1,1-18 1,35 0 0,0-17-1,18 17 16,-1-35-15,36 0 0,18 0-1,-18 0 1,-18-17-16</inkml:trace>
  <inkml:trace contextRef="#ctx0" brushRef="#br0" timeOffset="50313.78">26070 10107 0,'0'0'16,"0"-18"-16,0 54 62,0-1-62,0-17 16,0 35-16,18 35 16,-18 0-1,0-35 1,18-18-16,-18-17 15,0-71 79,0 35-78,0-17-16,0-18 15,-36 18 17,-17 35-17,0 0 1,53 17-16,-35-17 16,0 89-1,35-37 1,0-16-1,35-36 1,36 17 15,-54-17-31,54 0 16,-18 0 0,35 0-1,-17-35 1,-71-18-1,17 53 1,-17-35 0,0 53 46,0 17-46,0 18-1,0 0 1,0-36 0,35-17 15</inkml:trace>
  <inkml:trace contextRef="#ctx0" brushRef="#br0" timeOffset="50620.55">26370 10319 0</inkml:trace>
  <inkml:trace contextRef="#ctx0" brushRef="#br0" timeOffset="53010.04">26811 10178 0,'18'0'171,"-18"-18"1095,0-17-1219,0-1-16,0 54 94,0 35-125,35-18 16,-35 71-1,18-35 1,-18-36-16,0-17 16,0 17-1</inkml:trace>
  <inkml:trace contextRef="#ctx0" brushRef="#br0" timeOffset="53247.1">26793 10319 0,'53'0'47,"0"0"-31,-17 0-16,16 0 16,1 0-16,-35 0 15,35 0 1,-18-18-1</inkml:trace>
  <inkml:trace contextRef="#ctx0" brushRef="#br0" timeOffset="53489.66">27146 10213 0,'0'0'16,"-17"0"-1,-1 0 16,-17 18-31,-18-1 16,-53 54 0,35-1-1,36-70 1,17 18 0</inkml:trace>
  <inkml:trace contextRef="#ctx0" brushRef="#br0" timeOffset="53730.54">26811 10195 0,'0'-35'31,"18"53"0,-18 17-31,53-17 16,-53 17-16,53 0 15,-1 36 1,19 17 0,-36-88-1</inkml:trace>
  <inkml:trace contextRef="#ctx0" brushRef="#br0" timeOffset="54734.25">27887 9984 0,'0'-36'31,"0"19"16,-35 17-16,0 0-15,17 0 0,18 53-1,-35-53 1,35 88 0,0 18-1,0-18 1,17-35-16,-17 35 15,36-18 1,-36-34 0,0-1 15,-18-35 16,0 0-32</inkml:trace>
  <inkml:trace contextRef="#ctx0" brushRef="#br0" timeOffset="55115.2">27675 10372 0,'36'0'46,"-1"0"-46,-17 0 16,17 0-16,-17 0 16,17 0-16,18 0 15,0-36 1,-18 36 15,-35-35-15,0 70 46,0 1-62,0-19 16,0 36 0,0 0-1</inkml:trace>
  <inkml:trace contextRef="#ctx0" brushRef="#br0" timeOffset="55335.65">28028 10231 0,'0'0'0,"0"-36"32,0 54 30</inkml:trace>
  <inkml:trace contextRef="#ctx0" brushRef="#br0" timeOffset="60000.56">24324 10425 0,'18'0'47,"17"0"-31,0-18-16,18 18 15,18 0 32</inkml:trace>
  <inkml:trace contextRef="#ctx0" brushRef="#br0" timeOffset="60195.3">24412 10513 0,'53'0'79</inkml:trace>
  <inkml:trace contextRef="#ctx0" brushRef="#br0" timeOffset="61433.57">25753 11024 0,'0'53'63,"0"18"-48,0 123 17,17-88-1,-17-124 31,0-17-62,0 17 16,-35-17-16,-18-36 16,0 54-1,18 17 1,0 0-16,-1 35 16,1 18-1,35 0 16,53 0-15,-35-53-16,88 0 16,-54 0-1,1 0 1,18-53 0,-18 0-1,-18 88 32,-35-17-31,35 35-1</inkml:trace>
  <inkml:trace contextRef="#ctx0" brushRef="#br0" timeOffset="61599.1">26035 11218 0,'0'0'0,"0"-35"15,18 53 48</inkml:trace>
  <inkml:trace contextRef="#ctx0" brushRef="#br0" timeOffset="61919.71">26194 11236 0,'-18'0'31,"0"0"-15,18 18-16,0 52 15,0-35 1,0-17 0,89 35-1,-36-18 1,-53-17 15,-18-18-31,-35 0 16,35 0-1,18-53 48</inkml:trace>
  <inkml:trace contextRef="#ctx0" brushRef="#br0" timeOffset="62118.14">26423 11130 0,'0'0'16,"0"53"-1,0-18 1,35 18-16,-35 0 16,36 88-1,-36-105 1,0-1-1</inkml:trace>
  <inkml:trace contextRef="#ctx0" brushRef="#br0" timeOffset="62666.11">26388 11377 0,'0'-35'16,"17"35"46,19 0-62,-19 0 0,19 0 16,-19 0 0,19 0-16,16 0 15,19-35 1,-89 35 46,18 35-46,-53 0-16,53 18 16,-35-18-1,35-17 1,18-18-1,17 0 17,-17-18-17,17-35 1,-35 0 0,35 53-1,-35 18 16,18-18-15,-18 53 0,35-18-1</inkml:trace>
  <inkml:trace contextRef="#ctx0" brushRef="#br0" timeOffset="62984.61">26846 11465 0,'0'36'16,"0"-54"46,0-17-46,18 35-1,-18-36-15,35 1 16,1-18 0,-1 53-1,0 35 1,-35 36 0,0-36 15,35-35-31</inkml:trace>
  <inkml:trace contextRef="#ctx0" brushRef="#br0" timeOffset="63417.13">27217 11307 0,'-35'0'31,"-1"35"-16,36-18-15,-35 72 16,35-72 0,18 36-1,35-53 1,-1 0 0,1 0-1,0-35 16,0-36-15,-35 18 0,-53 89 31,35-19-47,0 19 15,0-1 1,0 0-1,17 0 1,36-35 0,-35 0-16</inkml:trace>
  <inkml:trace contextRef="#ctx0" brushRef="#br0" timeOffset="64237.98">28257 11148 0,'71'0'15,"-18"-18"1,-18 18-16,1-18 16,-1-17-16,-35-18 31,0 36-31,0-19 15,0-52 17,-18 88-1,1 0-15,-19 88-1,36-35-15,0 88 16,0-17-1,18 17 1,-18-70 0,0-36-1,0 0 1,0-53 46</inkml:trace>
  <inkml:trace contextRef="#ctx0" brushRef="#br0" timeOffset="65054.07">28346 11395 0,'-18'0'0,"18"-36"31,53 1-15,-18 35-1,-17 0-15,52 0 16,-52 18 0,17-18-16,-35 88 15,0-53 1,0 1 15,36-36 16,-19-53-31,19 53-1,69-106 1,-16 71 0,-37 17-1,-52-17 1,36 35-1,-36-36 1,-36 36 0,-16 18-1,52 70 1,0-35 0,0-18-1,52 1 1,19-36-1,-18 0 1,0 0 0,-18-89-1,-35 54 1,-17 35 15,-1 18-15,18-1-1,53-17 17,-36 0-1,-17 18 0,0 35-15,0 0-1,0 88 1,0-88 0,-35 0-1,0-18 1</inkml:trace>
  <inkml:trace contextRef="#ctx0" brushRef="#br0" timeOffset="65783.75">27817 11112 0,'0'0'0,"0"18"78,0 17-62,0 1-16,17 17 0,-17 0 16,71-1-16,-36-16 15,0-36-15,-17 35 31,17-35-15,-35 35-16,35-35 16</inkml:trace>
  <inkml:trace contextRef="#ctx0" brushRef="#br0" timeOffset="66051.25">28116 11183 0,'0'0'16,"-17"0"15,-54 53-15,-35 53 0,71-53-1,0-18 1,35-17-16,-35 35 15,-1-18 1,36 0 0,-35-35-1</inkml:trace>
  <inkml:trace contextRef="#ctx0" brushRef="#br0" timeOffset="85005">23301 12136 0,'18'0'32,"52"0"-17,-52 0-15,17 0 16,0 0-16,-17 0 15</inkml:trace>
  <inkml:trace contextRef="#ctx0" brushRef="#br0" timeOffset="85205.7">23319 12365 0,'35'0'32,"-17"0"-17,17 0-15,-18 0 16,36 0 0,-17 0-1</inkml:trace>
  <inkml:trace contextRef="#ctx0" brushRef="#br0" timeOffset="109649.46">24095 12188 0,'0'-17'172,"17"17"-156,-17-18 0,36 18-16,-19 0 15,36 0 1,-18 0-1,-35 106 32,-17-18-15,17-70-1,35-18 47,-35 35-78,35-17 16,-35 35-1,0-18-15,0-17 16,0 17 15,-17-35-31,-1 0 16,-17 0 15,0 0-15,17-18-1,-17 18 1,-1-35-16,36 17 47</inkml:trace>
  <inkml:trace contextRef="#ctx0" brushRef="#br0" timeOffset="111185.45">24571 12136 0,'-18'0'47,"36"17"188,-18 18-235,53 1 15,-18-19-15,-35 19 16,53-1-16,-35 0 15,35 36 32,-18-54-31</inkml:trace>
  <inkml:trace contextRef="#ctx0" brushRef="#br0" timeOffset="111592.7">24818 12171 0,'-18'-35'16,"-17"52"62,35 18-78,-53 1 16,53 34-16,-53 54 15,18-54 1,35-17-1,0-17 17</inkml:trace>
  <inkml:trace contextRef="#ctx0" brushRef="#br0" timeOffset="112778.87">25224 12206 0,'-36'0'94,"36"-35"-47,0 17-1,18 18-30,0 0 0,-18-35-1,35 35 1,0 18 0,-35 17-1,0 18 1,0 0-1,-17-18 1,17-17 0,-36-18-1,54 0 95,0 0-95,17 0 17,-35 35-32,35 18 15,-35-36 1,0 19-1,0-1 1,-18-35 0,1 18-1,-18-18 1,-1 0 0,19 0-1,-19 0 1,19 0-16,-19 0 47</inkml:trace>
  <inkml:trace contextRef="#ctx0" brushRef="#br0" timeOffset="113722.57">25682 12259 0,'0'0'0,"35"0"93,18 0-77,-17-35 0,-19 35-1,107-36 17,-89 36-1,-17 0 0,-18-17 16</inkml:trace>
  <inkml:trace contextRef="#ctx0" brushRef="#br0" timeOffset="114210.95">25841 12047 0,'0'18'78,"0"0"-78,18 17 16,-18 0-16,0 0 16,35 71-1,-35-35 1,35-36 0,-35 0-16,0 1 31</inkml:trace>
  <inkml:trace contextRef="#ctx0" brushRef="#br0" timeOffset="121231.5">26423 12206 0,'0'-35'125,"0"0"-78,18 35-32,17 0 1,71 0 15,-71 141 1,-105-71-17,-1-52 1,36 17 15,-1-35-15,36-18 15,18-17 0,0 35-15,35 0-1,-53 18-15,53-18 16,-53 53-16,52-53 16,-52 17-16,53 19 15,-17-36 1,-19 0 31</inkml:trace>
  <inkml:trace contextRef="#ctx0" brushRef="#br0" timeOffset="121599.83">26882 12241 0,'0'-35'31,"0"70"16,17-35-32,-17 53-15,53-17 16,-53-19 0,71 71-1,-36-52 1,0-36 31</inkml:trace>
  <inkml:trace contextRef="#ctx0" brushRef="#br0" timeOffset="121899.54">27093 12259 0,'-35'0'31,"35"18"-15,-53-1-16,18 19 15,0 34 1,-18-52-16,35 17 16,18 18-1,-35-35 1</inkml:trace>
  <inkml:trace contextRef="#ctx0" brushRef="#br0" timeOffset="127578.65">27323 12241 0,'0'-35'16,"-18"35"78,18 35-79,0 18 1,0-35 0,53 17-16,35 18 15,-35 0 1,0-18 0,-53 1 15,0-19-16,-18-17 1,1 0 0,-19 0-1,19 0 1,-19 0 15</inkml:trace>
  <inkml:trace contextRef="#ctx0" brushRef="#br0" timeOffset="127809.24">27428 12259 0,'0'-35'31,"53"35"-31,-17 0 16,52-36-1,-18 36 1,1 0 0,-36 0-1,1 0 1</inkml:trace>
  <inkml:trace contextRef="#ctx0" brushRef="#br0" timeOffset="128479.01">28099 12365 0,'-36'0'16,"19"0"15,-18 0-15,-1 0 15,19 0 0,70 0 47,-1 0-78,-16 0 16,52 0-1,-35 0 1,-18 0 0,0 0-1</inkml:trace>
  <inkml:trace contextRef="#ctx0" brushRef="#br0" timeOffset="128874.31">28152 12241 0,'0'36'79,"0"17"-64,0-36 1,0 36-16,0 0 15,17 0 1,-17 0 0,18-35-1</inkml:trace>
  <inkml:trace contextRef="#ctx0" brushRef="#br0" timeOffset="131772.79">28787 12153 0,'17'0'485,"-17"35"374,0 1-859</inkml:trace>
  <inkml:trace contextRef="#ctx0" brushRef="#br0" timeOffset="133284.76">24571 12982 0,'0'35'47,"0"1"-31,0 17-16,0 0 15,0 0 17,0-71 15,0-35-32,0-18 1,0 18-1,0 18 1,35 18 0,1 17-1,-1 35 17,-18 18-17,19-18 1,-36 18-1,0 0 1</inkml:trace>
  <inkml:trace contextRef="#ctx0" brushRef="#br0" timeOffset="133452.99">24571 13141 0,'35'0'47,"18"0"-47,-18 0 16,36 0-16,0 0 16,-1 0-16</inkml:trace>
  <inkml:trace contextRef="#ctx0" brushRef="#br0" timeOffset="134635.23">26723 13017 0,'35'0'15,"-35"36"16,0-1-15,0-17-16,0 17 16,18 36 15,-18-124 47,0 17-78,0 19 16,0-19-16,0-17 15,0 1 1,0 34 15,35-17-15,0 35-1,-17 0 1,17 17 0,-35 19-1,36-36-15,-36 52 16,0-16 0,-18-19-1,18 19 63,35-36-46,-35 35-32,35-35 15,-35 18 1,18-18-1,-18 35 1,-35-17 15,-18-18-15,0 0 0,0 0-1,18 0 1,35-36 15</inkml:trace>
  <inkml:trace contextRef="#ctx0" brushRef="#br0" timeOffset="135870.57">29457 12947 0,'-35'-35'0,"-1"35"15,19 0 1,-19 0 0,36 35-1,-35 88 32,106-52-16,-1-71 1,-34 0-17,-19 0 1,18 0-1</inkml:trace>
  <inkml:trace contextRef="#ctx0" brushRef="#br0" timeOffset="141136.28">28840 12206 0,'0'-18'329,"35"18"-314,-18-35 1,19 35-1,-1 0-15,0 0 16,1 0 0,-1 71 15,-35-54-31,0 107 31,-71-71 0,54-53-15,-19 0 0,36-18 31,0-17-32,0 17 1,18 18-1,0 0 1,35 0 0,-18 0-16,0 35 15,-35-17 1,35-18 0,-35 35-1</inkml:trace>
  <inkml:trace contextRef="#ctx0" brushRef="#br0" timeOffset="141479.29">29457 12188 0,'35'18'47,"0"17"-32,-35 1-15,36-1 16,-1 18 0,-35-36-1</inkml:trace>
  <inkml:trace contextRef="#ctx0" brushRef="#br0" timeOffset="141737.73">29651 12171 0,'-53'0'31,"53"35"-31,-53 0 16,53-17-16,-35 53 31,0-19-15,-1-34-1,36 17 1</inkml:trace>
  <inkml:trace contextRef="#ctx0" brushRef="#br0" timeOffset="146053">30039 12136 0,'0'-36'47,"-53"54"31,53 17-78,-53 0 16,53-17-16,-35 35 16,35 35-1,18-53 1,17-35-1,18 36 1,0-36 15,-18 0-31,-17-18 16,-18-17 0,0 0-1,0 17-15,-36-17 31,1 35-15,0 0 0</inkml:trace>
  <inkml:trace contextRef="#ctx0" brushRef="#br0" timeOffset="146507.13">30357 12241 0,'17'0'62,"54"0"-46,-54 0-16,19 0 15,-19 0 17,19 0-1</inkml:trace>
  <inkml:trace contextRef="#ctx0" brushRef="#br0" timeOffset="146820.81">30427 12100 0,'0'0'16,"0"18"31,0 0-47,0 34 16,0 1-1,0 36 1,0-37-1,0 1 1,0-17 15</inkml:trace>
  <inkml:trace contextRef="#ctx0" brushRef="#br0" timeOffset="148679.23">30886 12136 0,'0'-18'109</inkml:trace>
  <inkml:trace contextRef="#ctx0" brushRef="#br0" timeOffset="149121.79">30939 12753 0,'0'35'31,"0"0"-31,0-17 16,0 17-16,0 1 15,0-19-15,0 36 16,0-18 15</inkml:trace>
  <inkml:trace contextRef="#ctx0" brushRef="#br0" timeOffset="149440.34">30956 12806 0,'0'123'16,"0"-246"-16,0 105 0,0-17 31,36 35-16,-19 0 1,36 0 0,-18 53-1,-35 0 1,0 0 0,0-36-1,0 19 1,-35-36 15,0 0-15,-18 0-1,18 0 1</inkml:trace>
  <inkml:trace contextRef="#ctx0" brushRef="#br0" timeOffset="153043.07">30956 12100 0,'36'0'188,"-19"0"-157,18 0-31,1 36 16,-36 16-1,0-16 1,0 17 0,-36-53-1,36 35-15,-52-17 32,16-18-1,36-36 0,18 36 0,0 0-15,34 18 0,-16 17-1,-1-17 1,0 17-1,-17-35 32</inkml:trace>
  <inkml:trace contextRef="#ctx0" brushRef="#br0" timeOffset="153356.19">31397 12206 0,'18'0'62,"17"71"-62,-35-36 16,35-35-16,-35 53 15,36 0 1,-19-36 0,19-17-1</inkml:trace>
  <inkml:trace contextRef="#ctx0" brushRef="#br0" timeOffset="153576.93">31538 12206 0,'-88'18'31,"88"-1"-15,-35 19-16,0 17 16,35-1-1,-36-16 1</inkml:trace>
  <inkml:trace contextRef="#ctx0" brushRef="#br0" timeOffset="159068.29">31750 12136 0,'0'52'156,"0"-34"-156,0 17 16,18-35-16,-18 53 16,53-53-16,-53 18 0,35-18 15,0 0-15,18 0 16,-35 0 0,17-18 15,0-52 0,-35 17 0,0 88 47,0 0-62,0 1-16,0-1 16,0 18-1,0-18 1,0-17 0,0 17-1</inkml:trace>
  <inkml:trace contextRef="#ctx0" brushRef="#br0" timeOffset="159659.91">32350 12277 0,'35'0'47,"0"0"-47,1 0 16,16 0 0,-16 0-1,-19 0 16,36 0 1</inkml:trace>
  <inkml:trace contextRef="#ctx0" brushRef="#br0" timeOffset="160109.84">32491 12153 0,'0'18'94,"0"-1"-78,0 19-16,0-1 0,0-17 15,0 52 1,0 1 0,0-54-1,0 19 17,0-19-1</inkml:trace>
  <inkml:trace contextRef="#ctx0" brushRef="#br0" timeOffset="161181.12">33038 13088 0,'0'-18'0,"0"1"31,-36 17 32,-34 0-48,17 17 1,35 19-1,18-1 1,0-17 0,53-18 15,-35 0-31,17 0 16,-70 0 62,35 35-78,-35-35 15,35 35-15,-36-17 16,36 35 15,0-36-15,36-17-1,-19 0 1,18 0 0,1 0-1,-19 0 1</inkml:trace>
  <inkml:trace contextRef="#ctx0" brushRef="#br0" timeOffset="166593.13">31221 13829 0,'0'35'16,"35"-52"93,-17 17-93,17 0-16,-17 0 15,35 17 16,-53 18-15,0 1 0,0-1-1,0-17 95,0 17-95,35-35 1,-35 35-16,-18-17 31,1-18-15,-19 0-1,1 0 1,17 0 0,-17 0-1,0 0 17</inkml:trace>
  <inkml:trace contextRef="#ctx0" brushRef="#br0" timeOffset="167079.67">31662 13864 0,'0'35'47,"35"1"-47,-35-19 16,35-17-16,1 106 15,-1-53 32</inkml:trace>
  <inkml:trace contextRef="#ctx0" brushRef="#br0" timeOffset="167293.94">31856 13899 0,'0'0'0,"-53"0"15,0 53 1,-35 0-1,53-17 1,-1 16 0,1-16-1</inkml:trace>
  <inkml:trace contextRef="#ctx0" brushRef="#br0" timeOffset="179377.64">32067 13917 0,'-17'0'62,"87"0"17,-34 0-79,-19 0 0,19 35 31,-36 36 0,-53-36-15,35 18-1,-70-35 1,88 17 0,35-35 30,18 35-30,-35-35-16,17 0 16,-17 0-1,17 0 63</inkml:trace>
  <inkml:trace contextRef="#ctx0" brushRef="#br0" timeOffset="180532.33">23372 14376 0,'17'0'31,"54"0"-15,-36 0-1,18 0 1,17 0 0,-17 0-1</inkml:trace>
  <inkml:trace contextRef="#ctx0" brushRef="#br0" timeOffset="180713.84">23530 14570 0,'0'0'16,"53"0"15,0 0-15,35 0-1</inkml:trace>
  <inkml:trace contextRef="#ctx0" brushRef="#br0" timeOffset="181244.77">24095 14358 0,'0'0'0,"-36"35"47,36 1-31,0-19-16,18 54 15,17-36 1,18-35 0,-35 0-1,17-18 1,-35-17 15,0 0-15,35 35-16,-35-71 15,0 18 1,0 71 46,0 17-62,0 36 16,0-18 0,-17 0-1,17 0 1,53-53 46</inkml:trace>
  <inkml:trace contextRef="#ctx0" brushRef="#br0" timeOffset="181564.53">24465 14376 0,'0'0'0,"-18"0"0,-17 0 16,18 0 15,17 17-31,0 1 16,17 53-1,18-54-15,36 54 16,-36-18 0,-35-36 15,-17-17 16,-19 0-32,1 0 1,0 0-16</inkml:trace>
  <inkml:trace contextRef="#ctx0" brushRef="#br0" timeOffset="181747.83">24465 14393 0,'53'-17'16,"-18"17"0,-17 0-16,70 0 15,-35 0 1,-18 0-1</inkml:trace>
  <inkml:trace contextRef="#ctx0" brushRef="#br0" timeOffset="182307.81">24836 14305 0,'0'0'0,"0"35"62,0 18-46,0-17-16,0 69 16,0-34-1,0-18 1,0-71 78,0-35-94,0 18 15,0 0 1,52 35-1,1 0 1,-17 0 0,17 0-1,-53 17-15,35 1 16,-35 17 0,0 1-1,-35-36 1,-18 0-1,35 17 1,-17-17 0</inkml:trace>
  <inkml:trace contextRef="#ctx0" brushRef="#br0" timeOffset="182481.18">25259 14464 0,'0'18'31,"0"34"-15,0-16-16,0-1 31</inkml:trace>
  <inkml:trace contextRef="#ctx0" brushRef="#br0" timeOffset="182668.2">25241 14323 0,'0'0'0,"36"0"47</inkml:trace>
  <inkml:trace contextRef="#ctx0" brushRef="#br0" timeOffset="182914.52">25559 14252 0,'0'35'32,"0"18"-32,0-17 0,0 17 15,0 17 1,0-17-1,0-18 1,0 1 0</inkml:trace>
  <inkml:trace contextRef="#ctx0" brushRef="#br0" timeOffset="183293.02">25435 14429 0,'0'0'16,"36"0"31,34 0-32,-52 0-15,17 0 16,18 0-1,-18 0 1,0 0-16,1 0 16,-1-18-1,-17 18 17</inkml:trace>
  <inkml:trace contextRef="#ctx0" brushRef="#br0" timeOffset="183665.76">26000 14446 0,'0'0'0,"-18"0"15,-17 0 1,0 0 0,17 0-1,18 18 1,0 35 15,35 35-15,0-35-1,-35-18 1,0-17 15,-17-18-15,-18 0-1,-1 0 17</inkml:trace>
  <inkml:trace contextRef="#ctx0" brushRef="#br0" timeOffset="184168.17">26335 14887 0,'-18'0'93,"-52"0"-77,52 0-16,-35 0 0,0 0 16,0 0-16,-105 0 15,-54 0 1,-35 0 15,-53 53-15,159-53-16,17 0 15,-317 0 1,142 0 0,34 0-1,53 0 1,124 35-1</inkml:trace>
  <inkml:trace contextRef="#ctx0" brushRef="#br0" timeOffset="193567.87">26987 14446 0,'0'71'63,"0"17"-63,0 141 31,18-176 0,-18-123 16,0 52-47,0-35 16,0 0-16,-18-35 15,18 0 1,0 70 0,0 53 15,0 1-31,36 70 16,-1-54 15,-17-16-16,17-36 1,-35-18 0,35 18-1,-35-70 1,18-1 0,17 0-1,-35 107 32,35-1-47,-35-17 0,36 17 16,-1 18-1,18 0 17,-18-18-17,0-35 1,36 0-1,-18-18 1,-18-35 0,-35 1-1,0-1 1,-35 17 0,-18 36-1,35 18 1,18 35-1,36 17 1,52-70 0,0 53-1,-70-53 1,-18 36 15,0-19-15,-18 19-1,-35-36 1,18 0 0,52-18 15,19 18-15</inkml:trace>
  <inkml:trace contextRef="#ctx0" brushRef="#br0" timeOffset="194086.21">27869 14676 0,'0'52'32,"0"-104"-32,-52 52 15,16 35-15,1 35 32,53-34-17,35-36 1,-18 0-1,0-18 1,-35 0 0,35-35-1,-35 18 1,0 53 31,0-1-47,36 89 15,-1-18 1,0 54 0,-35-72-16,0 1 15,0-18 1,-17-53 15,-36 0-15,-18 0-1,36-18 1,35-88 0,0 18-1,0-18 1,70 53 0,19 0-1</inkml:trace>
  <inkml:trace contextRef="#ctx0" brushRef="#br0" timeOffset="194486.2">28646 14605 0,'0'0'15,"0"-18"-15,-18 18 16,-35-35-1,0 35 1,35 18 0,18 35-1,36 35 1,34-53 0,1 71-1,-54-71 1,-17 0-1,0 1 1,-35-36 0,0 0-1,17 0 1,18-18 15,0-17-15,36-53-16</inkml:trace>
  <inkml:trace contextRef="#ctx0" brushRef="#br0" timeOffset="194634.18">28840 14728 0,'0'18'16,"0"35"-1,0-18-15,35 18 16,0 18-1</inkml:trace>
  <inkml:trace contextRef="#ctx0" brushRef="#br0" timeOffset="194795.93">28857 14728 0,'0'0'0,"0"-17"0</inkml:trace>
  <inkml:trace contextRef="#ctx0" brushRef="#br0" timeOffset="195352.09">29051 14746 0,'0'0'0,"53"0"15,0 0 1,-35 0-1,35 53 1,-53 18 0,0-36-16,-18-18 15,18 36 1,0-17 0,35-36 15,1 0-31,16-18 15,19-35 1,-53 0 0,35-17-1,-53 34 1,0 1 15,-53 35-15,17 53-1,1 18 1,35-54-16,18 18 16,35 18-1,0-35 1,17-18 0,-35 0-1,1 0 1</inkml:trace>
  <inkml:trace contextRef="#ctx0" brushRef="#br0" timeOffset="200752.31">8890 10566 0,'0'-36'47,"0"72"31,0-1-62,0 18-1,0-18 1,35-35 15,1 0 63,-1-17-94,18 17 0,0-53 16,-36 53-16,71-53 15,-70 17 17,53 19-17,-36 17 1,-17 0 765</inkml:trace>
  <inkml:trace contextRef="#ctx0" brushRef="#br0" timeOffset="-213739.96">8096 11783 0,'0'17'78,"36"-17"-63,-19 0-15,18 0 16,1 0 0,34 0 15</inkml:trace>
  <inkml:trace contextRef="#ctx0" brushRef="#br0" timeOffset="-213505.47">8114 12012 0,'35'0'47,"-17"0"-32,17 0 16</inkml:trace>
  <inkml:trace contextRef="#ctx0" brushRef="#br0" timeOffset="-208337.96">9190 11589 0,'0'0'0,"0"17"93,0 19-93,0 52 16,0-18-16,0 54 16,17-71-1,-17-18 1,0 0 0,18-35 30,35-35-14,-53 0-32</inkml:trace>
  <inkml:trace contextRef="#ctx0" brushRef="#br0" timeOffset="-207988.65">9366 11695 0,'53'0'16,"-53"-18"-16,-53 88 0,159-140 16,-212 88-16,230-36 15,-89 36 1,-35 87 0,0-16 15,-18-54-16,-17 0 1,35 0 0,35-35 15,18 0-15,-35 36-16,88-36 15,-36 0 1,-17 0-1,-53-18-15</inkml:trace>
  <inkml:trace contextRef="#ctx0" brushRef="#br0" timeOffset="-207489.03">9895 11677 0,'0'0'15,"0"35"17,0 36-32,0-1 15,0 19 1,0-72 0,0 36-1,0-88 48,0 17-48,0-17-15,0 0 16,0-1 0,36 36-1,-19 0 1,19 0-1,17 18 1,-18 35 0,-35-35-1,0 17 1,-35-18 0,-18-17-1,35 0 1</inkml:trace>
  <inkml:trace contextRef="#ctx0" brushRef="#br0" timeOffset="-207305.33">10160 11871 0,'0'53'31,"18"-18"-15,-18 0-1,35-35 1</inkml:trace>
  <inkml:trace contextRef="#ctx0" brushRef="#br0" timeOffset="-207144.12">10195 11624 0,'0'-35'47,"18"35"-47</inkml:trace>
  <inkml:trace contextRef="#ctx0" brushRef="#br0" timeOffset="-206954.92">10407 11553 0,'-18'53'15,"18"88"1,18-70-16,-18-18 15,35-18-15,-35 53 16,35-52 0</inkml:trace>
  <inkml:trace contextRef="#ctx0" brushRef="#br0" timeOffset="-206553.06">10354 11853 0,'0'0'0,"0"-35"31,35 35-31,-17 0 16,35 0-1,-18 0 1,0 0-1,-35 18 1,0-1 0,0 36-1,36 0 17,-19 0-17,19-35 1,-36 17-1,0 0 1,-36-35 15,1 0-15</inkml:trace>
  <inkml:trace contextRef="#ctx0" brushRef="#br0" timeOffset="-206380.92">10707 12065 0</inkml:trace>
  <inkml:trace contextRef="#ctx0" brushRef="#br0" timeOffset="-202785.93">23566 7937 0,'0'-35'62,"-36"35"-46,1 0-1,-53-35 17,-124 0 15,-52 35-1,175 0-30,19 0 0,-71 0-1,35 0 1,18 0 0,-1 0 15,1 0-16,53 0-15,-36 0 16,-34 0 0,52 0-1,0 0 1,-35 17 0,35-17-1,-18 0 1,18 36-1,-35-1 1,53-35 0,17 0-16,-35 17 15,0 19 1,18-36 15,-71 70-15,53-52-1,-35 17 1,35-35 0,-17 36-1,-19-1 1,19 0 0,-1 0-1,18 1 1,-35-1-1,53-17 1,-36 17 0,18 18-1,0 0 17,36-18-32,17 18 15,-35-18 1,35 18-1,0 71 1,0-36 0,0-35-1,35 0 1,88 17 0,71-17-1,0 0 1,0-18-1,-17-35 1,-18 0 0,211-53-1,-88-17 17,-17 34-17,-18-16 1,0 16-1,70 1 1,-88-36 0,1-34-1,-72 34 1,-87-35 0,-18 71-1,-53-36 1,0 18-1,0-17 1,0 52-16,-18-52 16,-17 52 15,35-35-15,-35 0-1,35-35 1,-18 53-1,-17 17 17,0 18-17,17 0 1,-70 0 0,17 35-1</inkml:trace>
  <inkml:trace contextRef="#ctx0" brushRef="#br0" timeOffset="-201253.68">21484 8996 0,'0'35'47,"0"0"-47,0-17 16,0 17-16,-35 1 16,35 52-1,-106 247 16,0-106 1,-70 18 30,88-123-31,35-89-15,0 0-16,18 36 16,-54-1-1,19-17 1,-1 18 0,-35-1-1,-17-17 1,35 0-1,0 0 1,-18 0 0,53 0-1,-18 0 1,1-36 0,-1 19-1,18-1 1,-53 0-1,36 1 1,-1-1 0,36-18-1,-18 19 1,-88-1 0,88 0-1,0-17 1,-17 17-1,34 1 1,-17-1 0,0-35-1,1 35 17,34-35-17,18 18 1,35-36 124,-35 0-140</inkml:trace>
  <inkml:trace contextRef="#ctx0" brushRef="#br0" timeOffset="-200754.45">19103 11077 0,'-53'18'31,"35"-18"-31,18 53 0,-35-18 16,0 36-1,35-18 1,0-1 0,0 1-1,0-17 17,0 17-17,17-1 1,-17-34-16,71-18 15,-18 0 1,-18 0 0,0 0-1,-17 0 17,17 0-1</inkml:trace>
  <inkml:trace contextRef="#ctx0" brushRef="#br0" timeOffset="-192868.05">5327 12171 0,'0'0'0,"0"-35"31,0 70 47,0 0-62,0 0-16,0 106 31,0-88-31,0 247 31,0-194-15,0-35-1,18-36-15,34 0 16,19 18 0,0-35-1,17-18 1,-35 0-16,0 0 15,35 0 1,-53 0 15,-35-36-15,35 1 0,-35 18-1,0-19 1,-17 36-1,-19-35 1,36 0 0,-35 35-1,35 35 17,18-35-17,70 106 1,-53-71-1,18 18 1,-53-18 0,0 1 15,-17-36-31,-19 0 16,36 35-1,-17-35 1</inkml:trace>
  <inkml:trace contextRef="#ctx0" brushRef="#br0" timeOffset="-192633.98">6191 12823 0,'0'0'15,"0"36"1,0-1 0,18 88-1,-18-87-15,35 17 16,-35 0 0,35 35-1,-35-53 1</inkml:trace>
  <inkml:trace contextRef="#ctx0" brushRef="#br0" timeOffset="-192235.45">6138 13070 0,'0'0'0,"0"-17"16,36 17-1,17 0 1,17 0-16,-52 0 16,17 0 15,-35 70-15,88 54-1,-35-71 1,0-53-1,-18 0 1,18 0 0,-53-88-1,0 17 1,-35 36 0,-36-1-1,1 36 1,52 0-1</inkml:trace>
  <inkml:trace contextRef="#ctx0" brushRef="#br0" timeOffset="-192016.67">6809 12947 0,'0'0'0,"0"53"16,0-18 0,0 18-16,0 0 15,35 88 1,-35-106-16,35 54 16,-35-54-1</inkml:trace>
  <inkml:trace contextRef="#ctx0" brushRef="#br0" timeOffset="-191365.95">6720 13194 0,'124'70'16,"-248"-140"-16,160 70 46,17 0-46,-18 0 16,53 0 0,-70-18-1,88 18 1,-89 0 0,-34 18-1,-1 17 1,18 0-16,0-17 15,0 17-15,0 1 16,35-36 31,0-18-31,-35-35-1,18 88 16,53 1-15,-36-36 0,0 0-16,18 0 15,-18 0 1,-35-18 0,0-53-1,0 19-15,0-37 16,0 19-1,0 34 17,0 72-1,0 17-31,0 35 16,0 0-1,18 18 1,17-71-1,18-17 1</inkml:trace>
  <inkml:trace contextRef="#ctx0" brushRef="#br0" timeOffset="-191164.29">7867 13141 0,'18'0'31,"17"0"-31,-18 0 0,19 0 16,-19 0-1,19 0-15</inkml:trace>
  <inkml:trace contextRef="#ctx0" brushRef="#br0" timeOffset="-191000.78">7902 13300 0,'53'-36'0,"-106"72"16,106-36-1,53 0 1,-88 0-16,35 0 15</inkml:trace>
  <inkml:trace contextRef="#ctx0" brushRef="#br0" timeOffset="-190001.15">8520 12947 0,'0'0'0,"0"-18"125,35 18 31,-35 71 78,0-36-218,0-17-16,0 35 16,17-53-16,-17 35 15,36-35 1,-1 0-16,18 0 15,-53-18-15,53 18 16,-18-53 15,-35-35 16,0 106 0,0 52-31,0-34-16,35 70 15,-17-54 1,-18-34 0,35-18-1,1 0 16</inkml:trace>
  <inkml:trace contextRef="#ctx0" brushRef="#br0" timeOffset="-189661.62">9031 13053 0,'-18'88'31,"18"-53"-16,0-17-15,53 17 16,18 18 0,-18-53-1,0 0 1,-53-35 0,0-18-1,0-18 1,0 54-1,-88 17 17,70 0-17,-35 0 1,18 35 0</inkml:trace>
  <inkml:trace contextRef="#ctx0" brushRef="#br0" timeOffset="-189450.08">9631 13123 0,'35'0'15,"-17"0"1,70 0-16,-18 0 31</inkml:trace>
  <inkml:trace contextRef="#ctx0" brushRef="#br0" timeOffset="-189198.59">9701 12982 0,'0'18'31,"0"35"-31,0 0 16,0-18-16,36 71 15,-1-53 1,-17 0 15,17-53-15</inkml:trace>
  <inkml:trace contextRef="#ctx0" brushRef="#br0" timeOffset="-188916.83">10089 13053 0,'0'35'46,"0"0"-46,0-17 16,0 70-16,0-35 31,18-18-15,-18 1 0,35-36-16</inkml:trace>
  <inkml:trace contextRef="#ctx0" brushRef="#br0" timeOffset="-188515.28">10319 13070 0,'53'0'16,"-18"0"-1,-35 18 1,53 35-16,-53 0 16,0 35-1,0-17 1,-18-54-1,18 19 48,18-36-47,17 0-16,18 0 15,0 0 1</inkml:trace>
  <inkml:trace contextRef="#ctx0" brushRef="#br0" timeOffset="-188264.37">11077 13159 0,'18'0'16,"35"0"0,-36 0-1,36 0 1</inkml:trace>
  <inkml:trace contextRef="#ctx0" brushRef="#br0" timeOffset="-188098.72">11112 13300 0,'0'0'15,"36"0"16,34 0-31,-52 0 16,17 0-16</inkml:trace>
  <inkml:trace contextRef="#ctx0" brushRef="#br0" timeOffset="-187315.44">11800 13070 0,'0'-35'32,"0"17"-17,0-17 1,0 18 31,-35 17 140,17 0-171,-17 0 0,0 52-1,35-16 1,35-1 15,18-35-31,159 194 31,-177-159 1,-88 1-1,-70-36 0,70 0-15,53-18-16,-18-35 15,18 0 1</inkml:trace>
  <inkml:trace contextRef="#ctx0" brushRef="#br0" timeOffset="-187096.87">11889 13035 0,'17'0'15,"-34"-35"-15,17 70 16,17-70 0,36 35-1,0 0 1,0 0-1,35 0 1,-53 17 0</inkml:trace>
  <inkml:trace contextRef="#ctx0" brushRef="#br0" timeOffset="-186664.48">12294 13070 0,'0'0'0,"18"0"16,35 0 0,-18 0-1,18 18 1,-53 53-1,0-1 1,-53 36 0,0-71-1,0 1 1,53-54 31,0-17-32,36 35-15,-1 0 32,53 0-17,-35 53 1,18-1 0,-54-52-1,36 36-15</inkml:trace>
  <inkml:trace contextRef="#ctx0" brushRef="#br0" timeOffset="-186117.23">12806 13088 0,'0'35'31,"0"-17"-31,0 35 16,0 0-1,0 17 1,0-34-16,0-19 16,0-52 62,0 0-78,17 17 15,1-35-15,-18 18 16,53 35 0,-18 0-1,1 18 1,-1 52-1,0-52 17,-35 52-17,-18-70 1,-34 0 0,16 0-1,-17 0 1,18 0-16</inkml:trace>
  <inkml:trace contextRef="#ctx0" brushRef="#br0" timeOffset="-185948.63">13088 13212 0,'35'70'31,"-35"1"-31,36-36 31,-36 0-31</inkml:trace>
  <inkml:trace contextRef="#ctx0" brushRef="#br0" timeOffset="-185743.02">13300 13053 0,'0'-36'31</inkml:trace>
  <inkml:trace contextRef="#ctx0" brushRef="#br0" timeOffset="-185531.31">13423 13000 0,'0'53'32,"0"0"-32,0 17 15,0 18 1,0-52-16,0 34 16,0-34-1</inkml:trace>
  <inkml:trace contextRef="#ctx0" brushRef="#br0" timeOffset="-185032.41">13388 13176 0,'0'0'0,"18"0"47,52 0-31,-35 0-1,36 0 1,17 0 0,-70 0 15,-18-35-31,-36 35 62,36 18-46,0 17-16,0 0 16,36 36-1,17-1 1,-53-34-1,-18-36 17,-17 0-17,-1 0 1,-16 0 0,-19 0-1</inkml:trace>
  <inkml:trace contextRef="#ctx0" brushRef="#br0" timeOffset="-184357.65">11747 13388 0,'53'18'62,"36"-18"-46,34 0-16,724 123 31,-1-88 0,-722-35-15,-18 53-16,-53-53 15,70 18 1,-105-18 0,17 0-1,-35 35 79,-18-35-94</inkml:trace>
  <inkml:trace contextRef="#ctx0" brushRef="#br0" timeOffset="-179214.18">15716 13212 0,'18'0'16,"0"0"-16,34 0 15,90 35 1,-37 0-16,460 89 31,-459-89 1,-53-35 46,-1 0-78</inkml:trace>
  <inkml:trace contextRef="#ctx0" brushRef="#br0" timeOffset="-178232.53">21361 14146 0,'-18'0'78,"18"-17"-78,-35 17 16,-177-36 15,124 36-31,-494-88 32,458 88-17,71 0 1,53-35 15</inkml:trace>
  <inkml:trace contextRef="#ctx0" brushRef="#br0" timeOffset="-176338.13">18221 13406 0,'0'-18'265,"0"0"-234,0-17 1,0 0-1,-53 35-15,18 0-1,-53 0 16,17 70 1,71 18-17,0-35 1,0 0 0,88-35-1,-53-18 1,1 0-1,17 0 1,0 0 0,-36 0-1,19-35 1,-36-1 0,0 19-1,0-19-15,0 72 94,0-19-78,0 19-16,-18 34 15,18-17-15,0 35 31,0-52-31,0-19 16,0 19 0,0-54 109,18-17-110</inkml:trace>
  <inkml:trace contextRef="#ctx0" brushRef="#br0" timeOffset="-175041.87">18574 13423 0,'35'0'78,"-17"0"-78,17 0 0,18 0 47,-53 18 31,0-1-62,0 36-16,0 0 15,0 0-15,0 18 16,0-18-16,0 17 15,0-17 1,-18-53 15,18 18-15</inkml:trace>
  <inkml:trace contextRef="#ctx0" brushRef="#br0" timeOffset="-174861.66">18627 13688 0,'0'0'0,"35"0"31,-17 0-15,34 0-16,1 0 15,89-36 1</inkml:trace>
  <inkml:trace contextRef="#ctx0" brushRef="#br0" timeOffset="-174380.02">19068 13547 0,'35'0'16,"-70"0"-1,-1 0 1,36 53 0,0 88-1,-35-106-15,35 53 16,0-53 0,0-52 62,18-36-63,17 18 1,0 35 0,-17 0-1,35 0 1,-53 17-16,17-17 15,-17 36 1,0 16 0,0-16-1,-17-36 1,-18 0 0,17 17-1,-17-17 1</inkml:trace>
  <inkml:trace contextRef="#ctx0" brushRef="#br0" timeOffset="-174212.29">19350 13864 0,'0'53'15,"0"0"1,17-35 0</inkml:trace>
  <inkml:trace contextRef="#ctx0" brushRef="#br0" timeOffset="-174020.19">19385 13688 0,'0'0'0,"0"-36"0,18 36 63</inkml:trace>
  <inkml:trace contextRef="#ctx0" brushRef="#br0" timeOffset="-173796.81">19526 13600 0,'18'17'15,"-36"-34"-15,18 52 16,0 18-16,0 70 15,0-17 1,0-53 0,-17 0-1</inkml:trace>
  <inkml:trace contextRef="#ctx0" brushRef="#br0" timeOffset="-173346.65">19456 13847 0,'0'-18'32,"70"18"-1,-17 0-16,-18 0 1,-17 0 0,-18 53 93,0-36-93,35 19-16,-35-1 15,18 0-15,-18 1 16,0-1 15,-35-35-15,-1 0-1,1-18 1</inkml:trace>
  <inkml:trace contextRef="#ctx0" brushRef="#br0" timeOffset="-171920.91">20073 13811 0,'0'-35'31,"0"17"-31,0-35 16,0 0 0,0 36-1,-18-18-15,-35-18 16,53 17 0,-88-34-1,18-1 1,17 1-1,-53-1 1,-53-17 0,53 53-1,18-18 1,-18 0 0,18 0-1,0-18-15,-35 36 16,70 35-1,0-35 1,-18 35 0,-88 0-1,18 0 1,18 0 15,35 0-15,-54 0-1,54 17 1,18-17 0,17 53-1,-53 18 1,53-36 0,-17 18-1,17 18 1,17-1-1,1 18 1,-18 1 15,0 16-31,18-16 32,35 16-17,0 37 1,0-72-1,53 18 1,-53-52 0,141 52-1,-70-18 1,34-34 0,19 17-1,17-1 1,71 37-1,-71-54 1,17-35 0,-34 0-1,52 0 17,-35 0-17,124 0 1,-142 0-1,36 0 1,18-35 0,-89-1-1,-35 1 1,-36-35 0,19-19-1,-1 36 1,0-17-1,-35 17 1,0 0 0,0-35 15,0 53-31,0 17 16,0-17-1,0-1 1,-17 1-1,17 0 1,-36 70 47</inkml:trace>
  <inkml:trace contextRef="#ctx0" brushRef="#br0" timeOffset="-171162.07">17268 14552 0,'-88'71'31,"88"-36"-31,0 18 16,194 53 15,-158-53 16,-125-18-16,54-35-15,0 0-1,0 0 1,35-88 0,17 88-16</inkml:trace>
  <inkml:trace contextRef="#ctx0" brushRef="#br0" timeOffset="-170628.91">17445 14799 0,'17'0'16,"36"0"-16,36-35 31,-248 70-31,318-106 0,-106 54 31,-53-18-15,-18-1-1,-35 36 1,18 53 0,-1 0-1,36 0 1,0-18 0,89-35-1,-54 0 1,0 0-1,-35 18 17,35 17-17,-35-52 48,0-1-48,0-17-15,18-1 16,-18 19-16,53-19 16,-18 36-1,-17 18 17,-18 0-32,35 52 15,0-52 1,1 17-1</inkml:trace>
  <inkml:trace contextRef="#ctx0" brushRef="#br0" timeOffset="-170210">18097 14623 0,'0'0'16,"0"17"-1,36 89 1,-36 18 0,0-54-1,35 1 1,-35-107 31,0 1-32,0 17-15,-35-52 16,-18 70 0,0 0-1,18 18 17,-1 17-32,36-18 15,0 19-15,0-1 16,0 0-1,18-35 1,88 0 0,-53 0-1</inkml:trace>
  <inkml:trace contextRef="#ctx0" brushRef="#br0" timeOffset="-169257.96">18556 14905 0,'0'0'0,"53"0"31,0 0-31,0 0 16,17 0-16,54 35 31,-71-53 0,-53 1 1,-18-18-1,18 52 0,18 18-31,-18-17 16,0 17-16,35 1 15,-35-1 1,0 18 0,-35-18 15,0-35-31,70 0 62</inkml:trace>
  <inkml:trace contextRef="#ctx0" brushRef="#br0" timeOffset="-169045.84">19209 14887 0,'0'18'31,"35"70"-16,-70-194-15,70 318 16,0-106 0,-35-89-16,18 36 15</inkml:trace>
  <inkml:trace contextRef="#ctx0" brushRef="#br0" timeOffset="-168726.99">19262 14887 0,'0'0'16,"70"0"15,-17 0-15,0 53-1,-18 71 1,-35-71 0,0-18-1,0 18 1,0-36 0,-53 19 15,0-36-16,36 0 1,17-18-16</inkml:trace>
  <inkml:trace contextRef="#ctx0" brushRef="#br0" timeOffset="-168444.11">19650 14922 0,'0'18'0,"0"-36"16,-36 54 31,1 52-31,35 0-1,0-17 1,35-36-1,1-35 1,-1 35-16,0-35 16,18 0-1,-35 0 1</inkml:trace>
  <inkml:trace contextRef="#ctx0" brushRef="#br0" timeOffset="-167878.12">17921 15434 0,'0'0'16,"71"0"-16,34 0 16,54 35-1,53-35-15,247 0 16,-19 0-1,-193 0 1,0 0 0,-194 36-1,-17-36 1,-1 0 46</inkml:trace>
  <inkml:trace contextRef="#ctx0" brushRef="#br0" timeOffset="-164009.02">3757 16581 0,'0'0'0,"-35"0"16,-18 0 0,0 0-1,53 52 17,335 72-1,-159 17 0,-176-88 0,-35-53-15,-18 35 0,0-35-1,-17 0 1,52-17-16</inkml:trace>
  <inkml:trace contextRef="#ctx0" brushRef="#br0" timeOffset="-163826.18">3863 16651 0,'35'-18'0,"-70"36"0,123-36 16,-53-17-1,1 35-15,69 0 16,-16 0 0,-36 0-1</inkml:trace>
  <inkml:trace contextRef="#ctx0" brushRef="#br0" timeOffset="-161510.12">4498 16616 0,'70'53'109,"-34"-36"-93,17 19-16,0-1 16,52 53 15,-69-88 0,-36 18-15</inkml:trace>
  <inkml:trace contextRef="#ctx0" brushRef="#br0" timeOffset="-161226.81">4851 16563 0,'0'0'0,"-36"0"0,19 0 15,-36 53 1,18 35 0,-1 18 15,36-53-15,-35-18-1,35 0 1,-18-35-1</inkml:trace>
  <inkml:trace contextRef="#ctx0" brushRef="#br0" timeOffset="-160476.93">5450 16651 0,'0'-35'16,"0"0"-1,0 17 1,0-17 0,-35-1-1,0 19 1,-18 17-1,35 0-15,-52 17 16,34 36 0,36 0 15,0-35-31,36 17 31,17 0-15,-18 1-16,0-19 15,18 19 1,-35-19 0,17 18-1,-70 1 17,-1-36-17,19-18 1,-18 0 15,35-17-31,0 0 16,17-18 15,36 18-15,-18 35-1,-17-36 1,17 36-1</inkml:trace>
  <inkml:trace contextRef="#ctx0" brushRef="#br0" timeOffset="-151864.22">3210 16792 0,'0'0'0,"18"0"93,-18-35-77,35 35-16,0 0 16,18 0-1,-53 35-15,36 36 16,-54 52-1,-53-17 17,36-88-17,18-18 1,-19 0 0,36-36 15,0 19-16,18 17-15,0-35 16,17 35 0,18 35-1,-18-18 1,-17 19 0,17-1-1,0-35 16</inkml:trace>
  <inkml:trace contextRef="#ctx0" brushRef="#br0" timeOffset="-150205.8">3828 16757 0,'0'0'0,"0"-35"47,0-1-16,-18 36-15,0 0 15,-17 0-15,0 0-1,35 36 1,0-1-16,-18 18 15,18 0 17,0 35-17,0-35 1,35-18 0,18-35-1,18 0 1,-53 0-16,17-17 15,0-19 1,0 1 0,1-18-1,-19-35 1,19 35 15,-36 35-31,0-17 31,0 0-15,-36 17 0,19 18-1,-54 0 1,36 0 0,-36 0-1,36 0 1,0 35-1,17 18 1,18 18 0,0-1-1,0-52 1,0 35 0,53 0-1,0-53 1,17 0 15,-17-18-15,18-17-1,-53-18 1,52 18 0,-70-18-1,0 0 1,0 18-1,0-54 1,-53 89 0,-17 0-1,17 0 1,-18 0 0,1 0-1,34 18 16,1 70-15,35-35 0,-35 35-1,35-35 1,17 18 0,1-71 15,35 0-31,0 0 15,0 0 1,-18 0 0,18-53-1,18-71 1,-71 89 0,35-35-1,-35 34 16,-18 1-15,1 0 0,-36 35-1,0 0 1,-18 0 0,18 17-1,36 19 1,-19-36-1,36 17 1,0 19 15</inkml:trace>
  <inkml:trace contextRef="#ctx0" brushRef="#br0" timeOffset="-149351.69">6156 16633 0,'18'0'47,"35"0"-47,-1 0 16,-16 0-16,17 0 0,-18 0 15,0 0 1</inkml:trace>
  <inkml:trace contextRef="#ctx0" brushRef="#br0" timeOffset="-149171.02">6244 16810 0,'18'0'32,"-1"0"-32,-52 0 0,123 0 15,-35 0 1,-17 0 0</inkml:trace>
  <inkml:trace contextRef="#ctx0" brushRef="#br0" timeOffset="-146217.15">6985 16510 0,'0'18'109,"0"35"-93,18 17-16,-18 1 31,35-36-31,-35 0 32,18-35 46,-18-35-78</inkml:trace>
  <inkml:trace contextRef="#ctx0" brushRef="#br0" timeOffset="-145869.98">7302 16492 0,'0'18'16,"0"-36"-16,-52 142 15,52-54 1,0 1 0,35-71-1,0 0 16,0 0-31,1-18 32,-36 1-17,-18-19 1,-17 36 0,-1 0-1,1 0 16,35 18-31</inkml:trace>
  <inkml:trace contextRef="#ctx0" brushRef="#br0" timeOffset="-145522.44">7602 16581 0,'0'17'15,"18"-34"-15,-71 52 16,88-70-16,-70 123 0,53-35 16,35-18-1,0-35 1,-18 0 0,18-18 15,-36 1-16,-17-36 1,0 0 0,-35 18-1,-18 35 1,18 0 0,0 0-1,35 17 1</inkml:trace>
  <inkml:trace contextRef="#ctx0" brushRef="#br0" timeOffset="-145023.03">8132 16457 0,'0'35'32,"0"-17"-32,0 88 15,0-36 1,0-17 0,0-17-1,0-72 32,0 1-31,17 35-1,-17-53-15,53 18 16,-18 35 0,1 0 15,-1 35-16,-35-17 1,0 17 0,-18-35-1,-35 18 1,36-18 0</inkml:trace>
  <inkml:trace contextRef="#ctx0" brushRef="#br0" timeOffset="-144854.99">8449 16598 0,'0'88'31,"0"-52"-31,35-1 16</inkml:trace>
  <inkml:trace contextRef="#ctx0" brushRef="#br0" timeOffset="-144663.01">8378 16492 0</inkml:trace>
  <inkml:trace contextRef="#ctx0" brushRef="#br0" timeOffset="-144433.18">8608 16439 0,'0'0'15,"0"36"1,0-1-16,0 71 15,17-53 1,-17 0 0,0-36-1</inkml:trace>
  <inkml:trace contextRef="#ctx0" brushRef="#br0" timeOffset="-143953.78">8537 16598 0,'18'0'32,"17"-17"-17,0 17-15,-17 0 16,35 0-1,0-36 1,-18 36 0,-35-35-1,0 70 48,0 18-48,0-35 1,0 17-16,0 18 16,35-18-1,18 1 1,-53-1 31,-17-35-32,-1 0 1,-35 0 0,36 0-16,-19 0 15</inkml:trace>
  <inkml:trace contextRef="#ctx0" brushRef="#br0" timeOffset="-143066.35">7126 16969 0,'0'17'62,"18"-17"-46,17 0-1,53 0-15,71 0 16,17 0-16,724 0 31,-353-17 0,-353 17 1,-159 0-17,0 0 32,-52 0 297</inkml:trace>
  <inkml:trace contextRef="#ctx0" brushRef="#br0" timeOffset="-139220.18">7532 15893 0,'-35'105'31,"70"-210"-31,-70 246 0,35-106 15,52-35 1,-16 35-16,17-35 16,-18-17 15,-53-89 16,36 0 0,70 177-16,-70-19-15,-18 1-1,0-88 48,0-18-48,0 36 1,35-19-16,36-34 16,-19 52 15,-16 18-31,34 0 15,-34-35 1,-54 88 15,18-36-31,-53 19 16,53 17 0,35-53 30,-17 0-46,-18-18 16,0 0 0,35 18-1,1 53 32,34 35-31,-17 18-1,-53-71 1,0 1 0,-35-1-1,-18-35 1,35 0 0,-17-35-1,35-36 1,0 54-16,0-36 15,106 17 1,-18-17 0</inkml:trace>
  <inkml:trace contextRef="#ctx0" brushRef="#br0" timeOffset="-138346.92">8555 15769 0,'0'35'16,"0"1"0,0 70-1,35-283-15,-53 424 16,1-494-16,34 529 16,-17-299 30,0-19-30,0 1-16,0-18 16,0-17-1,0 34 17,0 1-17,36 53 1,-19 52-1,-17 1 1,36-36 0,-1 0-1,-35-70 48,0 0-63,35 17 15,-35-17-15,0 0 16,0 70 31,18 18-31,-18-18-1,35-35 1,0 0-1,-17 0 1,-18-35 0,35-36-1,-35 54 1,0-19 0,0 54 15,0 17-16,0 1-15,36-19 16,17 36 0,-53 0-1,0-35-15,0 17 47,-36-35-31,36-35 15,36-18-15</inkml:trace>
  <inkml:trace contextRef="#ctx0" brushRef="#br0" timeOffset="-137934.05">9119 15893 0,'-70'70'78,"140"-140"-78,-123 140 15,89-70 1,17 0 0,-53-35-1,35 35 1,-35-35-16,17 35 31,36 105-15,-53-52-1,36 0-15,-36 18 16,0-18 0,0-18-1,-18-17 1,-35-18-1,18 0 1,17-71 15,18 18-15,0 18 0</inkml:trace>
  <inkml:trace contextRef="#ctx0" brushRef="#br0" timeOffset="-137099.84">9895 16245 0,'0'0'0,"53"-35"78,-17 35-62,17-53-16,-1 18 15,19 0-15,405-177 32,-282 141 14,-158 36-46,-1 35 16,-35-35 62</inkml:trace>
  <inkml:trace contextRef="#ctx0" brushRef="#br0" timeOffset="-136615.41">11042 15469 0,'0'-35'15,"0"17"16,0 71 16,18 0-47,-18 35 16,35-17 15,-35-53-15,0 17-16</inkml:trace>
  <inkml:trace contextRef="#ctx0" brushRef="#br0" timeOffset="-136303.49">11077 15734 0,'53'-88'62,"71"-1"-31,-301 266-31,407-406 0,-230 193 16,0 1 0,17 35 15,-17 35 0,0 1-15,0 52-1,0-35 1,0-36-16,0 36 16,35-17 15</inkml:trace>
  <inkml:trace contextRef="#ctx0" brushRef="#br0" timeOffset="-135967.88">11553 15628 0,'0'35'31,"0"-17"-31,0 17 15,0 18 1,0-35 0,36-18-1,-1 0 17,-35-53-17,18 53 1,-18-53-16,0 0 15,35 53 1,35 0 0</inkml:trace>
  <inkml:trace contextRef="#ctx0" brushRef="#br0" timeOffset="-135686.35">11959 15416 0,'35'89'16,"-105"-195"-1,105 123-15,-105 1 32,70 35-32,0 0 15,0 70 1,-36-52-16,36-18 15,0-36-15,0 54 16,18-53 0,17-18 15</inkml:trace>
  <inkml:trace contextRef="#ctx0" brushRef="#br0" timeOffset="-135469.08">12047 15469 0,'0'0'31,"0"18"-15,0 52-1,0-17 1,0-35-1,-17 35 1,-1-18 0</inkml:trace>
  <inkml:trace contextRef="#ctx0" brushRef="#br0" timeOffset="-135302.84">11853 15663 0,'0'-17'15,"89"-19"17,-178 89-32,283-141 15,-105 88 1,-37 0-16,-34 0 16</inkml:trace>
  <inkml:trace contextRef="#ctx0" brushRef="#br0" timeOffset="-134791.22">12294 15575 0,'0'0'63,"0"-18"-16,18 18 15,35 0 235</inkml:trace>
  <inkml:trace contextRef="#ctx0" brushRef="#br0" timeOffset="-134452.62">12876 15452 0,'0'0'0,"53"0"31,53 0 1,-71 0-32,71 0 31,-70 0 16</inkml:trace>
  <inkml:trace contextRef="#ctx0" brushRef="#br0" timeOffset="-133935.26">13652 15275 0,'0'0'15,"-70"-88"1,17 88-1,0 18 1,18 70 0,0-35-1,35-18 1,17 18 0,54-18-1,-18-35 1,-18 0-1,-17-17 1,17-1 0,-35-17-1,0 70 32,0 0-47,0 71 16,0-35-1,35-18 17,-35-18-32,18-35 15,17 0 1</inkml:trace>
  <inkml:trace contextRef="#ctx0" brushRef="#br0" timeOffset="-133601.62">13917 15328 0,'71'53'16,"-142"-106"-16,71 18 16,53 35-1,18 0 1,-19 0-1,-16 0 1,-36 18 15,0-1-15,0 36 0,0 35-1,0-35-15,0 0 16,0 0-1,0-18 17</inkml:trace>
  <inkml:trace contextRef="#ctx0" brushRef="#br0" timeOffset="-133434.87">14023 15522 0,'0'0'47,"18"-35"-47,-1 35 16,36 0-16,35 0 15,-35 0 1</inkml:trace>
  <inkml:trace contextRef="#ctx0" brushRef="#br0" timeOffset="-132986.18">14587 15275 0,'18'36'31,"-53"-19"-15,52-70-16,-34 159 0,17 0 15,0-18 1,0-53-1,0-17 1,0-53 47,17-18-48,1 18 1,53-1-1,-19 36 1,-34 18 0,-18 35-1,0-36 1,-35 19-16,17-36 16,-35 0-1,36 0 1</inkml:trace>
  <inkml:trace contextRef="#ctx0" brushRef="#br0" timeOffset="-132827.15">14852 15487 0,'0'0'15,"0"53"1,0-18 0,18-35-1</inkml:trace>
  <inkml:trace contextRef="#ctx0" brushRef="#br0" timeOffset="-132655.85">14870 15293 0</inkml:trace>
  <inkml:trace contextRef="#ctx0" brushRef="#br0" timeOffset="-132419.47">15064 15258 0,'0'35'16,"0"-70"-16,0 70 15,0 0-15,0 53 16,0-35 0,0-35-1,0 35 1</inkml:trace>
  <inkml:trace contextRef="#ctx0" brushRef="#br0" timeOffset="-132145.02">15028 15487 0,'18'-88'47,"123"52"-15,-300 160-32,318-212 31,-159 141-16,0-36-15,0 36 16,35 0 0,-35-18 15,-35-35-15,0 0-1,-18 0 1</inkml:trace>
  <inkml:trace contextRef="#ctx0" brushRef="#br0" timeOffset="-131169.9">10760 16228 0,'0'0'0,"0"17"156,0 36-140</inkml:trace>
  <inkml:trace contextRef="#ctx0" brushRef="#br0" timeOffset="-130763.53">10283 16528 0,'36'53'63,"-19"-53"-63,36 35 15,18-35-15,-1 35 16,19 0 0,-54-17-1,18-18 1,-53 35 15,17-35-31,36 0 16</inkml:trace>
  <inkml:trace contextRef="#ctx0" brushRef="#br0" timeOffset="-130300.66">11483 16563 0,'0'-35'15,"0"88"17,0-1-32,35 72 15,-17-18 1,-18-89-1,0-34 32,0-19-31,0-16 0,0-72-1,0 1 1,0 52-1,17 18 1,36 18 0,0 35-1,-17 0 1,-1 18 0</inkml:trace>
  <inkml:trace contextRef="#ctx0" brushRef="#br0" timeOffset="-130018.56">11571 16633 0,'0'0'47,"53"0"-32,-18 0-15,1 0 16,52-35-1,-71 35 1,-17 35 15,0 1-15,0-1 0,0 18-1</inkml:trace>
  <inkml:trace contextRef="#ctx0" brushRef="#br0" timeOffset="-129877.74">11836 16528 0,'0'-36'15,"0"72"1,17-72-1</inkml:trace>
  <inkml:trace contextRef="#ctx0" brushRef="#br0" timeOffset="-129617.33">12047 16704 0,'53'0'31,"-17"0"-31,-160-35 0,159 70 15,54-53 1,-89-35 15,-36 71-15,36 17 0,-53 18-1,0 0 1,36-18-1,17 18-15</inkml:trace>
  <inkml:trace contextRef="#ctx0" brushRef="#br0" timeOffset="-129367.7">12471 16722 0,'0'0'0,"17"0"16,19 0 0,-1 0-1,18 0-15,-18 0 16,0 0-1,36-18 1</inkml:trace>
  <inkml:trace contextRef="#ctx0" brushRef="#br0" timeOffset="-111603.92">13476 16422 0,'0'0'0,"0"70"187,18-52-187,-18 35 16,0-18-16,35-17 16,-35 52-1,0-17 17,35-53 14,-17-35-14</inkml:trace>
  <inkml:trace contextRef="#ctx0" brushRef="#br0" timeOffset="-111238.25">13758 16404 0,'0'-35'15,"0"70"32,0-17-31,0 35-16,36 53 15,-36-36 1,35-35 0,-35 1-1,0-1 1,18-35-16</inkml:trace>
  <inkml:trace contextRef="#ctx0" brushRef="#br0" timeOffset="-110880.2">14235 16387 0,'0'88'0,"0"-176"0,-36 88 16,36 52 15,18 1-15,52 0-1,-34-53 1,-36 36-1,35-36-15,-35 35 16,0 0 0,-18-17 15,-17-18-15,0 0-1,17-18 1</inkml:trace>
  <inkml:trace contextRef="#ctx0" brushRef="#br0" timeOffset="-110710.8">14252 16439 0,'71'-35'62,"-142"70"-62,212-70 16,-88 18 0,-17 17-16,16 0 15</inkml:trace>
  <inkml:trace contextRef="#ctx0" brushRef="#br0" timeOffset="-110134.23">14852 16316 0,'0'18'46,"0"17"-46,0 35 16,0 1-16,0-18 16,0 35-1,0-53 1,0-52 62,0-19-62,0-16-1,0 16 1,53 36 0,0 0-1,0 0 1,-36 18-1,-17 35 1,0-18 0,-35 0-1,-18 1 1,0-36 0,36 0-1,17-36 16</inkml:trace>
  <inkml:trace contextRef="#ctx0" brushRef="#br0" timeOffset="-109962">15081 16528 0,'0'17'31,"0"-34"-16,0 87 1,36-17 0,-36-18-16</inkml:trace>
  <inkml:trace contextRef="#ctx0" brushRef="#br0" timeOffset="-109756.94">15152 16369 0,'0'0'16,"0"-18"-16,35 18 47,-17 0-32</inkml:trace>
  <inkml:trace contextRef="#ctx0" brushRef="#br0" timeOffset="-109513.6">15399 16298 0,'0'18'16,"0"-36"-16,0 54 31,0 34-15,0-17-16,0 35 15,0-52 1,0-1 0,0 0 15</inkml:trace>
  <inkml:trace contextRef="#ctx0" brushRef="#br0" timeOffset="-108895.64">15311 16422 0,'0'0'16,"17"0"62,18 0-62,1 0-16,-19 0 0,19 0 15,-1 0 1,18 0-1,35 0 1,-70 0 0,-18-35-1,-36 35 63,36 17-62,0 18-16,0 1 31,0-1-31,18-35 16,-18 18 0,35 17-16,1 0 31,-19-35-16,-17 18 17,-35-18-17,17 0 1,-35 0 0,0 0-16,36 0 15,-18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2D4960A-896E-4F6B-BF65-B4662AC9D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 descr="pipette dripping into a petri dish">
            <a:extLst>
              <a:ext uri="{FF2B5EF4-FFF2-40B4-BE49-F238E27FC236}">
                <a16:creationId xmlns:a16="http://schemas.microsoft.com/office/drawing/2014/main" id="{AD5EFA86-59D3-41A9-819E-C704FF32C5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302" y="457200"/>
            <a:ext cx="7588885" cy="589965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684944A-8803-462C-84C5-4576C56A7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57199"/>
            <a:ext cx="3618827" cy="4822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2723" y="850791"/>
            <a:ext cx="3202016" cy="419828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DATA </a:t>
            </a:r>
            <a:r>
              <a:rPr lang="en-US" sz="3200" dirty="0">
                <a:solidFill>
                  <a:srgbClr val="FFFFFF"/>
                </a:solidFill>
              </a:rPr>
              <a:t>COMPRESSION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7F3B49-8C20-42F5-831D-59306D05F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5367338"/>
            <a:ext cx="3618828" cy="989513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2723" y="5545331"/>
            <a:ext cx="3202016" cy="649222"/>
          </a:xfrm>
          <a:noFill/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rgbClr val="FFFFFF">
                    <a:alpha val="75000"/>
                  </a:srgbClr>
                </a:solidFill>
              </a:rPr>
              <a:t>ANU YADAV</a:t>
            </a:r>
          </a:p>
        </p:txBody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68C3-108A-44D2-9E4E-2B57F648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8168D-C89A-47BD-A231-BEE29BD8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162440-B4F4-4216-81D8-95271DC2BEE8}"/>
                  </a:ext>
                </a:extLst>
              </p14:cNvPr>
              <p14:cNvContentPartPr/>
              <p14:nvPr/>
            </p14:nvContentPartPr>
            <p14:xfrm>
              <a:off x="647640" y="793800"/>
              <a:ext cx="11030400" cy="565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162440-B4F4-4216-81D8-95271DC2BE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280" y="784440"/>
                <a:ext cx="11049120" cy="56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94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BCB7-49C3-4ED4-8DDB-4585F4CC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5023C-FC8F-4F67-A306-CB7A87EC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F69613-CE49-49FA-AD00-6962E743E9E4}"/>
                  </a:ext>
                </a:extLst>
              </p14:cNvPr>
              <p14:cNvContentPartPr/>
              <p14:nvPr/>
            </p14:nvContentPartPr>
            <p14:xfrm>
              <a:off x="1155600" y="996840"/>
              <a:ext cx="10738440" cy="5175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F69613-CE49-49FA-AD00-6962E743E9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6240" y="987480"/>
                <a:ext cx="10757160" cy="51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6EE0935-A19A-449F-875B-9A15E8B8F4EE}"/>
                  </a:ext>
                </a:extLst>
              </p14:cNvPr>
              <p14:cNvContentPartPr/>
              <p14:nvPr/>
            </p14:nvContentPartPr>
            <p14:xfrm>
              <a:off x="5924520" y="266760"/>
              <a:ext cx="6020280" cy="6001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6EE0935-A19A-449F-875B-9A15E8B8F4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5160" y="257400"/>
                <a:ext cx="6039000" cy="60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6472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991A-1212-4C54-83EF-31B5A4FE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A67E-A81A-486C-A6EA-3217344DC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774C74-62C2-44BC-A791-7DC4E0405AE5}"/>
                  </a:ext>
                </a:extLst>
              </p14:cNvPr>
              <p14:cNvContentPartPr/>
              <p14:nvPr/>
            </p14:nvContentPartPr>
            <p14:xfrm>
              <a:off x="520560" y="209520"/>
              <a:ext cx="4445640" cy="2858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774C74-62C2-44BC-A791-7DC4E0405A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200" y="200160"/>
                <a:ext cx="4464360" cy="28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152EB3-7DA1-4D6A-A66C-B1C8878E7FDA}"/>
                  </a:ext>
                </a:extLst>
              </p14:cNvPr>
              <p14:cNvContentPartPr/>
              <p14:nvPr/>
            </p14:nvContentPartPr>
            <p14:xfrm>
              <a:off x="0" y="679320"/>
              <a:ext cx="11957400" cy="5512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152EB3-7DA1-4D6A-A66C-B1C8878E7F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669960"/>
                <a:ext cx="11976120" cy="55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27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7593-D4B2-4986-A33D-84AA8458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FF9C8-4D34-4DF4-8082-660F1D29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95A9FF-25B1-482D-AE19-4C364E99FC6C}"/>
                  </a:ext>
                </a:extLst>
              </p14:cNvPr>
              <p14:cNvContentPartPr/>
              <p14:nvPr/>
            </p14:nvContentPartPr>
            <p14:xfrm>
              <a:off x="876240" y="571320"/>
              <a:ext cx="9785880" cy="2851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95A9FF-25B1-482D-AE19-4C364E99FC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880" y="561960"/>
                <a:ext cx="9804600" cy="287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243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B910-3413-4F3E-927C-5F8572BE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Lempel </a:t>
            </a:r>
            <a:r>
              <a:rPr lang="en-US" dirty="0" err="1"/>
              <a:t>ziv</a:t>
            </a:r>
            <a:r>
              <a:rPr lang="en-US" dirty="0"/>
              <a:t> coding or LZ Coding ( Data compression)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3E55E-91C7-4CA6-A306-D36EDB19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Lossless Data Compression Technique like Huffman coding</a:t>
            </a:r>
          </a:p>
          <a:p>
            <a:r>
              <a:rPr lang="en-US" dirty="0"/>
              <a:t>Compression is done by building a dictionary of previously seen strings. Perform coding of groups of characters of varying size/ lengths.</a:t>
            </a:r>
          </a:p>
          <a:p>
            <a:r>
              <a:rPr lang="en-US" dirty="0"/>
              <a:t>It is accomplished by passing the source data stream into segments that are shortest subsequence that </a:t>
            </a:r>
            <a:r>
              <a:rPr lang="en-US" dirty="0" err="1"/>
              <a:t>dnt</a:t>
            </a:r>
            <a:r>
              <a:rPr lang="en-US" dirty="0"/>
              <a:t> encountered previously</a:t>
            </a:r>
          </a:p>
          <a:p>
            <a:r>
              <a:rPr lang="en-US" dirty="0"/>
              <a:t>ALGO 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dirty="0"/>
              <a:t>Source sequence in sequentially parsed into strings that have not appeared so far.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IN" dirty="0"/>
              <a:t>After every separation, look input sequence until we found shortest string which is not marked before.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IN" dirty="0"/>
              <a:t>Code this parse by giving the location prefix and value of last bit.</a:t>
            </a:r>
          </a:p>
        </p:txBody>
      </p:sp>
    </p:spTree>
    <p:extLst>
      <p:ext uri="{BB962C8B-B14F-4D97-AF65-F5344CB8AC3E}">
        <p14:creationId xmlns:p14="http://schemas.microsoft.com/office/powerpoint/2010/main" val="125845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E681-C6C1-4101-91AF-DBE546DB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FFCB-8002-49A7-BDD7-67B60AA3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8F8098-5E76-443C-AEE1-7BA6E21A1520}"/>
                  </a:ext>
                </a:extLst>
              </p14:cNvPr>
              <p14:cNvContentPartPr/>
              <p14:nvPr/>
            </p14:nvContentPartPr>
            <p14:xfrm>
              <a:off x="254160" y="1073160"/>
              <a:ext cx="11423880" cy="4915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8F8098-5E76-443C-AEE1-7BA6E21A15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800" y="1063800"/>
                <a:ext cx="11442600" cy="49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5B2137-D9B6-48E1-BF1A-990E60952198}"/>
                  </a:ext>
                </a:extLst>
              </p14:cNvPr>
              <p14:cNvContentPartPr/>
              <p14:nvPr/>
            </p14:nvContentPartPr>
            <p14:xfrm>
              <a:off x="1123920" y="685800"/>
              <a:ext cx="10757160" cy="459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5B2137-D9B6-48E1-BF1A-990E609521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4560" y="676440"/>
                <a:ext cx="10775880" cy="46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433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E98556D-21CE-44AD-BA54-3D925F367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057115"/>
              </p:ext>
            </p:extLst>
          </p:nvPr>
        </p:nvGraphicFramePr>
        <p:xfrm>
          <a:off x="581025" y="2341563"/>
          <a:ext cx="11029950" cy="3905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90">
                  <a:extLst>
                    <a:ext uri="{9D8B030D-6E8A-4147-A177-3AD203B41FA5}">
                      <a16:colId xmlns:a16="http://schemas.microsoft.com/office/drawing/2014/main" val="1932693017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3718310604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2675547247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2143723941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166585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 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representation/ data compression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position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478981"/>
                  </a:ext>
                </a:extLst>
              </a:tr>
              <a:tr h="400749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99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1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1642"/>
                  </a:ext>
                </a:extLst>
              </a:tr>
              <a:tr h="359151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06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98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74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90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74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F85BE5-EDFF-48A9-9EE3-40B193A1BA00}"/>
                  </a:ext>
                </a:extLst>
              </p14:cNvPr>
              <p14:cNvContentPartPr/>
              <p14:nvPr/>
            </p14:nvContentPartPr>
            <p14:xfrm>
              <a:off x="654120" y="628560"/>
              <a:ext cx="4216680" cy="965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F85BE5-EDFF-48A9-9EE3-40B193A1BA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760" y="619200"/>
                <a:ext cx="4235400" cy="9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220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78A7-759C-4435-92EE-1400C784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QUE: 0,1,00,01,011,10,010,100</a:t>
            </a: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D3B2D33-21FC-4BE6-93AF-F46E45242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921494"/>
              </p:ext>
            </p:extLst>
          </p:nvPr>
        </p:nvGraphicFramePr>
        <p:xfrm>
          <a:off x="581025" y="2341563"/>
          <a:ext cx="11029950" cy="3888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990">
                  <a:extLst>
                    <a:ext uri="{9D8B030D-6E8A-4147-A177-3AD203B41FA5}">
                      <a16:colId xmlns:a16="http://schemas.microsoft.com/office/drawing/2014/main" val="189762347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102659033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2416854200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2753272896"/>
                    </a:ext>
                  </a:extLst>
                </a:gridCol>
                <a:gridCol w="2205990">
                  <a:extLst>
                    <a:ext uri="{9D8B030D-6E8A-4147-A177-3AD203B41FA5}">
                      <a16:colId xmlns:a16="http://schemas.microsoft.com/office/drawing/2014/main" val="668625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Dictionary 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representation/ data compression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Codeword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position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56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91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40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81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45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42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759914"/>
                  </a:ext>
                </a:extLst>
              </a:tr>
              <a:tr h="378259"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47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52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594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4A85-A5C3-4D75-8786-D996C325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C9BA-0316-46D6-A920-8BB05C399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D55D52-55BE-4AA2-932C-1CF1A1D20F76}"/>
                  </a:ext>
                </a:extLst>
              </p14:cNvPr>
              <p14:cNvContentPartPr/>
              <p14:nvPr/>
            </p14:nvContentPartPr>
            <p14:xfrm>
              <a:off x="787320" y="679320"/>
              <a:ext cx="10325520" cy="306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D55D52-55BE-4AA2-932C-1CF1A1D20F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960" y="669960"/>
                <a:ext cx="10344240" cy="308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8460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17C9-6D06-4D0F-BA2E-2158FBAA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2BF1-223C-4B19-8624-769D29BDB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61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76E8-F191-4A02-8AC6-10B7BEDC1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9B671-B4E4-4C8B-88AB-1A7D2BE6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 Data Compression, this is a process of reducing the amount of data required to represent a given quantity of information.</a:t>
            </a:r>
          </a:p>
          <a:p>
            <a:r>
              <a:rPr lang="en-US" dirty="0"/>
              <a:t>It is used in computer graphics, multimedia, data structure &amp; algo, DBMS, and information theory and coding.</a:t>
            </a:r>
          </a:p>
          <a:p>
            <a:r>
              <a:rPr lang="en-US" dirty="0"/>
              <a:t>Video file : 1Gb (uncompressed) and timing 1hr 30 min</a:t>
            </a:r>
            <a:r>
              <a:rPr lang="en-IN" dirty="0"/>
              <a:t> – 250 Mb, this compressed – I m using less of bits - </a:t>
            </a:r>
            <a:r>
              <a:rPr lang="en-US" dirty="0"/>
              <a:t>1hr 30 min</a:t>
            </a:r>
            <a:r>
              <a:rPr lang="en-IN" dirty="0"/>
              <a:t> (time will remain same)</a:t>
            </a:r>
          </a:p>
          <a:p>
            <a:r>
              <a:rPr lang="en-IN" dirty="0"/>
              <a:t>Data compression tech: Lossless and lossy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F50CDF-9699-4904-98BF-C8A1DAB10C3D}"/>
                  </a:ext>
                </a:extLst>
              </p14:cNvPr>
              <p14:cNvContentPartPr/>
              <p14:nvPr/>
            </p14:nvContentPartPr>
            <p14:xfrm>
              <a:off x="5054760" y="4889520"/>
              <a:ext cx="2508480" cy="349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F50CDF-9699-4904-98BF-C8A1DAB10C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5400" y="4880160"/>
                <a:ext cx="2527200" cy="3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211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47FB-7B7C-4DB9-9134-01613018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8E0D3-1667-4FD5-A98A-72C308E67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337BFB-197C-4D81-AF28-8AB1078CE2D7}"/>
                  </a:ext>
                </a:extLst>
              </p14:cNvPr>
              <p14:cNvContentPartPr/>
              <p14:nvPr/>
            </p14:nvContentPartPr>
            <p14:xfrm>
              <a:off x="304920" y="736560"/>
              <a:ext cx="11049120" cy="5715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337BFB-197C-4D81-AF28-8AB1078CE2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560" y="727200"/>
                <a:ext cx="11067840" cy="573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065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6AC5-FA1F-486E-A2C1-AEE2D69C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41033"/>
            <a:ext cx="11029615" cy="5034317"/>
          </a:xfrm>
        </p:spPr>
        <p:txBody>
          <a:bodyPr/>
          <a:lstStyle/>
          <a:p>
            <a:r>
              <a:rPr lang="en-US" dirty="0"/>
              <a:t>Lossless compression: it is a class of data compression type that allows the original data to be perfectly reconstructed from the compressed data</a:t>
            </a:r>
          </a:p>
          <a:p>
            <a:r>
              <a:rPr lang="en-US" dirty="0"/>
              <a:t>Lossy compression: it is a class of data compression type that permits reconstruction of an approximate of original data file with improved compression rate.</a:t>
            </a:r>
          </a:p>
          <a:p>
            <a:r>
              <a:rPr lang="en-US" dirty="0">
                <a:solidFill>
                  <a:srgbClr val="FF0000"/>
                </a:solidFill>
              </a:rPr>
              <a:t>Compression ratio</a:t>
            </a:r>
            <a:r>
              <a:rPr lang="en-US" dirty="0"/>
              <a:t>; the ratio of compressed data divided by original size. </a:t>
            </a:r>
          </a:p>
          <a:p>
            <a:r>
              <a:rPr lang="en-US" dirty="0"/>
              <a:t>CR = Compressed size/original size = 250 mb/1gb = ¼.</a:t>
            </a:r>
          </a:p>
          <a:p>
            <a:r>
              <a:rPr lang="en-US" dirty="0">
                <a:solidFill>
                  <a:srgbClr val="FF0000"/>
                </a:solidFill>
              </a:rPr>
              <a:t>Compression factor (CF</a:t>
            </a:r>
            <a:r>
              <a:rPr lang="en-US" dirty="0"/>
              <a:t>) : it is the inverse of compression ratio</a:t>
            </a:r>
          </a:p>
          <a:p>
            <a:r>
              <a:rPr lang="en-US" dirty="0"/>
              <a:t>CF = 1/ CR = 4/1 = 4</a:t>
            </a:r>
          </a:p>
          <a:p>
            <a:r>
              <a:rPr lang="en-US" dirty="0">
                <a:solidFill>
                  <a:srgbClr val="FF0000"/>
                </a:solidFill>
              </a:rPr>
              <a:t>Compression time</a:t>
            </a:r>
            <a:r>
              <a:rPr lang="en-US" dirty="0">
                <a:solidFill>
                  <a:schemeClr val="tx1"/>
                </a:solidFill>
              </a:rPr>
              <a:t>: the total time taken by encoder to compress the input data into output data&gt; time to compress</a:t>
            </a:r>
          </a:p>
          <a:p>
            <a:r>
              <a:rPr lang="en-US" dirty="0">
                <a:solidFill>
                  <a:schemeClr val="tx1"/>
                </a:solidFill>
              </a:rPr>
              <a:t>It is denoted by milli sec </a:t>
            </a:r>
          </a:p>
          <a:p>
            <a:r>
              <a:rPr lang="en-US" dirty="0">
                <a:solidFill>
                  <a:srgbClr val="FF0000"/>
                </a:solidFill>
              </a:rPr>
              <a:t>Decompression time: </a:t>
            </a:r>
            <a:r>
              <a:rPr lang="en-US" dirty="0">
                <a:solidFill>
                  <a:schemeClr val="tx1"/>
                </a:solidFill>
              </a:rPr>
              <a:t>the total time taken by decoder to decompress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87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6ACD-42B8-4664-9860-65E9D5C93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length encoding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355D6-C0B0-4490-8BB7-FA09740E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– ASCII CODE A &gt; 97                     A</a:t>
            </a:r>
          </a:p>
          <a:p>
            <a:r>
              <a:rPr lang="en-US" dirty="0"/>
              <a:t>B                                                        </a:t>
            </a:r>
            <a:r>
              <a:rPr lang="en-US" dirty="0" err="1"/>
              <a:t>B</a:t>
            </a:r>
            <a:r>
              <a:rPr lang="en-US" dirty="0"/>
              <a:t> </a:t>
            </a:r>
          </a:p>
          <a:p>
            <a:r>
              <a:rPr lang="en-US" dirty="0"/>
              <a:t>C                                                        </a:t>
            </a:r>
            <a:r>
              <a:rPr lang="en-US" dirty="0" err="1"/>
              <a:t>C</a:t>
            </a:r>
            <a:endParaRPr lang="en-US" dirty="0"/>
          </a:p>
          <a:p>
            <a:r>
              <a:rPr lang="en-US" dirty="0"/>
              <a:t>D                                                        </a:t>
            </a:r>
            <a:r>
              <a:rPr lang="en-US" dirty="0" err="1"/>
              <a:t>D</a:t>
            </a:r>
            <a:endParaRPr lang="en-US" dirty="0"/>
          </a:p>
          <a:p>
            <a:r>
              <a:rPr lang="en-US" dirty="0"/>
              <a:t>E                                                        </a:t>
            </a:r>
            <a:r>
              <a:rPr lang="en-US" dirty="0" err="1"/>
              <a:t>E</a:t>
            </a:r>
            <a:endParaRPr lang="en-US" dirty="0"/>
          </a:p>
          <a:p>
            <a:r>
              <a:rPr lang="en-US" dirty="0"/>
              <a:t>F                                                        </a:t>
            </a:r>
            <a:r>
              <a:rPr lang="en-US" dirty="0" err="1"/>
              <a:t>F</a:t>
            </a:r>
            <a:endParaRPr lang="en-US" dirty="0"/>
          </a:p>
          <a:p>
            <a:r>
              <a:rPr lang="en-US" dirty="0"/>
              <a:t>G                                                        </a:t>
            </a:r>
            <a:r>
              <a:rPr lang="en-US" dirty="0" err="1"/>
              <a:t>G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E1F5E1-1785-4499-B71B-8AE967625A5C}"/>
                  </a:ext>
                </a:extLst>
              </p14:cNvPr>
              <p14:cNvContentPartPr/>
              <p14:nvPr/>
            </p14:nvContentPartPr>
            <p14:xfrm>
              <a:off x="1758960" y="1467000"/>
              <a:ext cx="6756840" cy="395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E1F5E1-1785-4499-B71B-8AE967625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0" y="1457640"/>
                <a:ext cx="6775560" cy="39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883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1E82-29EE-40B8-ACBF-C1BDB552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AAB6EC-F8D4-430C-ADEC-C0140EE4F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702156"/>
            <a:ext cx="5337657" cy="6151633"/>
          </a:xfrm>
        </p:spPr>
      </p:pic>
    </p:spTree>
    <p:extLst>
      <p:ext uri="{BB962C8B-B14F-4D97-AF65-F5344CB8AC3E}">
        <p14:creationId xmlns:p14="http://schemas.microsoft.com/office/powerpoint/2010/main" val="371993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205A1-FCD5-4B27-9B56-786DA5C1B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FCAB-C912-4600-BA98-B747A5E69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7E26CB-4CFC-4567-8572-62E5A8A6C307}"/>
                  </a:ext>
                </a:extLst>
              </p14:cNvPr>
              <p14:cNvContentPartPr/>
              <p14:nvPr/>
            </p14:nvContentPartPr>
            <p14:xfrm>
              <a:off x="609480" y="819000"/>
              <a:ext cx="11322360" cy="5467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7E26CB-4CFC-4567-8572-62E5A8A6C3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809640"/>
                <a:ext cx="11341080" cy="548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57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96D7-D8B8-445A-9217-B48938061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CD99-A07C-46DF-9504-5DE830B1B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11324E-E4D2-4037-9332-0DDBAFAB6AB1}"/>
                  </a:ext>
                </a:extLst>
              </p14:cNvPr>
              <p14:cNvContentPartPr/>
              <p14:nvPr/>
            </p14:nvContentPartPr>
            <p14:xfrm>
              <a:off x="558720" y="952560"/>
              <a:ext cx="11004840" cy="4407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11324E-E4D2-4037-9332-0DDBAFAB6A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60" y="943200"/>
                <a:ext cx="11023560" cy="442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156C20-6ACA-4580-B351-623FD6E459C7}"/>
                  </a:ext>
                </a:extLst>
              </p14:cNvPr>
              <p14:cNvContentPartPr/>
              <p14:nvPr/>
            </p14:nvContentPartPr>
            <p14:xfrm>
              <a:off x="4025880" y="4330800"/>
              <a:ext cx="851400" cy="6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156C20-6ACA-4580-B351-623FD6E459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6520" y="4321440"/>
                <a:ext cx="870120" cy="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676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6322-EFB8-4F4C-91FC-AD4C1140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B091-F800-4B60-84DA-E4035C54A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A75554-26FC-4C27-B3E4-56B3AC746CB7}"/>
                  </a:ext>
                </a:extLst>
              </p14:cNvPr>
              <p14:cNvContentPartPr/>
              <p14:nvPr/>
            </p14:nvContentPartPr>
            <p14:xfrm>
              <a:off x="660240" y="711360"/>
              <a:ext cx="11513160" cy="5105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A75554-26FC-4C27-B3E4-56B3AC746C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880" y="702000"/>
                <a:ext cx="11531880" cy="51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35399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{F3081893-EC94-40DE-8969-47F301F2940C}tf67061901_win32</Template>
  <TotalTime>464</TotalTime>
  <Words>466</Words>
  <Application>Microsoft Office PowerPoint</Application>
  <PresentationFormat>Widescreen</PresentationFormat>
  <Paragraphs>124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Franklin Gothic Book</vt:lpstr>
      <vt:lpstr>Franklin Gothic Demi</vt:lpstr>
      <vt:lpstr>Gill Sans MT</vt:lpstr>
      <vt:lpstr>Wingdings 2</vt:lpstr>
      <vt:lpstr>DividendVTI</vt:lpstr>
      <vt:lpstr>DATA COMPRESSION</vt:lpstr>
      <vt:lpstr>COMPRESSION </vt:lpstr>
      <vt:lpstr>PowerPoint Presentation</vt:lpstr>
      <vt:lpstr>PowerPoint Presentation</vt:lpstr>
      <vt:lpstr>Fixed length encoding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Lempel ziv coding or LZ Coding ( Data compression)</vt:lpstr>
      <vt:lpstr>PowerPoint Presentation</vt:lpstr>
      <vt:lpstr>PowerPoint Presentation</vt:lpstr>
      <vt:lpstr>QUE: 0,1,00,01,011,10,010,100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anu</dc:creator>
  <cp:lastModifiedBy>anu</cp:lastModifiedBy>
  <cp:revision>15</cp:revision>
  <dcterms:created xsi:type="dcterms:W3CDTF">2021-04-08T10:43:27Z</dcterms:created>
  <dcterms:modified xsi:type="dcterms:W3CDTF">2021-04-20T07:38:10Z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