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76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9" r:id="rId23"/>
    <p:sldId id="280" r:id="rId24"/>
    <p:sldId id="274" r:id="rId25"/>
    <p:sldId id="278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99" d="100"/>
          <a:sy n="99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761-5666-441A-9C96-E538E224C7B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1123-98D9-4DC0-B8DF-7337C9A42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73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761-5666-441A-9C96-E538E224C7B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1123-98D9-4DC0-B8DF-7337C9A42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37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761-5666-441A-9C96-E538E224C7B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1123-98D9-4DC0-B8DF-7337C9A42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01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761-5666-441A-9C96-E538E224C7B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1123-98D9-4DC0-B8DF-7337C9A42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62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761-5666-441A-9C96-E538E224C7B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1123-98D9-4DC0-B8DF-7337C9A42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761-5666-441A-9C96-E538E224C7B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1123-98D9-4DC0-B8DF-7337C9A42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7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761-5666-441A-9C96-E538E224C7B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1123-98D9-4DC0-B8DF-7337C9A42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81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761-5666-441A-9C96-E538E224C7B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1123-98D9-4DC0-B8DF-7337C9A42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47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761-5666-441A-9C96-E538E224C7B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1123-98D9-4DC0-B8DF-7337C9A42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10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761-5666-441A-9C96-E538E224C7B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1123-98D9-4DC0-B8DF-7337C9A42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30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C761-5666-441A-9C96-E538E224C7B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1123-98D9-4DC0-B8DF-7337C9A42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84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4CC761-5666-441A-9C96-E538E224C7B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E351123-98D9-4DC0-B8DF-7337C9A42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85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9255-203C-41C6-8BFC-095CAE7E2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Greedy algo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19B6D-B099-4A32-B41C-8BE5AA0E4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MST  prims and </a:t>
            </a:r>
            <a:r>
              <a:rPr lang="en-US" dirty="0" err="1"/>
              <a:t>kurskal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55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FD45-C435-4E7A-82B5-0CFE9AC5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F4E534-9A91-47C8-B7FD-565BF97D7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76865"/>
            <a:ext cx="7315200" cy="38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2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E9EE-E997-485C-AD80-F90132BF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924175-EB7E-4D3F-99E9-C83258C41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67204"/>
            <a:ext cx="7315200" cy="39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9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0EBF-4878-41BF-AF54-24668358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H,g</a:t>
            </a:r>
            <a:r>
              <a:rPr lang="en-US" sz="1800" dirty="0"/>
              <a:t> = 1</a:t>
            </a:r>
            <a:br>
              <a:rPr lang="en-US" sz="1800" dirty="0"/>
            </a:br>
            <a:r>
              <a:rPr lang="en-US" sz="1800" dirty="0" err="1"/>
              <a:t>g,f</a:t>
            </a:r>
            <a:r>
              <a:rPr lang="en-US" sz="1800" dirty="0"/>
              <a:t> = 2</a:t>
            </a:r>
            <a:br>
              <a:rPr lang="en-US" sz="1800" dirty="0"/>
            </a:br>
            <a:r>
              <a:rPr lang="en-US" sz="1800" dirty="0" err="1"/>
              <a:t>a,b</a:t>
            </a:r>
            <a:r>
              <a:rPr lang="en-US" sz="1800" dirty="0"/>
              <a:t> = 4</a:t>
            </a:r>
            <a:br>
              <a:rPr lang="en-US" sz="1800" dirty="0"/>
            </a:br>
            <a:r>
              <a:rPr lang="en-US" sz="1800" dirty="0" err="1"/>
              <a:t>I,g</a:t>
            </a:r>
            <a:r>
              <a:rPr lang="en-US" sz="1800" dirty="0"/>
              <a:t> = 6</a:t>
            </a:r>
            <a:br>
              <a:rPr lang="en-US" sz="1800" dirty="0"/>
            </a:br>
            <a:r>
              <a:rPr lang="en-US" sz="1800" dirty="0"/>
              <a:t>h, </a:t>
            </a:r>
            <a:r>
              <a:rPr lang="en-US" sz="1800" dirty="0" err="1"/>
              <a:t>i</a:t>
            </a:r>
            <a:r>
              <a:rPr lang="en-US" sz="1800" dirty="0"/>
              <a:t>= 7</a:t>
            </a:r>
            <a:br>
              <a:rPr lang="en-US" sz="1800" dirty="0"/>
            </a:br>
            <a:r>
              <a:rPr lang="en-US" sz="1800" dirty="0"/>
              <a:t>c, d= 7</a:t>
            </a:r>
            <a:br>
              <a:rPr lang="en-US" sz="1800" dirty="0"/>
            </a:br>
            <a:r>
              <a:rPr lang="en-US" sz="1800" dirty="0" err="1"/>
              <a:t>b,c</a:t>
            </a:r>
            <a:r>
              <a:rPr lang="en-US" sz="1800" dirty="0"/>
              <a:t>= 8</a:t>
            </a:r>
            <a:br>
              <a:rPr lang="en-US" sz="1800" dirty="0"/>
            </a:br>
            <a:r>
              <a:rPr lang="en-US" sz="1800" dirty="0" err="1"/>
              <a:t>a,h</a:t>
            </a:r>
            <a:r>
              <a:rPr lang="en-US" sz="1800" dirty="0"/>
              <a:t> = 8</a:t>
            </a:r>
            <a:br>
              <a:rPr lang="en-US" sz="1800" dirty="0"/>
            </a:br>
            <a:r>
              <a:rPr lang="en-US" sz="1800" dirty="0" err="1"/>
              <a:t>d,e</a:t>
            </a:r>
            <a:r>
              <a:rPr lang="en-US" sz="1800" dirty="0"/>
              <a:t> = 9</a:t>
            </a:r>
            <a:br>
              <a:rPr lang="en-US" sz="1800" dirty="0"/>
            </a:br>
            <a:r>
              <a:rPr lang="en-US" sz="1800" dirty="0" err="1"/>
              <a:t>e,f</a:t>
            </a:r>
            <a:r>
              <a:rPr lang="en-US" sz="1800" dirty="0"/>
              <a:t>= 10</a:t>
            </a:r>
            <a:br>
              <a:rPr lang="en-US" sz="1800" dirty="0"/>
            </a:br>
            <a:r>
              <a:rPr lang="en-US" sz="1800" dirty="0" err="1"/>
              <a:t>b,h</a:t>
            </a:r>
            <a:r>
              <a:rPr lang="en-US" sz="1800" dirty="0"/>
              <a:t>= 11</a:t>
            </a:r>
            <a:br>
              <a:rPr lang="en-US" sz="1800" dirty="0"/>
            </a:br>
            <a:r>
              <a:rPr lang="en-US" sz="1800" dirty="0" err="1"/>
              <a:t>d,f</a:t>
            </a:r>
            <a:r>
              <a:rPr lang="en-US" sz="1800" dirty="0"/>
              <a:t>= 14</a:t>
            </a:r>
            <a:br>
              <a:rPr lang="en-US" sz="1800" dirty="0"/>
            </a:br>
            <a:br>
              <a:rPr lang="en-US" sz="1800" dirty="0"/>
            </a:br>
            <a:endParaRPr lang="en-IN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8C6CEC-EB8B-487E-B35B-97B4DE085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2230100"/>
            <a:ext cx="7315200" cy="238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8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2A45-FDCF-43CA-A274-66F6DD0C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53C73F-03F4-4031-997A-91D93BB43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507514"/>
            <a:ext cx="7315200" cy="38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6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E6E1-22C2-4788-AF10-A3C55E2C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074BC2-A73A-4DD2-BC7C-B5F6D81CB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9775" y="2119312"/>
            <a:ext cx="59531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7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0F2F-D69C-475A-B474-BBB374A4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 err="1"/>
              <a:t>H,g</a:t>
            </a:r>
            <a:r>
              <a:rPr lang="en-US" sz="2700" dirty="0"/>
              <a:t> = 1</a:t>
            </a:r>
            <a:br>
              <a:rPr lang="en-US" sz="2700" dirty="0"/>
            </a:br>
            <a:r>
              <a:rPr lang="en-US" sz="2700" dirty="0" err="1"/>
              <a:t>g,f</a:t>
            </a:r>
            <a:r>
              <a:rPr lang="en-US" sz="2700" dirty="0"/>
              <a:t> = 2</a:t>
            </a:r>
            <a:br>
              <a:rPr lang="en-US" sz="2700" dirty="0"/>
            </a:br>
            <a:r>
              <a:rPr lang="en-US" sz="2700" dirty="0" err="1"/>
              <a:t>a,b</a:t>
            </a:r>
            <a:r>
              <a:rPr lang="en-US" sz="2700" dirty="0"/>
              <a:t> = 4</a:t>
            </a:r>
            <a:br>
              <a:rPr lang="en-US" sz="2700" dirty="0"/>
            </a:br>
            <a:r>
              <a:rPr lang="en-US" sz="2700" dirty="0" err="1"/>
              <a:t>I,g</a:t>
            </a:r>
            <a:r>
              <a:rPr lang="en-US" sz="2700" dirty="0"/>
              <a:t> = 6</a:t>
            </a:r>
            <a:br>
              <a:rPr lang="en-US" sz="2700" dirty="0"/>
            </a:br>
            <a:r>
              <a:rPr lang="en-US" sz="2700" dirty="0"/>
              <a:t>h, </a:t>
            </a:r>
            <a:r>
              <a:rPr lang="en-US" sz="2700" dirty="0" err="1"/>
              <a:t>i</a:t>
            </a:r>
            <a:r>
              <a:rPr lang="en-US" sz="2700" dirty="0"/>
              <a:t>= 7 (x)</a:t>
            </a:r>
            <a:br>
              <a:rPr lang="en-US" sz="2700" dirty="0"/>
            </a:br>
            <a:r>
              <a:rPr lang="en-US" sz="2700" dirty="0"/>
              <a:t>c, d= 7</a:t>
            </a:r>
            <a:br>
              <a:rPr lang="en-US" sz="2700" dirty="0"/>
            </a:br>
            <a:r>
              <a:rPr lang="en-US" sz="2700" dirty="0" err="1"/>
              <a:t>b,c</a:t>
            </a:r>
            <a:r>
              <a:rPr lang="en-US" sz="2700" dirty="0"/>
              <a:t>= 8</a:t>
            </a:r>
            <a:br>
              <a:rPr lang="en-US" sz="2700" dirty="0"/>
            </a:br>
            <a:r>
              <a:rPr lang="en-US" sz="2700" dirty="0" err="1"/>
              <a:t>a,h</a:t>
            </a:r>
            <a:r>
              <a:rPr lang="en-US" sz="2700" dirty="0"/>
              <a:t> = 8</a:t>
            </a:r>
            <a:br>
              <a:rPr lang="en-US" sz="2700" dirty="0"/>
            </a:br>
            <a:r>
              <a:rPr lang="en-US" sz="2700" dirty="0" err="1"/>
              <a:t>d,e</a:t>
            </a:r>
            <a:r>
              <a:rPr lang="en-US" sz="2700" dirty="0"/>
              <a:t> = 9</a:t>
            </a:r>
            <a:br>
              <a:rPr lang="en-US" sz="2700" dirty="0"/>
            </a:br>
            <a:r>
              <a:rPr lang="en-US" sz="2700" dirty="0" err="1"/>
              <a:t>e,f</a:t>
            </a:r>
            <a:r>
              <a:rPr lang="en-US" sz="2700" dirty="0"/>
              <a:t>= 10</a:t>
            </a:r>
            <a:br>
              <a:rPr lang="en-US" sz="2700" dirty="0"/>
            </a:br>
            <a:r>
              <a:rPr lang="en-US" sz="2700" dirty="0" err="1"/>
              <a:t>b,h</a:t>
            </a:r>
            <a:r>
              <a:rPr lang="en-US" sz="2700" dirty="0"/>
              <a:t>= 11</a:t>
            </a:r>
            <a:br>
              <a:rPr lang="en-US" sz="2700" dirty="0"/>
            </a:br>
            <a:r>
              <a:rPr lang="en-US" sz="2700" dirty="0" err="1"/>
              <a:t>d,f</a:t>
            </a:r>
            <a:r>
              <a:rPr lang="en-US" sz="2700" dirty="0"/>
              <a:t>= 14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7A9D7B-F75C-4A5D-A1F4-D2B8F403B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0159" y="863600"/>
            <a:ext cx="5892129" cy="57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3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BBBE-3457-47F4-A630-F31ECA1E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H,g</a:t>
            </a:r>
            <a:r>
              <a:rPr lang="en-US" dirty="0"/>
              <a:t> = 1</a:t>
            </a:r>
            <a:br>
              <a:rPr lang="en-US" dirty="0"/>
            </a:br>
            <a:r>
              <a:rPr lang="en-US" dirty="0" err="1"/>
              <a:t>g,f</a:t>
            </a:r>
            <a:r>
              <a:rPr lang="en-US" dirty="0"/>
              <a:t> = 2</a:t>
            </a:r>
            <a:br>
              <a:rPr lang="en-US" dirty="0"/>
            </a:br>
            <a:r>
              <a:rPr lang="en-US" dirty="0" err="1"/>
              <a:t>a,b</a:t>
            </a:r>
            <a:r>
              <a:rPr lang="en-US" dirty="0"/>
              <a:t> = 4</a:t>
            </a:r>
            <a:br>
              <a:rPr lang="en-US" dirty="0"/>
            </a:br>
            <a:r>
              <a:rPr lang="en-US" dirty="0" err="1"/>
              <a:t>I,g</a:t>
            </a:r>
            <a:r>
              <a:rPr lang="en-US" dirty="0"/>
              <a:t> = 6</a:t>
            </a:r>
            <a:br>
              <a:rPr lang="en-US" dirty="0"/>
            </a:br>
            <a:r>
              <a:rPr lang="en-US" dirty="0"/>
              <a:t>h, </a:t>
            </a:r>
            <a:r>
              <a:rPr lang="en-US" dirty="0" err="1"/>
              <a:t>i</a:t>
            </a:r>
            <a:r>
              <a:rPr lang="en-US" dirty="0"/>
              <a:t>= 7 (x)</a:t>
            </a:r>
            <a:br>
              <a:rPr lang="en-US" dirty="0"/>
            </a:br>
            <a:r>
              <a:rPr lang="en-US" dirty="0"/>
              <a:t>c, d= 7</a:t>
            </a:r>
            <a:br>
              <a:rPr lang="en-US" dirty="0"/>
            </a:br>
            <a:r>
              <a:rPr lang="en-US" dirty="0" err="1"/>
              <a:t>b,c</a:t>
            </a:r>
            <a:r>
              <a:rPr lang="en-US" dirty="0"/>
              <a:t>= 8</a:t>
            </a:r>
            <a:br>
              <a:rPr lang="en-US" dirty="0"/>
            </a:br>
            <a:r>
              <a:rPr lang="en-US" dirty="0" err="1"/>
              <a:t>a,h</a:t>
            </a:r>
            <a:r>
              <a:rPr lang="en-US" dirty="0"/>
              <a:t> = 8</a:t>
            </a:r>
            <a:br>
              <a:rPr lang="en-US" dirty="0"/>
            </a:br>
            <a:r>
              <a:rPr lang="en-US" dirty="0" err="1"/>
              <a:t>d,e</a:t>
            </a:r>
            <a:r>
              <a:rPr lang="en-US" dirty="0"/>
              <a:t> = 9</a:t>
            </a:r>
            <a:br>
              <a:rPr lang="en-US" dirty="0"/>
            </a:br>
            <a:r>
              <a:rPr lang="en-US" dirty="0" err="1"/>
              <a:t>e,f</a:t>
            </a:r>
            <a:r>
              <a:rPr lang="en-US" dirty="0"/>
              <a:t>= 10</a:t>
            </a:r>
            <a:br>
              <a:rPr lang="en-US" dirty="0"/>
            </a:br>
            <a:r>
              <a:rPr lang="en-US" dirty="0" err="1"/>
              <a:t>b,h</a:t>
            </a:r>
            <a:r>
              <a:rPr lang="en-US" dirty="0"/>
              <a:t>= 11 (x)</a:t>
            </a:r>
            <a:br>
              <a:rPr lang="en-US" dirty="0"/>
            </a:br>
            <a:r>
              <a:rPr lang="en-US" dirty="0" err="1"/>
              <a:t>d,f</a:t>
            </a:r>
            <a:r>
              <a:rPr lang="en-US" dirty="0"/>
              <a:t>= 14 (x)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37F0DB-93FF-407F-B828-DD735923E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039996"/>
            <a:ext cx="7315200" cy="47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77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343B-E733-4930-9EDC-8503C0FD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H,g</a:t>
            </a:r>
            <a:r>
              <a:rPr lang="en-US" dirty="0"/>
              <a:t> = 1</a:t>
            </a:r>
            <a:br>
              <a:rPr lang="en-US" dirty="0"/>
            </a:br>
            <a:r>
              <a:rPr lang="en-US" dirty="0" err="1"/>
              <a:t>g,f</a:t>
            </a:r>
            <a:r>
              <a:rPr lang="en-US" dirty="0"/>
              <a:t> = 2</a:t>
            </a:r>
            <a:br>
              <a:rPr lang="en-US" dirty="0"/>
            </a:br>
            <a:r>
              <a:rPr lang="en-US" dirty="0" err="1"/>
              <a:t>a,b</a:t>
            </a:r>
            <a:r>
              <a:rPr lang="en-US" dirty="0"/>
              <a:t> = 4</a:t>
            </a:r>
            <a:br>
              <a:rPr lang="en-US" dirty="0"/>
            </a:br>
            <a:r>
              <a:rPr lang="en-US" dirty="0" err="1"/>
              <a:t>I,g</a:t>
            </a:r>
            <a:r>
              <a:rPr lang="en-US" dirty="0"/>
              <a:t> = 6</a:t>
            </a:r>
            <a:br>
              <a:rPr lang="en-US" dirty="0"/>
            </a:br>
            <a:r>
              <a:rPr lang="en-US" dirty="0"/>
              <a:t>h, </a:t>
            </a:r>
            <a:r>
              <a:rPr lang="en-US" dirty="0" err="1"/>
              <a:t>i</a:t>
            </a:r>
            <a:r>
              <a:rPr lang="en-US" dirty="0"/>
              <a:t>= 7 (x)</a:t>
            </a:r>
            <a:br>
              <a:rPr lang="en-US" dirty="0"/>
            </a:br>
            <a:r>
              <a:rPr lang="en-US" dirty="0"/>
              <a:t>c, d= 7</a:t>
            </a:r>
            <a:br>
              <a:rPr lang="en-US" dirty="0"/>
            </a:br>
            <a:r>
              <a:rPr lang="en-US" dirty="0" err="1"/>
              <a:t>b,c</a:t>
            </a:r>
            <a:r>
              <a:rPr lang="en-US" dirty="0"/>
              <a:t>= 8</a:t>
            </a:r>
            <a:br>
              <a:rPr lang="en-US" dirty="0"/>
            </a:br>
            <a:r>
              <a:rPr lang="en-US" dirty="0" err="1"/>
              <a:t>a,h</a:t>
            </a:r>
            <a:r>
              <a:rPr lang="en-US" dirty="0"/>
              <a:t> = 8</a:t>
            </a:r>
            <a:br>
              <a:rPr lang="en-US" dirty="0"/>
            </a:br>
            <a:r>
              <a:rPr lang="en-US" dirty="0" err="1"/>
              <a:t>d,e</a:t>
            </a:r>
            <a:r>
              <a:rPr lang="en-US" dirty="0"/>
              <a:t> = 9</a:t>
            </a:r>
            <a:br>
              <a:rPr lang="en-US" dirty="0"/>
            </a:br>
            <a:r>
              <a:rPr lang="en-US" dirty="0" err="1"/>
              <a:t>e,f</a:t>
            </a:r>
            <a:r>
              <a:rPr lang="en-US" dirty="0"/>
              <a:t>= 10 (x)</a:t>
            </a:r>
            <a:br>
              <a:rPr lang="en-US" dirty="0"/>
            </a:br>
            <a:r>
              <a:rPr lang="en-US" dirty="0" err="1"/>
              <a:t>b,h</a:t>
            </a:r>
            <a:r>
              <a:rPr lang="en-US" dirty="0"/>
              <a:t>= 11 (x)</a:t>
            </a:r>
            <a:br>
              <a:rPr lang="en-US" dirty="0"/>
            </a:br>
            <a:r>
              <a:rPr lang="en-US" dirty="0" err="1"/>
              <a:t>d,f</a:t>
            </a:r>
            <a:r>
              <a:rPr lang="en-US" dirty="0"/>
              <a:t>= 14 (x)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E39F7A-A118-4324-8316-9119085FC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1138" y="1014412"/>
            <a:ext cx="70104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00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D61E-2DFE-426A-8EFA-A7841369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78DF28-6CED-48A4-8B13-21C645366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3655" y="863600"/>
            <a:ext cx="6425366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67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9201-484D-4797-AD1B-3DFEE84C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2A0AC6-722A-4CBD-B8A6-EDA02E3E1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6348" y="863600"/>
            <a:ext cx="6859979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9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51F2-76A0-4305-9C37-66C19C72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Greedy algo:</a:t>
            </a:r>
            <a:br>
              <a:rPr lang="en-US" sz="4400" dirty="0"/>
            </a:br>
            <a:r>
              <a:rPr lang="en-US" sz="2400" dirty="0"/>
              <a:t>activity selection problem, knapsack problem : 1(one) or 0(zero), fractional, Huffman code, task scheduling problem, travelling sales person problem</a:t>
            </a:r>
            <a:endParaRPr lang="en-IN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6B11F8-2DDB-485B-9B1F-CB6F5C53F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7726" y="1349406"/>
            <a:ext cx="7787952" cy="43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30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B33F-4306-4475-B7D9-67DED3CE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8F0752-A78A-416E-9239-513C872E3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0777" y="863600"/>
            <a:ext cx="4995705" cy="600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84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9D3B-B037-44B0-A520-D1E68E87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D028EE-2EC3-454D-B5F3-890D7A18F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965" y="863600"/>
            <a:ext cx="5700746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09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5480-0637-45C8-AD73-21B74305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1364B0-D866-4835-A556-AA1F92AD3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0375" y="2228850"/>
            <a:ext cx="3971925" cy="2390775"/>
          </a:xfrm>
        </p:spPr>
      </p:pic>
    </p:spTree>
    <p:extLst>
      <p:ext uri="{BB962C8B-B14F-4D97-AF65-F5344CB8AC3E}">
        <p14:creationId xmlns:p14="http://schemas.microsoft.com/office/powerpoint/2010/main" val="2739715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EFF3-2CAA-41DE-9ACB-73FFBBC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D065A2-ACCF-40D6-9AF8-37AFB653D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6563" y="2209800"/>
            <a:ext cx="4019550" cy="2428875"/>
          </a:xfrm>
        </p:spPr>
      </p:pic>
    </p:spTree>
    <p:extLst>
      <p:ext uri="{BB962C8B-B14F-4D97-AF65-F5344CB8AC3E}">
        <p14:creationId xmlns:p14="http://schemas.microsoft.com/office/powerpoint/2010/main" val="3918141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0A9C-A505-497E-B394-6382B166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DE6EDA-DC96-44C0-91BA-CCC19EE1A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01692"/>
            <a:ext cx="7315200" cy="424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00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3854-0EAD-4644-8795-4FAAEB62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263D-DCDF-4271-AC2F-034ABE3C4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Span tree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02159-9B8A-4C16-AD05-F229130CEF98}"/>
              </a:ext>
            </a:extLst>
          </p:cNvPr>
          <p:cNvSpPr/>
          <p:nvPr/>
        </p:nvSpPr>
        <p:spPr>
          <a:xfrm>
            <a:off x="4925711" y="2521258"/>
            <a:ext cx="2574524" cy="1811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A28D04-77A6-454C-80DA-A7DB17CD1E17}"/>
              </a:ext>
            </a:extLst>
          </p:cNvPr>
          <p:cNvCxnSpPr/>
          <p:nvPr/>
        </p:nvCxnSpPr>
        <p:spPr>
          <a:xfrm>
            <a:off x="4953740" y="2521258"/>
            <a:ext cx="2573128" cy="1811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8DFC68-42B3-4594-BC12-D2F2836AA862}"/>
              </a:ext>
            </a:extLst>
          </p:cNvPr>
          <p:cNvCxnSpPr/>
          <p:nvPr/>
        </p:nvCxnSpPr>
        <p:spPr>
          <a:xfrm flipV="1">
            <a:off x="4953740" y="2521258"/>
            <a:ext cx="2573128" cy="1811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736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73C4-B55C-4F8A-8314-EC74A77C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1AC44C-973E-4419-BB58-8507C2FC2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79566"/>
            <a:ext cx="7315200" cy="4089343"/>
          </a:xfrm>
        </p:spPr>
      </p:pic>
    </p:spTree>
    <p:extLst>
      <p:ext uri="{BB962C8B-B14F-4D97-AF65-F5344CB8AC3E}">
        <p14:creationId xmlns:p14="http://schemas.microsoft.com/office/powerpoint/2010/main" val="295606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B3A7-1B0D-4350-9B95-C31B4FBB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Travelling sales person problem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0062CF-68CB-4ED1-AC39-9B654B2B3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2728" y="1694470"/>
            <a:ext cx="7511210" cy="355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6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FFC7-AF3A-4A0C-B16A-FA00273A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368612-6728-4ACE-94C0-AC415C63A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169" y="765946"/>
            <a:ext cx="6977588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5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3030-1F0D-4B78-B94C-A4329F59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77F0D2-9FB6-4A18-901B-3A68E8DB0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6994" y="203363"/>
            <a:ext cx="6106384" cy="57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6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D22D-1A64-4D8E-B01B-2CE9391A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0433F0-A214-4A2E-B373-3C74DCA2E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525012"/>
            <a:ext cx="7315200" cy="379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5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E7E2-B596-4726-860A-22C08E63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EC3A75-4B6B-414D-BC0A-8C16D7ABA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5570" y="187604"/>
            <a:ext cx="5625562" cy="579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4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2A8E-E63E-4DA8-8B49-E208CD44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685B30-95BA-4973-B3EE-C3C708F20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4988" y="1676400"/>
            <a:ext cx="63627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9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84CC-FDC7-45D3-AF0F-8D5B912C8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AA4562-880B-48BF-9255-CAA1DE039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9038" y="863600"/>
            <a:ext cx="5880976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4496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264</TotalTime>
  <Words>366</Words>
  <Application>Microsoft Office PowerPoint</Application>
  <PresentationFormat>Widescreen</PresentationFormat>
  <Paragraphs>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Corbel</vt:lpstr>
      <vt:lpstr>Wingdings 2</vt:lpstr>
      <vt:lpstr>Frame</vt:lpstr>
      <vt:lpstr>Greedy algo</vt:lpstr>
      <vt:lpstr>Greedy algo: activity selection problem, knapsack problem : 1(one) or 0(zero), fractional, Huffman code, task scheduling problem, travelling sales person problem</vt:lpstr>
      <vt:lpstr>Travelling sales person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Directed graph</vt:lpstr>
      <vt:lpstr>kruskal</vt:lpstr>
      <vt:lpstr>H,g = 1 g,f = 2 a,b = 4 I,g = 6 h, i= 7 c, d= 7 b,c= 8 a,h = 8 d,e = 9 e,f= 10 b,h= 11 d,f= 14  </vt:lpstr>
      <vt:lpstr>ques</vt:lpstr>
      <vt:lpstr>solution</vt:lpstr>
      <vt:lpstr>H,g = 1 g,f = 2 a,b = 4 I,g = 6 h, i= 7 (x) c, d= 7 b,c= 8 a,h = 8 d,e = 9 e,f= 10 b,h= 11 d,f= 14 </vt:lpstr>
      <vt:lpstr>H,g = 1 g,f = 2 a,b = 4 I,g = 6 h, i= 7 (x) c, d= 7 b,c= 8 a,h = 8 d,e = 9 e,f= 10 b,h= 11 (x) d,f= 14 (x)</vt:lpstr>
      <vt:lpstr>H,g = 1 g,f = 2 a,b = 4 I,g = 6 h, i= 7 (x) c, d= 7 b,c= 8 a,h = 8 d,e = 9 e,f= 10 (x) b,h= 11 (x) d,f= 14 (x)</vt:lpstr>
      <vt:lpstr>Prim’s</vt:lpstr>
      <vt:lpstr>PowerPoint Presentation</vt:lpstr>
      <vt:lpstr>PowerPoint Presentation</vt:lpstr>
      <vt:lpstr>PowerPoint Presentation</vt:lpstr>
      <vt:lpstr>ques</vt:lpstr>
      <vt:lpstr>solution</vt:lpstr>
      <vt:lpstr>PowerPoint Presentation</vt:lpstr>
      <vt:lpstr>PowerPoint Presentation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</dc:title>
  <dc:creator>anu yadav</dc:creator>
  <cp:lastModifiedBy>anu</cp:lastModifiedBy>
  <cp:revision>16</cp:revision>
  <dcterms:created xsi:type="dcterms:W3CDTF">2020-04-28T09:15:58Z</dcterms:created>
  <dcterms:modified xsi:type="dcterms:W3CDTF">2021-02-24T10:27:41Z</dcterms:modified>
</cp:coreProperties>
</file>